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65" r:id="rId6"/>
    <p:sldId id="268" r:id="rId7"/>
    <p:sldId id="266" r:id="rId8"/>
    <p:sldId id="269" r:id="rId9"/>
    <p:sldId id="270" r:id="rId10"/>
    <p:sldId id="259" r:id="rId11"/>
    <p:sldId id="273" r:id="rId12"/>
    <p:sldId id="274" r:id="rId13"/>
    <p:sldId id="260" r:id="rId14"/>
    <p:sldId id="277" r:id="rId15"/>
    <p:sldId id="279" r:id="rId16"/>
    <p:sldId id="280" r:id="rId17"/>
    <p:sldId id="275" r:id="rId18"/>
    <p:sldId id="261" r:id="rId19"/>
    <p:sldId id="282" r:id="rId20"/>
    <p:sldId id="284" r:id="rId21"/>
    <p:sldId id="285" r:id="rId22"/>
    <p:sldId id="286" r:id="rId23"/>
    <p:sldId id="276" r:id="rId24"/>
    <p:sldId id="287" r:id="rId25"/>
    <p:sldId id="262" r:id="rId26"/>
    <p:sldId id="272" r:id="rId27"/>
    <p:sldId id="271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721A5E78-E3D3-4F1C-9B9A-AFD0041461BB}">
          <p14:sldIdLst>
            <p14:sldId id="256"/>
            <p14:sldId id="257"/>
          </p14:sldIdLst>
        </p14:section>
        <p14:section name="What are basic-level categories?" id="{8EAC579E-F1ED-4CBC-B0B0-43433F5BB7DB}">
          <p14:sldIdLst>
            <p14:sldId id="258"/>
            <p14:sldId id="264"/>
            <p14:sldId id="265"/>
            <p14:sldId id="268"/>
            <p14:sldId id="266"/>
            <p14:sldId id="269"/>
            <p14:sldId id="270"/>
          </p14:sldIdLst>
        </p14:section>
        <p14:section name="Experimental setup" id="{69A30032-0916-4C04-B510-259EAFDE87DF}">
          <p14:sldIdLst>
            <p14:sldId id="259"/>
            <p14:sldId id="273"/>
            <p14:sldId id="274"/>
          </p14:sldIdLst>
        </p14:section>
        <p14:section name="System description" id="{49ED555F-AA05-4BD4-9E31-8BEBC888F574}">
          <p14:sldIdLst>
            <p14:sldId id="260"/>
            <p14:sldId id="277"/>
            <p14:sldId id="279"/>
            <p14:sldId id="280"/>
            <p14:sldId id="275"/>
          </p14:sldIdLst>
        </p14:section>
        <p14:section name="Results" id="{84C4EE6F-7C8B-44D4-9EDB-21E652160EED}">
          <p14:sldIdLst>
            <p14:sldId id="261"/>
            <p14:sldId id="282"/>
            <p14:sldId id="284"/>
            <p14:sldId id="285"/>
            <p14:sldId id="286"/>
            <p14:sldId id="276"/>
            <p14:sldId id="287"/>
          </p14:sldIdLst>
        </p14:section>
        <p14:section name="Looking Forward" id="{F5D3F56E-90E1-4820-9BFF-A4EE7D96BC28}">
          <p14:sldIdLst>
            <p14:sldId id="262"/>
            <p14:sldId id="272"/>
            <p14:sldId id="271"/>
          </p14:sldIdLst>
        </p14:section>
        <p14:section name="Questions?" id="{6D739248-866B-47B4-AC60-1E4373AD7911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78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clothing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shirt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dress shirt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01B165-5632-4169-A1E1-7B4CCBBFC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FA9D7A-4D07-4270-A4A0-CCA49486BB4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All Nouns</a:t>
          </a:r>
        </a:p>
      </dgm:t>
    </dgm:pt>
    <dgm:pt modelId="{5C3BA685-67CD-4F1C-9D52-8885C5E8E53E}" type="parTrans" cxnId="{3FC384A3-2309-4B80-A01E-EBF06BC890FD}">
      <dgm:prSet/>
      <dgm:spPr/>
      <dgm:t>
        <a:bodyPr/>
        <a:lstStyle/>
        <a:p>
          <a:endParaRPr lang="en-US"/>
        </a:p>
      </dgm:t>
    </dgm:pt>
    <dgm:pt modelId="{51BA129D-EACC-4F93-B19E-458BD1994FAE}" type="sibTrans" cxnId="{3FC384A3-2309-4B80-A01E-EBF06BC890FD}">
      <dgm:prSet/>
      <dgm:spPr/>
      <dgm:t>
        <a:bodyPr/>
        <a:lstStyle/>
        <a:p>
          <a:endParaRPr lang="en-US"/>
        </a:p>
      </dgm:t>
    </dgm:pt>
    <dgm:pt modelId="{C16498C0-8AF2-4340-A6D1-69AE9998B84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Filtering Rules</a:t>
          </a:r>
        </a:p>
      </dgm:t>
    </dgm:pt>
    <dgm:pt modelId="{A6B1374C-287C-409F-8142-3E4ADAE77DA0}" type="parTrans" cxnId="{6ABB6D70-EA89-489D-9F2F-EFAE6D2AE759}">
      <dgm:prSet/>
      <dgm:spPr/>
      <dgm:t>
        <a:bodyPr/>
        <a:lstStyle/>
        <a:p>
          <a:endParaRPr lang="en-US"/>
        </a:p>
      </dgm:t>
    </dgm:pt>
    <dgm:pt modelId="{546B9C9E-7543-4457-89D1-C1DD9AC6CBD5}" type="sibTrans" cxnId="{6ABB6D70-EA89-489D-9F2F-EFAE6D2AE759}">
      <dgm:prSet/>
      <dgm:spPr/>
      <dgm:t>
        <a:bodyPr/>
        <a:lstStyle/>
        <a:p>
          <a:endParaRPr lang="en-US"/>
        </a:p>
      </dgm:t>
    </dgm:pt>
    <dgm:pt modelId="{200F94FC-9BA4-4A19-B224-728BD3BD8C8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Voting Rules</a:t>
          </a:r>
        </a:p>
      </dgm:t>
    </dgm:pt>
    <dgm:pt modelId="{B6E70D59-25D7-402D-A9A1-2323F0EC471A}" type="parTrans" cxnId="{C4EE1E79-D10F-4CEB-8134-EE174C2B2E9D}">
      <dgm:prSet/>
      <dgm:spPr/>
      <dgm:t>
        <a:bodyPr/>
        <a:lstStyle/>
        <a:p>
          <a:endParaRPr lang="en-US"/>
        </a:p>
      </dgm:t>
    </dgm:pt>
    <dgm:pt modelId="{C4E6AD03-4F68-4D42-8364-A4CA62438B73}" type="sibTrans" cxnId="{C4EE1E79-D10F-4CEB-8134-EE174C2B2E9D}">
      <dgm:prSet/>
      <dgm:spPr/>
      <dgm:t>
        <a:bodyPr/>
        <a:lstStyle/>
        <a:p>
          <a:endParaRPr lang="en-US"/>
        </a:p>
      </dgm:t>
    </dgm:pt>
    <dgm:pt modelId="{C6130479-4256-44E1-925B-C91225780591}" type="pres">
      <dgm:prSet presAssocID="{5F01B165-5632-4169-A1E1-7B4CCBBFC117}" presName="Name0" presStyleCnt="0">
        <dgm:presLayoutVars>
          <dgm:dir/>
          <dgm:resizeHandles val="exact"/>
        </dgm:presLayoutVars>
      </dgm:prSet>
      <dgm:spPr/>
    </dgm:pt>
    <dgm:pt modelId="{A7138338-8FF1-4D8E-BAA0-625BF6259B3E}" type="pres">
      <dgm:prSet presAssocID="{11FA9D7A-4D07-4270-A4A0-CCA49486BB45}" presName="node" presStyleLbl="node1" presStyleIdx="0" presStyleCnt="3">
        <dgm:presLayoutVars>
          <dgm:bulletEnabled val="1"/>
        </dgm:presLayoutVars>
      </dgm:prSet>
      <dgm:spPr/>
    </dgm:pt>
    <dgm:pt modelId="{CD4CB32D-544C-41D4-9C47-A6B5A96E9B9F}" type="pres">
      <dgm:prSet presAssocID="{51BA129D-EACC-4F93-B19E-458BD1994FAE}" presName="sibTrans" presStyleLbl="sibTrans2D1" presStyleIdx="0" presStyleCnt="2"/>
      <dgm:spPr/>
    </dgm:pt>
    <dgm:pt modelId="{AFA4C2AD-7178-4EE9-834B-E12C212C2F1B}" type="pres">
      <dgm:prSet presAssocID="{51BA129D-EACC-4F93-B19E-458BD1994FAE}" presName="connectorText" presStyleLbl="sibTrans2D1" presStyleIdx="0" presStyleCnt="2"/>
      <dgm:spPr/>
    </dgm:pt>
    <dgm:pt modelId="{EDD35BED-5D44-412D-8447-CE4B03E9EB6C}" type="pres">
      <dgm:prSet presAssocID="{C16498C0-8AF2-4340-A6D1-69AE9998B845}" presName="node" presStyleLbl="node1" presStyleIdx="1" presStyleCnt="3">
        <dgm:presLayoutVars>
          <dgm:bulletEnabled val="1"/>
        </dgm:presLayoutVars>
      </dgm:prSet>
      <dgm:spPr/>
    </dgm:pt>
    <dgm:pt modelId="{47C6A43D-FB7F-4FFE-B5B5-695A74065D52}" type="pres">
      <dgm:prSet presAssocID="{546B9C9E-7543-4457-89D1-C1DD9AC6CBD5}" presName="sibTrans" presStyleLbl="sibTrans2D1" presStyleIdx="1" presStyleCnt="2"/>
      <dgm:spPr/>
    </dgm:pt>
    <dgm:pt modelId="{87519722-5ABF-4AE8-9868-14600F261D0F}" type="pres">
      <dgm:prSet presAssocID="{546B9C9E-7543-4457-89D1-C1DD9AC6CBD5}" presName="connectorText" presStyleLbl="sibTrans2D1" presStyleIdx="1" presStyleCnt="2"/>
      <dgm:spPr/>
    </dgm:pt>
    <dgm:pt modelId="{33A7A371-20C5-4F46-A170-AC488A402207}" type="pres">
      <dgm:prSet presAssocID="{200F94FC-9BA4-4A19-B224-728BD3BD8C88}" presName="node" presStyleLbl="node1" presStyleIdx="2" presStyleCnt="3">
        <dgm:presLayoutVars>
          <dgm:bulletEnabled val="1"/>
        </dgm:presLayoutVars>
      </dgm:prSet>
      <dgm:spPr/>
    </dgm:pt>
  </dgm:ptLst>
  <dgm:cxnLst>
    <dgm:cxn modelId="{9531C262-DDFD-4FB7-8F9C-F59BDE6B4028}" type="presOf" srcId="{C16498C0-8AF2-4340-A6D1-69AE9998B845}" destId="{EDD35BED-5D44-412D-8447-CE4B03E9EB6C}" srcOrd="0" destOrd="0" presId="urn:microsoft.com/office/officeart/2005/8/layout/process1"/>
    <dgm:cxn modelId="{6ABB6D70-EA89-489D-9F2F-EFAE6D2AE759}" srcId="{5F01B165-5632-4169-A1E1-7B4CCBBFC117}" destId="{C16498C0-8AF2-4340-A6D1-69AE9998B845}" srcOrd="1" destOrd="0" parTransId="{A6B1374C-287C-409F-8142-3E4ADAE77DA0}" sibTransId="{546B9C9E-7543-4457-89D1-C1DD9AC6CBD5}"/>
    <dgm:cxn modelId="{CF026278-DDDD-45DF-B6D3-D4FDC97EC5F7}" type="presOf" srcId="{51BA129D-EACC-4F93-B19E-458BD1994FAE}" destId="{AFA4C2AD-7178-4EE9-834B-E12C212C2F1B}" srcOrd="1" destOrd="0" presId="urn:microsoft.com/office/officeart/2005/8/layout/process1"/>
    <dgm:cxn modelId="{C4EE1E79-D10F-4CEB-8134-EE174C2B2E9D}" srcId="{5F01B165-5632-4169-A1E1-7B4CCBBFC117}" destId="{200F94FC-9BA4-4A19-B224-728BD3BD8C88}" srcOrd="2" destOrd="0" parTransId="{B6E70D59-25D7-402D-A9A1-2323F0EC471A}" sibTransId="{C4E6AD03-4F68-4D42-8364-A4CA62438B73}"/>
    <dgm:cxn modelId="{4A93C5A0-DEAA-44DC-BE58-ED8BB027536E}" type="presOf" srcId="{546B9C9E-7543-4457-89D1-C1DD9AC6CBD5}" destId="{47C6A43D-FB7F-4FFE-B5B5-695A74065D52}" srcOrd="0" destOrd="0" presId="urn:microsoft.com/office/officeart/2005/8/layout/process1"/>
    <dgm:cxn modelId="{3FC384A3-2309-4B80-A01E-EBF06BC890FD}" srcId="{5F01B165-5632-4169-A1E1-7B4CCBBFC117}" destId="{11FA9D7A-4D07-4270-A4A0-CCA49486BB45}" srcOrd="0" destOrd="0" parTransId="{5C3BA685-67CD-4F1C-9D52-8885C5E8E53E}" sibTransId="{51BA129D-EACC-4F93-B19E-458BD1994FAE}"/>
    <dgm:cxn modelId="{D926A3B5-2260-47EE-B18D-F6A2274F1272}" type="presOf" srcId="{5F01B165-5632-4169-A1E1-7B4CCBBFC117}" destId="{C6130479-4256-44E1-925B-C91225780591}" srcOrd="0" destOrd="0" presId="urn:microsoft.com/office/officeart/2005/8/layout/process1"/>
    <dgm:cxn modelId="{6BEABBEB-0831-47AC-B979-216371C7B2CA}" type="presOf" srcId="{200F94FC-9BA4-4A19-B224-728BD3BD8C88}" destId="{33A7A371-20C5-4F46-A170-AC488A402207}" srcOrd="0" destOrd="0" presId="urn:microsoft.com/office/officeart/2005/8/layout/process1"/>
    <dgm:cxn modelId="{1E510BEF-8368-49AD-9E38-41A886F666CE}" type="presOf" srcId="{546B9C9E-7543-4457-89D1-C1DD9AC6CBD5}" destId="{87519722-5ABF-4AE8-9868-14600F261D0F}" srcOrd="1" destOrd="0" presId="urn:microsoft.com/office/officeart/2005/8/layout/process1"/>
    <dgm:cxn modelId="{35A73BF0-119D-4A88-B480-75CC50A83C8F}" type="presOf" srcId="{11FA9D7A-4D07-4270-A4A0-CCA49486BB45}" destId="{A7138338-8FF1-4D8E-BAA0-625BF6259B3E}" srcOrd="0" destOrd="0" presId="urn:microsoft.com/office/officeart/2005/8/layout/process1"/>
    <dgm:cxn modelId="{4512C2F4-D10E-4F2D-BF08-62BEB787E0CA}" type="presOf" srcId="{51BA129D-EACC-4F93-B19E-458BD1994FAE}" destId="{CD4CB32D-544C-41D4-9C47-A6B5A96E9B9F}" srcOrd="0" destOrd="0" presId="urn:microsoft.com/office/officeart/2005/8/layout/process1"/>
    <dgm:cxn modelId="{995A6B2D-E31B-4791-B619-9FF063E3BAB5}" type="presParOf" srcId="{C6130479-4256-44E1-925B-C91225780591}" destId="{A7138338-8FF1-4D8E-BAA0-625BF6259B3E}" srcOrd="0" destOrd="0" presId="urn:microsoft.com/office/officeart/2005/8/layout/process1"/>
    <dgm:cxn modelId="{A5E7474F-E516-4182-B23C-BC05D4B07538}" type="presParOf" srcId="{C6130479-4256-44E1-925B-C91225780591}" destId="{CD4CB32D-544C-41D4-9C47-A6B5A96E9B9F}" srcOrd="1" destOrd="0" presId="urn:microsoft.com/office/officeart/2005/8/layout/process1"/>
    <dgm:cxn modelId="{3A56D66C-2546-4650-91C3-D4F7E491359B}" type="presParOf" srcId="{CD4CB32D-544C-41D4-9C47-A6B5A96E9B9F}" destId="{AFA4C2AD-7178-4EE9-834B-E12C212C2F1B}" srcOrd="0" destOrd="0" presId="urn:microsoft.com/office/officeart/2005/8/layout/process1"/>
    <dgm:cxn modelId="{2C4184FB-2038-45CB-B901-C1C55311044B}" type="presParOf" srcId="{C6130479-4256-44E1-925B-C91225780591}" destId="{EDD35BED-5D44-412D-8447-CE4B03E9EB6C}" srcOrd="2" destOrd="0" presId="urn:microsoft.com/office/officeart/2005/8/layout/process1"/>
    <dgm:cxn modelId="{86AC6F4B-C257-4A80-8DCE-BEACF7CDC956}" type="presParOf" srcId="{C6130479-4256-44E1-925B-C91225780591}" destId="{47C6A43D-FB7F-4FFE-B5B5-695A74065D52}" srcOrd="3" destOrd="0" presId="urn:microsoft.com/office/officeart/2005/8/layout/process1"/>
    <dgm:cxn modelId="{7F9637B1-1BBB-4777-9059-67F891160863}" type="presParOf" srcId="{47C6A43D-FB7F-4FFE-B5B5-695A74065D52}" destId="{87519722-5ABF-4AE8-9868-14600F261D0F}" srcOrd="0" destOrd="0" presId="urn:microsoft.com/office/officeart/2005/8/layout/process1"/>
    <dgm:cxn modelId="{8F33AD81-2145-4964-B9C3-61F76DF05B2A}" type="presParOf" srcId="{C6130479-4256-44E1-925B-C91225780591}" destId="{33A7A371-20C5-4F46-A170-AC488A4022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furniture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table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kitchen table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vehicle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car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sports car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3313A1-BB52-4CD3-B149-D31A107307D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4BD7C00-6265-46A2-8D67-E6C5358662F2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animal</a:t>
          </a:r>
        </a:p>
      </dgm:t>
    </dgm:pt>
    <dgm:pt modelId="{B17F510D-82F8-4480-8EC7-F71128BFF90B}" type="parTrans" cxnId="{31092DC0-69E9-47E6-A31F-D48B09486258}">
      <dgm:prSet/>
      <dgm:spPr/>
      <dgm:t>
        <a:bodyPr/>
        <a:lstStyle/>
        <a:p>
          <a:endParaRPr lang="en-US" sz="3200"/>
        </a:p>
      </dgm:t>
    </dgm:pt>
    <dgm:pt modelId="{0824B322-4C56-4E4B-8B02-6AE3B2B0CEDB}" type="sibTrans" cxnId="{31092DC0-69E9-47E6-A31F-D48B09486258}">
      <dgm:prSet custT="1"/>
      <dgm:spPr/>
      <dgm:t>
        <a:bodyPr/>
        <a:lstStyle/>
        <a:p>
          <a:endParaRPr lang="en-US" sz="3200"/>
        </a:p>
      </dgm:t>
    </dgm:pt>
    <dgm:pt modelId="{18D447C0-5C2F-4512-9452-72A3A4DEC8A8}">
      <dgm:prSet phldrT="[Text]" custT="1"/>
      <dgm:spPr>
        <a:solidFill>
          <a:srgbClr val="FFFF99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bird</a:t>
          </a:r>
        </a:p>
      </dgm:t>
    </dgm:pt>
    <dgm:pt modelId="{7BC67BCA-4E1D-49C7-99AD-80D6D65F1B45}" type="parTrans" cxnId="{6EB7ACE9-B29D-4DEF-B2FF-D8E8F53B39E8}">
      <dgm:prSet/>
      <dgm:spPr/>
      <dgm:t>
        <a:bodyPr/>
        <a:lstStyle/>
        <a:p>
          <a:endParaRPr lang="en-US" sz="3200"/>
        </a:p>
      </dgm:t>
    </dgm:pt>
    <dgm:pt modelId="{2C17DE4F-0E11-422B-B7C5-7795F80881D3}" type="sibTrans" cxnId="{6EB7ACE9-B29D-4DEF-B2FF-D8E8F53B39E8}">
      <dgm:prSet custT="1"/>
      <dgm:spPr/>
      <dgm:t>
        <a:bodyPr/>
        <a:lstStyle/>
        <a:p>
          <a:endParaRPr lang="en-US" sz="3200"/>
        </a:p>
      </dgm:t>
    </dgm:pt>
    <dgm:pt modelId="{7D414C21-5007-4425-B448-BCA8F7F7008E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eagle</a:t>
          </a:r>
        </a:p>
      </dgm:t>
    </dgm:pt>
    <dgm:pt modelId="{1708F7A5-1513-4820-912E-BFC5D0C60159}" type="parTrans" cxnId="{8BD1092A-5CFB-4F8B-BF28-400F1C01C940}">
      <dgm:prSet/>
      <dgm:spPr/>
      <dgm:t>
        <a:bodyPr/>
        <a:lstStyle/>
        <a:p>
          <a:endParaRPr lang="en-US" sz="3200"/>
        </a:p>
      </dgm:t>
    </dgm:pt>
    <dgm:pt modelId="{97C50E54-A632-4B74-B0D5-A6FA478CECC8}" type="sibTrans" cxnId="{8BD1092A-5CFB-4F8B-BF28-400F1C01C940}">
      <dgm:prSet/>
      <dgm:spPr/>
      <dgm:t>
        <a:bodyPr/>
        <a:lstStyle/>
        <a:p>
          <a:endParaRPr lang="en-US" sz="3200"/>
        </a:p>
      </dgm:t>
    </dgm:pt>
    <dgm:pt modelId="{36BA006D-D1DA-4C33-B27C-4DC378848448}" type="pres">
      <dgm:prSet presAssocID="{D33313A1-BB52-4CD3-B149-D31A107307DE}" presName="linearFlow" presStyleCnt="0">
        <dgm:presLayoutVars>
          <dgm:resizeHandles val="exact"/>
        </dgm:presLayoutVars>
      </dgm:prSet>
      <dgm:spPr/>
    </dgm:pt>
    <dgm:pt modelId="{4EFEFA27-5385-4B75-961C-CB28D7F98DB4}" type="pres">
      <dgm:prSet presAssocID="{44BD7C00-6265-46A2-8D67-E6C5358662F2}" presName="node" presStyleLbl="node1" presStyleIdx="0" presStyleCnt="3">
        <dgm:presLayoutVars>
          <dgm:bulletEnabled val="1"/>
        </dgm:presLayoutVars>
      </dgm:prSet>
      <dgm:spPr/>
    </dgm:pt>
    <dgm:pt modelId="{8A4E066F-B11F-4CCE-B89F-FB98520F1EF3}" type="pres">
      <dgm:prSet presAssocID="{0824B322-4C56-4E4B-8B02-6AE3B2B0CEDB}" presName="sibTrans" presStyleLbl="sibTrans2D1" presStyleIdx="0" presStyleCnt="2" custAng="10800000"/>
      <dgm:spPr/>
    </dgm:pt>
    <dgm:pt modelId="{B25F04DB-AFF5-467F-9787-875840ABB9C0}" type="pres">
      <dgm:prSet presAssocID="{0824B322-4C56-4E4B-8B02-6AE3B2B0CEDB}" presName="connectorText" presStyleLbl="sibTrans2D1" presStyleIdx="0" presStyleCnt="2"/>
      <dgm:spPr/>
    </dgm:pt>
    <dgm:pt modelId="{736FD7D4-C200-42AC-9A54-A511A06EB34F}" type="pres">
      <dgm:prSet presAssocID="{18D447C0-5C2F-4512-9452-72A3A4DEC8A8}" presName="node" presStyleLbl="node1" presStyleIdx="1" presStyleCnt="3">
        <dgm:presLayoutVars>
          <dgm:bulletEnabled val="1"/>
        </dgm:presLayoutVars>
      </dgm:prSet>
      <dgm:spPr/>
    </dgm:pt>
    <dgm:pt modelId="{B809B789-4DD9-4914-83EC-EA25431412BA}" type="pres">
      <dgm:prSet presAssocID="{2C17DE4F-0E11-422B-B7C5-7795F80881D3}" presName="sibTrans" presStyleLbl="sibTrans2D1" presStyleIdx="1" presStyleCnt="2"/>
      <dgm:spPr/>
    </dgm:pt>
    <dgm:pt modelId="{C53FFD9E-5182-4678-B805-74BA039C221B}" type="pres">
      <dgm:prSet presAssocID="{2C17DE4F-0E11-422B-B7C5-7795F80881D3}" presName="connectorText" presStyleLbl="sibTrans2D1" presStyleIdx="1" presStyleCnt="2"/>
      <dgm:spPr/>
    </dgm:pt>
    <dgm:pt modelId="{BADB3DAF-D31A-4B0D-B216-9A56DDCE6A6D}" type="pres">
      <dgm:prSet presAssocID="{7D414C21-5007-4425-B448-BCA8F7F700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B7D1A-CE92-4E8C-BF78-08B87A4566C5}" type="presOf" srcId="{18D447C0-5C2F-4512-9452-72A3A4DEC8A8}" destId="{736FD7D4-C200-42AC-9A54-A511A06EB34F}" srcOrd="0" destOrd="0" presId="urn:microsoft.com/office/officeart/2005/8/layout/process2"/>
    <dgm:cxn modelId="{8BD1092A-5CFB-4F8B-BF28-400F1C01C940}" srcId="{D33313A1-BB52-4CD3-B149-D31A107307DE}" destId="{7D414C21-5007-4425-B448-BCA8F7F7008E}" srcOrd="2" destOrd="0" parTransId="{1708F7A5-1513-4820-912E-BFC5D0C60159}" sibTransId="{97C50E54-A632-4B74-B0D5-A6FA478CECC8}"/>
    <dgm:cxn modelId="{75933B2A-7A39-4B79-BB1A-38BB517FF985}" type="presOf" srcId="{44BD7C00-6265-46A2-8D67-E6C5358662F2}" destId="{4EFEFA27-5385-4B75-961C-CB28D7F98DB4}" srcOrd="0" destOrd="0" presId="urn:microsoft.com/office/officeart/2005/8/layout/process2"/>
    <dgm:cxn modelId="{00847B6E-6FAF-414A-9A51-F34AC686B47F}" type="presOf" srcId="{2C17DE4F-0E11-422B-B7C5-7795F80881D3}" destId="{C53FFD9E-5182-4678-B805-74BA039C221B}" srcOrd="1" destOrd="0" presId="urn:microsoft.com/office/officeart/2005/8/layout/process2"/>
    <dgm:cxn modelId="{8D1FBD87-7AFD-47F1-9392-8887F87FFCD3}" type="presOf" srcId="{0824B322-4C56-4E4B-8B02-6AE3B2B0CEDB}" destId="{8A4E066F-B11F-4CCE-B89F-FB98520F1EF3}" srcOrd="0" destOrd="0" presId="urn:microsoft.com/office/officeart/2005/8/layout/process2"/>
    <dgm:cxn modelId="{847B9D88-7C2A-4D47-8A46-2DF2AF496DBB}" type="presOf" srcId="{7D414C21-5007-4425-B448-BCA8F7F7008E}" destId="{BADB3DAF-D31A-4B0D-B216-9A56DDCE6A6D}" srcOrd="0" destOrd="0" presId="urn:microsoft.com/office/officeart/2005/8/layout/process2"/>
    <dgm:cxn modelId="{2A12DAA3-1D2B-4C53-B124-B326C84AD1B7}" type="presOf" srcId="{0824B322-4C56-4E4B-8B02-6AE3B2B0CEDB}" destId="{B25F04DB-AFF5-467F-9787-875840ABB9C0}" srcOrd="1" destOrd="0" presId="urn:microsoft.com/office/officeart/2005/8/layout/process2"/>
    <dgm:cxn modelId="{D6FDE4A7-6CEF-4AA6-84D9-1655C4D4EECD}" type="presOf" srcId="{2C17DE4F-0E11-422B-B7C5-7795F80881D3}" destId="{B809B789-4DD9-4914-83EC-EA25431412BA}" srcOrd="0" destOrd="0" presId="urn:microsoft.com/office/officeart/2005/8/layout/process2"/>
    <dgm:cxn modelId="{31092DC0-69E9-47E6-A31F-D48B09486258}" srcId="{D33313A1-BB52-4CD3-B149-D31A107307DE}" destId="{44BD7C00-6265-46A2-8D67-E6C5358662F2}" srcOrd="0" destOrd="0" parTransId="{B17F510D-82F8-4480-8EC7-F71128BFF90B}" sibTransId="{0824B322-4C56-4E4B-8B02-6AE3B2B0CEDB}"/>
    <dgm:cxn modelId="{B4A3CAE0-E0A5-47F1-AC99-AAF8299263AE}" type="presOf" srcId="{D33313A1-BB52-4CD3-B149-D31A107307DE}" destId="{36BA006D-D1DA-4C33-B27C-4DC378848448}" srcOrd="0" destOrd="0" presId="urn:microsoft.com/office/officeart/2005/8/layout/process2"/>
    <dgm:cxn modelId="{6EB7ACE9-B29D-4DEF-B2FF-D8E8F53B39E8}" srcId="{D33313A1-BB52-4CD3-B149-D31A107307DE}" destId="{18D447C0-5C2F-4512-9452-72A3A4DEC8A8}" srcOrd="1" destOrd="0" parTransId="{7BC67BCA-4E1D-49C7-99AD-80D6D65F1B45}" sibTransId="{2C17DE4F-0E11-422B-B7C5-7795F80881D3}"/>
    <dgm:cxn modelId="{B3673CD6-F693-4964-A661-27E1E8FFD48A}" type="presParOf" srcId="{36BA006D-D1DA-4C33-B27C-4DC378848448}" destId="{4EFEFA27-5385-4B75-961C-CB28D7F98DB4}" srcOrd="0" destOrd="0" presId="urn:microsoft.com/office/officeart/2005/8/layout/process2"/>
    <dgm:cxn modelId="{C8D4B189-76EC-4FAE-8AFA-885291C1E15E}" type="presParOf" srcId="{36BA006D-D1DA-4C33-B27C-4DC378848448}" destId="{8A4E066F-B11F-4CCE-B89F-FB98520F1EF3}" srcOrd="1" destOrd="0" presId="urn:microsoft.com/office/officeart/2005/8/layout/process2"/>
    <dgm:cxn modelId="{1E829548-2497-40C1-BBD1-2B0D42C4B95F}" type="presParOf" srcId="{8A4E066F-B11F-4CCE-B89F-FB98520F1EF3}" destId="{B25F04DB-AFF5-467F-9787-875840ABB9C0}" srcOrd="0" destOrd="0" presId="urn:microsoft.com/office/officeart/2005/8/layout/process2"/>
    <dgm:cxn modelId="{C3C69F46-AAEC-4727-80DC-02EA92D5FD62}" type="presParOf" srcId="{36BA006D-D1DA-4C33-B27C-4DC378848448}" destId="{736FD7D4-C200-42AC-9A54-A511A06EB34F}" srcOrd="2" destOrd="0" presId="urn:microsoft.com/office/officeart/2005/8/layout/process2"/>
    <dgm:cxn modelId="{B0DCCF76-7FB0-42C4-A373-E0B630C49023}" type="presParOf" srcId="{36BA006D-D1DA-4C33-B27C-4DC378848448}" destId="{B809B789-4DD9-4914-83EC-EA25431412BA}" srcOrd="3" destOrd="0" presId="urn:microsoft.com/office/officeart/2005/8/layout/process2"/>
    <dgm:cxn modelId="{851F20E3-0565-4C56-918D-FC64DAD1F9D8}" type="presParOf" srcId="{B809B789-4DD9-4914-83EC-EA25431412BA}" destId="{C53FFD9E-5182-4678-B805-74BA039C221B}" srcOrd="0" destOrd="0" presId="urn:microsoft.com/office/officeart/2005/8/layout/process2"/>
    <dgm:cxn modelId="{5900D2B3-1F20-4AAB-A77E-69842D5242F5}" type="presParOf" srcId="{36BA006D-D1DA-4C33-B27C-4DC378848448}" destId="{BADB3DAF-D31A-4B0D-B216-9A56DDCE6A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sp:txBody>
      <dsp:txXfrm>
        <a:off x="132019" y="2423734"/>
        <a:ext cx="1393311" cy="7532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clothing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shirt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dress shirt</a:t>
          </a:r>
        </a:p>
      </dsp:txBody>
      <dsp:txXfrm>
        <a:off x="132019" y="2423734"/>
        <a:ext cx="1393311" cy="7532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sp:txBody>
      <dsp:txXfrm>
        <a:off x="132019" y="2423734"/>
        <a:ext cx="1393311" cy="753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0" y="1562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sp:txBody>
      <dsp:txXfrm>
        <a:off x="23411" y="24973"/>
        <a:ext cx="1610528" cy="752496"/>
      </dsp:txXfrm>
    </dsp:sp>
    <dsp:sp modelId="{8A4E066F-B11F-4CCE-B89F-FB98520F1EF3}">
      <dsp:nvSpPr>
        <dsp:cNvPr id="0" name=""/>
        <dsp:cNvSpPr/>
      </dsp:nvSpPr>
      <dsp:spPr>
        <a:xfrm rot="16200000">
          <a:off x="678802" y="820864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940762"/>
        <a:ext cx="215815" cy="209821"/>
      </dsp:txXfrm>
    </dsp:sp>
    <dsp:sp modelId="{736FD7D4-C200-42AC-9A54-A511A06EB34F}">
      <dsp:nvSpPr>
        <dsp:cNvPr id="0" name=""/>
        <dsp:cNvSpPr/>
      </dsp:nvSpPr>
      <dsp:spPr>
        <a:xfrm>
          <a:off x="0" y="1200540"/>
          <a:ext cx="1657350" cy="799318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sp:txBody>
      <dsp:txXfrm>
        <a:off x="23411" y="1223951"/>
        <a:ext cx="1610528" cy="752496"/>
      </dsp:txXfrm>
    </dsp:sp>
    <dsp:sp modelId="{B809B789-4DD9-4914-83EC-EA25431412BA}">
      <dsp:nvSpPr>
        <dsp:cNvPr id="0" name=""/>
        <dsp:cNvSpPr/>
      </dsp:nvSpPr>
      <dsp:spPr>
        <a:xfrm rot="5400000">
          <a:off x="678802" y="2019842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2049817"/>
        <a:ext cx="215815" cy="209821"/>
      </dsp:txXfrm>
    </dsp:sp>
    <dsp:sp modelId="{BADB3DAF-D31A-4B0D-B216-9A56DDCE6A6D}">
      <dsp:nvSpPr>
        <dsp:cNvPr id="0" name=""/>
        <dsp:cNvSpPr/>
      </dsp:nvSpPr>
      <dsp:spPr>
        <a:xfrm>
          <a:off x="0" y="2399518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sp:txBody>
      <dsp:txXfrm>
        <a:off x="23411" y="2422929"/>
        <a:ext cx="1610528" cy="7524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sp:txBody>
      <dsp:txXfrm>
        <a:off x="132019" y="2423734"/>
        <a:ext cx="1393311" cy="7532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0" y="1562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sp:txBody>
      <dsp:txXfrm>
        <a:off x="23411" y="24973"/>
        <a:ext cx="1610528" cy="752496"/>
      </dsp:txXfrm>
    </dsp:sp>
    <dsp:sp modelId="{8A4E066F-B11F-4CCE-B89F-FB98520F1EF3}">
      <dsp:nvSpPr>
        <dsp:cNvPr id="0" name=""/>
        <dsp:cNvSpPr/>
      </dsp:nvSpPr>
      <dsp:spPr>
        <a:xfrm rot="16200000">
          <a:off x="678802" y="820864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940762"/>
        <a:ext cx="215815" cy="209821"/>
      </dsp:txXfrm>
    </dsp:sp>
    <dsp:sp modelId="{736FD7D4-C200-42AC-9A54-A511A06EB34F}">
      <dsp:nvSpPr>
        <dsp:cNvPr id="0" name=""/>
        <dsp:cNvSpPr/>
      </dsp:nvSpPr>
      <dsp:spPr>
        <a:xfrm>
          <a:off x="0" y="1200540"/>
          <a:ext cx="1657350" cy="799318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sp:txBody>
      <dsp:txXfrm>
        <a:off x="23411" y="1223951"/>
        <a:ext cx="1610528" cy="752496"/>
      </dsp:txXfrm>
    </dsp:sp>
    <dsp:sp modelId="{B809B789-4DD9-4914-83EC-EA25431412BA}">
      <dsp:nvSpPr>
        <dsp:cNvPr id="0" name=""/>
        <dsp:cNvSpPr/>
      </dsp:nvSpPr>
      <dsp:spPr>
        <a:xfrm rot="5400000">
          <a:off x="678802" y="2019842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2049817"/>
        <a:ext cx="215815" cy="209821"/>
      </dsp:txXfrm>
    </dsp:sp>
    <dsp:sp modelId="{BADB3DAF-D31A-4B0D-B216-9A56DDCE6A6D}">
      <dsp:nvSpPr>
        <dsp:cNvPr id="0" name=""/>
        <dsp:cNvSpPr/>
      </dsp:nvSpPr>
      <dsp:spPr>
        <a:xfrm>
          <a:off x="0" y="2399518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sp:txBody>
      <dsp:txXfrm>
        <a:off x="23411" y="2422929"/>
        <a:ext cx="1610528" cy="7524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38338-8FF1-4D8E-BAA0-625BF6259B3E}">
      <dsp:nvSpPr>
        <dsp:cNvPr id="0" name=""/>
        <dsp:cNvSpPr/>
      </dsp:nvSpPr>
      <dsp:spPr>
        <a:xfrm>
          <a:off x="7179" y="1011962"/>
          <a:ext cx="2146001" cy="12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All Nouns</a:t>
          </a:r>
        </a:p>
      </dsp:txBody>
      <dsp:txXfrm>
        <a:off x="44892" y="1049675"/>
        <a:ext cx="2070575" cy="1212174"/>
      </dsp:txXfrm>
    </dsp:sp>
    <dsp:sp modelId="{CD4CB32D-544C-41D4-9C47-A6B5A96E9B9F}">
      <dsp:nvSpPr>
        <dsp:cNvPr id="0" name=""/>
        <dsp:cNvSpPr/>
      </dsp:nvSpPr>
      <dsp:spPr>
        <a:xfrm>
          <a:off x="2367781" y="1389658"/>
          <a:ext cx="454952" cy="532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67781" y="1496100"/>
        <a:ext cx="318466" cy="319324"/>
      </dsp:txXfrm>
    </dsp:sp>
    <dsp:sp modelId="{EDD35BED-5D44-412D-8447-CE4B03E9EB6C}">
      <dsp:nvSpPr>
        <dsp:cNvPr id="0" name=""/>
        <dsp:cNvSpPr/>
      </dsp:nvSpPr>
      <dsp:spPr>
        <a:xfrm>
          <a:off x="3011581" y="1011962"/>
          <a:ext cx="2146001" cy="12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Filtering Rules</a:t>
          </a:r>
        </a:p>
      </dsp:txBody>
      <dsp:txXfrm>
        <a:off x="3049294" y="1049675"/>
        <a:ext cx="2070575" cy="1212174"/>
      </dsp:txXfrm>
    </dsp:sp>
    <dsp:sp modelId="{47C6A43D-FB7F-4FFE-B5B5-695A74065D52}">
      <dsp:nvSpPr>
        <dsp:cNvPr id="0" name=""/>
        <dsp:cNvSpPr/>
      </dsp:nvSpPr>
      <dsp:spPr>
        <a:xfrm>
          <a:off x="5372183" y="1389658"/>
          <a:ext cx="454952" cy="532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72183" y="1496100"/>
        <a:ext cx="318466" cy="319324"/>
      </dsp:txXfrm>
    </dsp:sp>
    <dsp:sp modelId="{33A7A371-20C5-4F46-A170-AC488A402207}">
      <dsp:nvSpPr>
        <dsp:cNvPr id="0" name=""/>
        <dsp:cNvSpPr/>
      </dsp:nvSpPr>
      <dsp:spPr>
        <a:xfrm>
          <a:off x="6015983" y="1011962"/>
          <a:ext cx="2146001" cy="12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Voting Rules</a:t>
          </a:r>
        </a:p>
      </dsp:txBody>
      <dsp:txXfrm>
        <a:off x="6053696" y="1049675"/>
        <a:ext cx="2070575" cy="1212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0" y="1562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sp:txBody>
      <dsp:txXfrm>
        <a:off x="23411" y="24973"/>
        <a:ext cx="1610528" cy="752496"/>
      </dsp:txXfrm>
    </dsp:sp>
    <dsp:sp modelId="{8A4E066F-B11F-4CCE-B89F-FB98520F1EF3}">
      <dsp:nvSpPr>
        <dsp:cNvPr id="0" name=""/>
        <dsp:cNvSpPr/>
      </dsp:nvSpPr>
      <dsp:spPr>
        <a:xfrm rot="16200000">
          <a:off x="678802" y="820864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940762"/>
        <a:ext cx="215815" cy="209821"/>
      </dsp:txXfrm>
    </dsp:sp>
    <dsp:sp modelId="{736FD7D4-C200-42AC-9A54-A511A06EB34F}">
      <dsp:nvSpPr>
        <dsp:cNvPr id="0" name=""/>
        <dsp:cNvSpPr/>
      </dsp:nvSpPr>
      <dsp:spPr>
        <a:xfrm>
          <a:off x="0" y="1200540"/>
          <a:ext cx="1657350" cy="799318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sp:txBody>
      <dsp:txXfrm>
        <a:off x="23411" y="1223951"/>
        <a:ext cx="1610528" cy="752496"/>
      </dsp:txXfrm>
    </dsp:sp>
    <dsp:sp modelId="{B809B789-4DD9-4914-83EC-EA25431412BA}">
      <dsp:nvSpPr>
        <dsp:cNvPr id="0" name=""/>
        <dsp:cNvSpPr/>
      </dsp:nvSpPr>
      <dsp:spPr>
        <a:xfrm rot="5400000">
          <a:off x="678802" y="2019842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2049817"/>
        <a:ext cx="215815" cy="209821"/>
      </dsp:txXfrm>
    </dsp:sp>
    <dsp:sp modelId="{BADB3DAF-D31A-4B0D-B216-9A56DDCE6A6D}">
      <dsp:nvSpPr>
        <dsp:cNvPr id="0" name=""/>
        <dsp:cNvSpPr/>
      </dsp:nvSpPr>
      <dsp:spPr>
        <a:xfrm>
          <a:off x="0" y="2399518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sp:txBody>
      <dsp:txXfrm>
        <a:off x="23411" y="2422929"/>
        <a:ext cx="1610528" cy="752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sp:txBody>
      <dsp:txXfrm>
        <a:off x="132019" y="2423734"/>
        <a:ext cx="1393311" cy="753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0" y="1562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sp:txBody>
      <dsp:txXfrm>
        <a:off x="23411" y="24973"/>
        <a:ext cx="1610528" cy="752496"/>
      </dsp:txXfrm>
    </dsp:sp>
    <dsp:sp modelId="{8A4E066F-B11F-4CCE-B89F-FB98520F1EF3}">
      <dsp:nvSpPr>
        <dsp:cNvPr id="0" name=""/>
        <dsp:cNvSpPr/>
      </dsp:nvSpPr>
      <dsp:spPr>
        <a:xfrm rot="16200000">
          <a:off x="678802" y="820864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940762"/>
        <a:ext cx="215815" cy="209821"/>
      </dsp:txXfrm>
    </dsp:sp>
    <dsp:sp modelId="{736FD7D4-C200-42AC-9A54-A511A06EB34F}">
      <dsp:nvSpPr>
        <dsp:cNvPr id="0" name=""/>
        <dsp:cNvSpPr/>
      </dsp:nvSpPr>
      <dsp:spPr>
        <a:xfrm>
          <a:off x="0" y="1200540"/>
          <a:ext cx="1657350" cy="799318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sp:txBody>
      <dsp:txXfrm>
        <a:off x="23411" y="1223951"/>
        <a:ext cx="1610528" cy="752496"/>
      </dsp:txXfrm>
    </dsp:sp>
    <dsp:sp modelId="{B809B789-4DD9-4914-83EC-EA25431412BA}">
      <dsp:nvSpPr>
        <dsp:cNvPr id="0" name=""/>
        <dsp:cNvSpPr/>
      </dsp:nvSpPr>
      <dsp:spPr>
        <a:xfrm rot="5400000">
          <a:off x="678802" y="2019842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2049817"/>
        <a:ext cx="215815" cy="209821"/>
      </dsp:txXfrm>
    </dsp:sp>
    <dsp:sp modelId="{BADB3DAF-D31A-4B0D-B216-9A56DDCE6A6D}">
      <dsp:nvSpPr>
        <dsp:cNvPr id="0" name=""/>
        <dsp:cNvSpPr/>
      </dsp:nvSpPr>
      <dsp:spPr>
        <a:xfrm>
          <a:off x="0" y="2399518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sp:txBody>
      <dsp:txXfrm>
        <a:off x="23411" y="2422929"/>
        <a:ext cx="1610528" cy="752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plant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tree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oak</a:t>
          </a:r>
        </a:p>
      </dsp:txBody>
      <dsp:txXfrm>
        <a:off x="132019" y="2423734"/>
        <a:ext cx="1393311" cy="753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0" y="1562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fruit</a:t>
          </a:r>
        </a:p>
      </dsp:txBody>
      <dsp:txXfrm>
        <a:off x="23411" y="24973"/>
        <a:ext cx="1610528" cy="752496"/>
      </dsp:txXfrm>
    </dsp:sp>
    <dsp:sp modelId="{8A4E066F-B11F-4CCE-B89F-FB98520F1EF3}">
      <dsp:nvSpPr>
        <dsp:cNvPr id="0" name=""/>
        <dsp:cNvSpPr/>
      </dsp:nvSpPr>
      <dsp:spPr>
        <a:xfrm rot="16200000">
          <a:off x="678802" y="820864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940762"/>
        <a:ext cx="215815" cy="209821"/>
      </dsp:txXfrm>
    </dsp:sp>
    <dsp:sp modelId="{736FD7D4-C200-42AC-9A54-A511A06EB34F}">
      <dsp:nvSpPr>
        <dsp:cNvPr id="0" name=""/>
        <dsp:cNvSpPr/>
      </dsp:nvSpPr>
      <dsp:spPr>
        <a:xfrm>
          <a:off x="0" y="1200540"/>
          <a:ext cx="1657350" cy="799318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grape</a:t>
          </a:r>
        </a:p>
      </dsp:txBody>
      <dsp:txXfrm>
        <a:off x="23411" y="1223951"/>
        <a:ext cx="1610528" cy="752496"/>
      </dsp:txXfrm>
    </dsp:sp>
    <dsp:sp modelId="{B809B789-4DD9-4914-83EC-EA25431412BA}">
      <dsp:nvSpPr>
        <dsp:cNvPr id="0" name=""/>
        <dsp:cNvSpPr/>
      </dsp:nvSpPr>
      <dsp:spPr>
        <a:xfrm rot="5400000">
          <a:off x="678802" y="2019842"/>
          <a:ext cx="299744" cy="35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20767" y="2049817"/>
        <a:ext cx="215815" cy="209821"/>
      </dsp:txXfrm>
    </dsp:sp>
    <dsp:sp modelId="{BADB3DAF-D31A-4B0D-B216-9A56DDCE6A6D}">
      <dsp:nvSpPr>
        <dsp:cNvPr id="0" name=""/>
        <dsp:cNvSpPr/>
      </dsp:nvSpPr>
      <dsp:spPr>
        <a:xfrm>
          <a:off x="0" y="2399518"/>
          <a:ext cx="1657350" cy="799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concord grape</a:t>
          </a:r>
        </a:p>
      </dsp:txBody>
      <dsp:txXfrm>
        <a:off x="23411" y="2422929"/>
        <a:ext cx="1610528" cy="752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furniture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table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kitchen table</a:t>
          </a:r>
        </a:p>
      </dsp:txBody>
      <dsp:txXfrm>
        <a:off x="132019" y="2423734"/>
        <a:ext cx="1393311" cy="753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vehicle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car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sports car</a:t>
          </a:r>
        </a:p>
      </dsp:txBody>
      <dsp:txXfrm>
        <a:off x="132019" y="2423734"/>
        <a:ext cx="1393311" cy="7532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FA27-5385-4B75-961C-CB28D7F98DB4}">
      <dsp:nvSpPr>
        <dsp:cNvPr id="0" name=""/>
        <dsp:cNvSpPr/>
      </dsp:nvSpPr>
      <dsp:spPr>
        <a:xfrm>
          <a:off x="108585" y="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animal</a:t>
          </a:r>
        </a:p>
      </dsp:txBody>
      <dsp:txXfrm>
        <a:off x="132019" y="23434"/>
        <a:ext cx="1393311" cy="753231"/>
      </dsp:txXfrm>
    </dsp:sp>
    <dsp:sp modelId="{8A4E066F-B11F-4CCE-B89F-FB98520F1EF3}">
      <dsp:nvSpPr>
        <dsp:cNvPr id="0" name=""/>
        <dsp:cNvSpPr/>
      </dsp:nvSpPr>
      <dsp:spPr>
        <a:xfrm rot="16200000">
          <a:off x="678656" y="82010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940117"/>
        <a:ext cx="216026" cy="210026"/>
      </dsp:txXfrm>
    </dsp:sp>
    <dsp:sp modelId="{736FD7D4-C200-42AC-9A54-A511A06EB34F}">
      <dsp:nvSpPr>
        <dsp:cNvPr id="0" name=""/>
        <dsp:cNvSpPr/>
      </dsp:nvSpPr>
      <dsp:spPr>
        <a:xfrm>
          <a:off x="108585" y="1200150"/>
          <a:ext cx="1440179" cy="800099"/>
        </a:xfrm>
        <a:prstGeom prst="roundRect">
          <a:avLst>
            <a:gd name="adj" fmla="val 10000"/>
          </a:avLst>
        </a:prstGeom>
        <a:solidFill>
          <a:srgbClr val="FFFF99"/>
        </a:solidFill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bird</a:t>
          </a:r>
        </a:p>
      </dsp:txBody>
      <dsp:txXfrm>
        <a:off x="132019" y="1223584"/>
        <a:ext cx="1393311" cy="753231"/>
      </dsp:txXfrm>
    </dsp:sp>
    <dsp:sp modelId="{B809B789-4DD9-4914-83EC-EA25431412BA}">
      <dsp:nvSpPr>
        <dsp:cNvPr id="0" name=""/>
        <dsp:cNvSpPr/>
      </dsp:nvSpPr>
      <dsp:spPr>
        <a:xfrm rot="5400000">
          <a:off x="678656" y="2020252"/>
          <a:ext cx="300037" cy="360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720662" y="2050256"/>
        <a:ext cx="216026" cy="210026"/>
      </dsp:txXfrm>
    </dsp:sp>
    <dsp:sp modelId="{BADB3DAF-D31A-4B0D-B216-9A56DDCE6A6D}">
      <dsp:nvSpPr>
        <dsp:cNvPr id="0" name=""/>
        <dsp:cNvSpPr/>
      </dsp:nvSpPr>
      <dsp:spPr>
        <a:xfrm>
          <a:off x="108585" y="2400300"/>
          <a:ext cx="1440179" cy="800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eagle</a:t>
          </a:r>
        </a:p>
      </dsp:txBody>
      <dsp:txXfrm>
        <a:off x="132019" y="2423734"/>
        <a:ext cx="1393311" cy="753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5:08.81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1A3DA42-5429-44D8-B229-641BFBAB2783}" emma:medium="tactile" emma:mode="ink">
          <msink:context xmlns:msink="http://schemas.microsoft.com/ink/2010/main" type="inkDrawing" rotatedBoundingBox="10311,13895 10623,10107 11683,10194 11371,13983" semanticType="callout" shapeName="Other">
            <msink:sourceLink direction="from" ref="{1EF55E47-A34A-4F50-9062-46B82B7F99B8}"/>
            <msink:sourceLink direction="to" ref="{1EF55E47-A34A-4F50-9062-46B82B7F99B8}"/>
          </msink:context>
        </emma:interpretation>
      </emma:emma>
    </inkml:annotationXML>
    <inkml:trace contextRef="#ctx0" brushRef="#br0">11752 14920 6400,'0'0'2368,"0"0"-1856,0 14-128,0-14 992,0 0-832,0 0 704,0 0-736,0-14 96,0 14-352,0 0 192,0 0-256,0-14 32,0 14-128,0 0 96,0 0-128,-15-16 192,15 16-160,-14 0 192,14 0-192,-15-14 32,15 14-64,-14-14 31,14 14-63,-15-30-32,0 30 32,1-14-32,-1-1 0,1-14 128,-1 15-64,0-2 128,-14-12-128,0-2 320,14 1-192,-28 0 320,28-15-288,-29 15-128,15 0-32,0-15 128,0 14-96,-1-13 96,1 14-96,0-15 96,0 0-128,0 0 128,14 0-128,-14 1 32,14-1-32,1-15-64,-1 16 32,0-16 32,1 15-32,-15-14-32,29 14 32,-15 0 160,0 1-96,1-16-32,14 1-32,-15 14 96,1-14-64,-1 0-96,15 14 0,-15-30 32,15 31 0,-14-16 64,14 15-32,-15-14-32,15 14 32,-14 0 32,14 1-32,-15-1-96,15 1 32,0-1 32,0 0 0,0 0 64,0 0-32,0 0-160,0 15 64,0-14 32,15 13 32,-15-14 0,0 15 0,0 0 64,14 0-32,-14 0-32,0-1 32,0 2-128,15-2 64,-15-14 32,14 15 0,-14-14 128,15 13-64,0-14-96,-15 15 0,14 0 96,-14-1-32,15 2-32,-1 13 32,-14-14-32,15-1 0,-15 16 64,15-16-32,-15 16-96,14 0 32,-14-16 96,15 30-32,-1-14 64,-14-1-64,15 0-96,-15 1 32,15 0 32,-15 14 0,14-16-96,1 2 64,-1 0 96,1-1-32,-15-14-32,15 14 32,-1 0-32,1 1 0,-1 0 64,1-1-32,-15 0-96,29 1 32,-14-1-128,-1 0 96,1 1 32,0-1 32,-1 0 64,1 1-32,-1 0-32,1-1 32,0 0 96,14 15-64,-15-14-160,1 14 32,0-15 160,-1 15-32,1 0-32,14-15 0,-29 15-128,29-14 64,-14 14-32,-1 0 0,-14-15 128,15 15-32,0-15-32,-1 15 32,-14-14-32,15 14 0,-1-14-96,1-1 64,-15 15 96,15-15-32,-15 1-32,14 14 32,-14-15 32,0 0-32,15 1-96,-15 14 32,0-15 160,14 15-64,-14-15-96,0 15 0,0-14 96,0 14-32,0-14-96,0 14 32,-14 0 32,14-15 0,0 15 416,-15 0-224,15-15 256,-14 15-224,-1-14 64,15 14-160,-15-15 160,15 15-192,-14 0-32,-1 0-32,1-15 96,14 15-64,-15 0-96,15 0 0,-15-14 96,15 28-32,0-14 64,0 0-64,0 0-96,0 0 32,-14-14 32,28 14 0,-14 0-96,0 0 64,0 0-32,15 0 0,0 0 64,-1 0 0,1 14 0,-1-14 0,1 15 0,0-15 0,14 15 0,-15-15 0,15 14-96,-14 1 64,0-15 32,14 15 0,-29-1 64,14 0-32,1-14 64,0 15-64,-15 0-32,14-1 32,-14-14 32,0 15-32,0 0-32,-14-15 32,-1 14 32,15 1-32,-29 0-32,29-1 32,-29 0-32,14 1 0,0 0-96,15 14 64,-14-14-544,-1-1 320,1 1-2080,14 14 1280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5:26.91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F015FB-9A6A-4D75-A573-B1EDC838CAE9}" emma:medium="tactile" emma:mode="ink">
          <msink:context xmlns:msink="http://schemas.microsoft.com/ink/2010/main" type="inkDrawing" rotatedBoundingBox="11147,14885 11156,14083 11437,14086 11429,14889" semanticType="callout" shapeName="Other"/>
        </emma:interpretation>
      </emma:emma>
    </inkml:annotationXML>
    <inkml:trace contextRef="#ctx0" brushRef="#br0">11810 15052 2912,'0'0'1056,"0"0"-800,0 0-96,0 0 544,0 0-416,0 0 544,0 0-512,0 0 576,0 0-512,0 0 576,0 0-544,0 0 352,0 0-448,0-15 416,0 15-448,0 0 448,0 0-448,0 0 288,0 0-320,0 0 128,0 0-224,0 0 128,0 0-160,0 0-64,0 0-32,0 0 32,0 0-32,0 0 64,0 0-64,0 0 128,0 0-96,0 0 32,0 0-32,0 0 224,0 0-160,-14 0 384,14 0-288,0 0 96,-14 15-192,-2-15-65,16 0-31,0 0-32,0 0 0,-14 0 128,14 15-64,-14-15 128,14 0-128,-15 0 192,15 14-160,-15-14-160,1 15 0,-1-15 96,15 14 0,0-14-32,-15 15 32,15-15-32,-14 0 0,14 15 64,-14-15-32,-1 14 64,15-14-64,0 15-96,-15-15 32,15 0 320,0 14-192,0-14-224,-14 15 64,14 0 160,0-15-64,-15 14-128,15 1 32,-15-15 96,15 14 0,0 1 128,0 0-96,-14-15-160,28 14 32,-28 1 32,14-1 32,0 1-96,0 0 64,0-15 32,0 14 0,0 1 64,0-1-32,0-14-96,0 30 32,-15-30-32,30 14 0,-15 1 128,0-15-32,0 14 64,0 1-64,0-15-32,0 15 32,0-15-128,0 14 64,0-14 32,0 15 0,0-1 64,14-14-32,-14 15-96,0-15 32,0 0 32,0 14 0,0-14 0,15 15 0,-15 0 0,0-15 0,0 14 0,0-14 0,0 15-96,15-15 64,-15 14 96,0-14-32,14 15-96,-14-15 32,0 15 32,0-15 0,0 14 192,15-14-96,-15 15-160,0-15 0,0 0 32,0 14 32,15-14 64,-15 0-32,0 15-160,0-15 64,14 15 96,-14-15 0,0 0-96,0 0 32,14 0 96,-14 14-32,0-14-32,0 0 32,0 0-128,15 15 64,-15-15 160,0 0-64,0 0-96,15 14 0,-15-14 32,0 0 0,0 0-96,14 0 64,-14 0 96,0 0-32,15 0-32,-15 0 32,0 0-32,15 15 0,-15-15 128,0 0-64,14 0-160,-14 0 32,0 0 32,14 15 32,-14-15 0,0 0 0,0 0 64,16 0-32,-16 0-160,0 0 64,14 0 32,-14 0 32,0 0 64,14 0-32,-14 0-32,0 0 32,0 0 224,0 0-128,0 0 32,0 0-96,0 0 32,0 0-64,0 0 128,0 14-96,0-14-32,0 0 0,0 0-480,0 0 256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5:28.59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75D1F52-8F2C-48A5-A077-544846E9E35D}" emma:medium="tactile" emma:mode="ink">
          <msink:context xmlns:msink="http://schemas.microsoft.com/ink/2010/main" type="inkDrawing" rotatedBoundingBox="11228,14928 11414,14655 11600,14781 11414,15055" semanticType="callout" shapeName="Other"/>
        </emma:interpretation>
      </emma:emma>
    </inkml:annotationXML>
    <inkml:trace contextRef="#ctx0" brushRef="#br0">11796 15606 4064,'0'0'1504,"0"0"-1184,0 15-64,0-15 640,0 14-544,0-14 768,14 15-640,-14-15 352,0 15-512,15-15 832,-15 14-672,0-14 288,0 0-448,15 15 32,-15-15-224,14 14 160,-14-14-192,15 15-96,-15-15-32,15 15 96,-15-15-32,14 14-32,-14-14 32,14 0-128,-14 15 64,0-15 160,0 0-64,16 0-96,-16 0 0,0 0 32,0 0 0,0 0 128,0 0-64,0 0-96,0 0 0,0 0 32,0 0 0,0 0-160,0 0 96,0 0 256,0 0-128,0 0-64,0 0-32,0 0 32,0 14 0,0-14 64,0 15-32,0-15-32,0 0 32,0 0-32,0 15 0,0-15 0,0 0 0,0 0 192,0 0-96,0 0-96,0 0-32,0 0 32,0 0 0,0 0 0,0 0 0,0 0 0,0 0 0,-16 0 256,16 0-128,0 0 320,0 0-256,-14 0 160,14 0-192,-14 0 288,-1 0-257,0 0 161,15 0-192,-14 0 0,-1 0-96,0 14 160,15-14-128,-28 0 384,28 15-256,-16-1 160,2-14-224,0 15 64,-1 0-128,0-1 96,1 1-128,-1-15-32,15 14 0,0-14-320,0 0 160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8:33.67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DD095F2-C41F-4FC6-ADCA-2843B544FE6E}" emma:medium="tactile" emma:mode="ink">
          <msink:context xmlns:msink="http://schemas.microsoft.com/ink/2010/main" type="writingRegion" rotatedBoundingBox="13511,10084 16152,10490 16100,10831 13459,10424"/>
        </emma:interpretation>
      </emma:emma>
    </inkml:annotationXML>
    <inkml:traceGroup>
      <inkml:annotationXML>
        <emma:emma xmlns:emma="http://www.w3.org/2003/04/emma" version="1.0">
          <emma:interpretation id="{EA666DB5-70D0-420F-80FA-AE819EE983D5}" emma:medium="tactile" emma:mode="ink">
            <msink:context xmlns:msink="http://schemas.microsoft.com/ink/2010/main" type="paragraph" rotatedBoundingBox="13511,10084 16152,10490 16100,10831 13459,10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C841CB-BC22-4F29-A3D4-0541E9E03662}" emma:medium="tactile" emma:mode="ink">
              <msink:context xmlns:msink="http://schemas.microsoft.com/ink/2010/main" type="line" rotatedBoundingBox="13511,10084 16152,10490 16100,10831 13459,10424"/>
            </emma:interpretation>
          </emma:emma>
        </inkml:annotationXML>
        <inkml:traceGroup>
          <inkml:annotationXML>
            <emma:emma xmlns:emma="http://www.w3.org/2003/04/emma" version="1.0">
              <emma:interpretation id="{1EF55E47-A34A-4F50-9062-46B82B7F99B8}" emma:medium="tactile" emma:mode="ink">
                <msink:context xmlns:msink="http://schemas.microsoft.com/ink/2010/main" type="inkWord" rotatedBoundingBox="13511,10084 16152,10490 16100,10831 13459,10424">
                  <msink:destinationLink direction="from" ref="{91A3DA42-5429-44D8-B229-641BFBAB2783}"/>
                  <msink:destinationLink direction="to" ref="{91A3DA42-5429-44D8-B229-641BFBAB2783}"/>
                </msink:context>
              </emma:interpretation>
              <emma:one-of disjunction-type="recognition" id="oneOf0">
                <emma:interpretation id="interp0" emma:lang="en-US" emma:confidence="0">
                  <emma:literal>-or-inn</emma:literal>
                </emma:interpretation>
                <emma:interpretation id="interp1" emma:lang="en-US" emma:confidence="0">
                  <emma:literal>-or-ran</emma:literal>
                </emma:interpretation>
                <emma:interpretation id="interp2" emma:lang="en-US" emma:confidence="0">
                  <emma:literal>-or-man</emma:literal>
                </emma:interpretation>
                <emma:interpretation id="interp3" emma:lang="en-US" emma:confidence="0">
                  <emma:literal>-or-mm</emma:literal>
                </emma:interpretation>
                <emma:interpretation id="interp4" emma:lang="en-US" emma:confidence="0">
                  <emma:literal>-or-am</emma:literal>
                </emma:interpretation>
              </emma:one-of>
            </emma:emma>
          </inkml:annotationXML>
          <inkml:trace contextRef="#ctx0" brushRef="#br0">14306 11256 8480,'0'0'3136,"0"0"-2432,15 0-224,-15 0 1024,0 14-928,0-14 768,14 0-801,-14 0 385,15 0-576,-1 0 128,-14 0-320,30 0 64,-16 0-128,1 0-64,14 0 0,-29-14 32,29 28-32,-14-28-288,-1 14 128,1 0-2335,0 0 1343</inkml:trace>
          <inkml:trace contextRef="#ctx0" brushRef="#br0" timeOffset="556">14744 11213 8960,'15'0'3328,"-15"0"-2592,0 15-192,0-15 1472,0 0-1216,15 0 735,-15 14-895,14-14 416,0 15-608,1-15 192,0 0-384,-1 0-64,1 0-128,14-15-64,-14 15 32,0 0-2720,13 0 1472</inkml:trace>
          <inkml:trace contextRef="#ctx0" brushRef="#br0" timeOffset="-474">13853 11285 7808,'0'0'2880,"0"0"-2240,0 14-160,0-14 992,0 0-896,0 0 768,15 0-800,-15 0 575,14 0-639,1 0 384,-1 0-512,16 0 192,-16 0-320,1 0-64,14 0-96,-14 0-128,-1 0 32,-14 0 96,15 0-32,-1 0-32,1 0 32,-15-14-1728,15 14 928,-15 0-3007,0-15 2111</inkml:trace>
          <inkml:trace contextRef="#ctx0" brushRef="#br0" timeOffset="1450">15269 11257 8544,'15'0'3168,"-15"0"-2464,14 0-192,-14 0 992,0 0-928,15 0 1055,-15 15-959,15-15 512,-1 0-672,1 0 64,0 0-320,-1 0-32,0 0-128,1 0 0,0 0-32,-1 14-544,1-14 256,0 0-2304,-15 0 1409</inkml:trace>
          <inkml:trace contextRef="#ctx0" brushRef="#br0" timeOffset="2057">15678 11359 5888,'15'0'2176,"-15"0"-1664,14 15-160,-14-15 1984,0 0-1344,15 14 640,0-14-928,-1 0 544,1 15-704,14-15 447,-14 0-575,-1 0 320,15 15-416,-14-15 64,0 14-256,-1-14 224,1 14-224,-1-14-96,-14 15-64,15-15 32,0 15 0,-15-15-1408,14 14 768</inkml:trace>
          <inkml:trace contextRef="#ctx0" brushRef="#br0" timeOffset="3394">16174 11549 5824,'0'0'2144,"0"0"-1664,0 15-128,0-15 1408,0 0-1024,0 0 1248,0 0-1120,14 14 896,-14-14-1025,15 14 65,-15-14-480,15 15 480,-1 0-416,16-15 64,-16 14-256,0 1 192,16 0-256,-1-15 160,-14 14-160,-1 1 224,16-15-224,-16 15 96,0-1-128,1 0 96,0 1-128,-1-15-32,-14 15 0,0-15-32,0 14 0,0-14-1984,0 0 1088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8:40.77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AFF355-9481-40C8-9B01-672576064D9C}" emma:medium="tactile" emma:mode="ink">
          <msink:context xmlns:msink="http://schemas.microsoft.com/ink/2010/main" type="writingRegion" rotatedBoundingBox="16500,10873 16887,12540 16581,12611 16193,10945"/>
        </emma:interpretation>
      </emma:emma>
    </inkml:annotationXML>
    <inkml:traceGroup>
      <inkml:annotationXML>
        <emma:emma xmlns:emma="http://www.w3.org/2003/04/emma" version="1.0">
          <emma:interpretation id="{9AD1E99F-26BF-43BF-8AE7-BF75A5FE0DB5}" emma:medium="tactile" emma:mode="ink">
            <msink:context xmlns:msink="http://schemas.microsoft.com/ink/2010/main" type="paragraph" rotatedBoundingBox="16500,10873 16887,12540 16581,12611 16193,10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6FAD7E-A873-49EC-9A8C-0744D50CA180}" emma:medium="tactile" emma:mode="ink">
              <msink:context xmlns:msink="http://schemas.microsoft.com/ink/2010/main" type="line" rotatedBoundingBox="16500,10873 16887,12540 16581,12612 16193,10945"/>
            </emma:interpretation>
          </emma:emma>
        </inkml:annotationXML>
        <inkml:traceGroup>
          <inkml:annotationXML>
            <emma:emma xmlns:emma="http://www.w3.org/2003/04/emma" version="1.0">
              <emma:interpretation id="{DFD9D947-058A-4847-BAD5-80D09FC8B09B}" emma:medium="tactile" emma:mode="ink">
                <msink:context xmlns:msink="http://schemas.microsoft.com/ink/2010/main" type="inkWord" rotatedBoundingBox="16500,10873 16887,12540 16581,12612 16193,10945"/>
              </emma:interpretation>
              <emma:one-of disjunction-type="recognition" id="oneOf0">
                <emma:interpretation id="interp0" emma:lang="en-US" emma:confidence="0">
                  <emma:literal>--7</emma:literal>
                </emma:interpretation>
                <emma:interpretation id="interp1" emma:lang="en-US" emma:confidence="0">
                  <emma:literal>=~,</emma:literal>
                </emma:interpretation>
                <emma:interpretation id="interp2" emma:lang="en-US" emma:confidence="0">
                  <emma:literal>=~\</emma:literal>
                </emma:interpretation>
                <emma:interpretation id="interp3" emma:lang="en-US" emma:confidence="0">
                  <emma:literal>=~.</emma:literal>
                </emma:interpretation>
                <emma:interpretation id="interp4" emma:lang="en-US" emma:confidence="0">
                  <emma:literal>--7,</emma:literal>
                </emma:interpretation>
              </emma:one-of>
            </emma:emma>
          </inkml:annotationXML>
          <inkml:trace contextRef="#ctx0" brushRef="#br0">17095 13270 4640,'0'0'1728,"0"0"-1344,0 0-96,0 0 2016,14 0-1312,-14 15 384,0-15-832,-14 14 352,14-14-480,0 0 608,0 15-576,0-1 288,-15 1-448,15 0 0,-15 14-193,1-15 161,14 1-160,-15 14 32,1-14-64,-1 14-544,15 0 257,-15-29-1249,1 15 832,-1-1-2752,15 1 1888</inkml:trace>
          <inkml:trace contextRef="#ctx0" brushRef="#br0" timeOffset="-720">17052 12832 6400,'14'0'2368,"-14"0"-1856,0 0-128,0 0 1280,0 0-992,16 0 928,-16 0-928,0 0 288,14 0-576,-14 0 224,0 15-353,14-1 289,-14-14-320,15 15-128,-15 0-32,0-15 64,0 14-64,0 1 32,15-1-32,-15 1 96,0 14-96,0-14-32,0 14 0,-15-15-128,15 1 64,0 14-960,0 0 544</inkml:trace>
          <inkml:trace contextRef="#ctx0" brushRef="#br0" timeOffset="-2642">16628 11883 5632,'0'0'2112,"0"0"-1664,0 0-96,0 0 1632,0 0-1152,15 15 864,-15-15-992,14 14 480,-14-14-704,15 15 512,-1 0-545,1-15 193,0 14-384,-1 1 0,1-1-160,-1 1 448,1 0-320,0 14-32,-1-15-96,1 16 192,-15-16-160,14 15 32,-14-14-96,0 14-64,0-14 32,0-1-32,0 16 0,0-30-2208,0 14 1216</inkml:trace>
          <inkml:trace contextRef="#ctx0" brushRef="#br0" timeOffset="-1834">16891 12350 4160,'15'0'1536,"-15"0"-1216,0 15-64,0-15 1984,0 0-1280,0 0 864,0 15-1056,0-15 768,14 14-864,-14-14 416,0 0-608,15 15 223,-15-1-415,15 1 128,-15 0-256,14-1 0,-14 1-96,14-1 32,-14 16-64,0-1-32,0-15 32,0 16-128,0-16 64,-14 1-736,14-1 384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6T23:08:42.30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911BB6C-C204-44FC-B2CF-71502B81F963}" emma:medium="tactile" emma:mode="ink">
          <msink:context xmlns:msink="http://schemas.microsoft.com/ink/2010/main" type="writingRegion" rotatedBoundingBox="16456,12970 14528,13352 14426,12841 16354,12459"/>
        </emma:interpretation>
      </emma:emma>
    </inkml:annotationXML>
    <inkml:traceGroup>
      <inkml:annotationXML>
        <emma:emma xmlns:emma="http://www.w3.org/2003/04/emma" version="1.0">
          <emma:interpretation id="{0714B711-C2E9-44BB-BAE6-2CAC58B6B4F3}" emma:medium="tactile" emma:mode="ink">
            <msink:context xmlns:msink="http://schemas.microsoft.com/ink/2010/main" type="paragraph" rotatedBoundingBox="16456,12970 14528,13352 14426,12841 16354,12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8DE238-5CDD-4B8A-B7C7-3ABE7EBBB000}" emma:medium="tactile" emma:mode="ink">
              <msink:context xmlns:msink="http://schemas.microsoft.com/ink/2010/main" type="line" rotatedBoundingBox="16456,12970 14528,13352 14426,12841 16354,12459"/>
            </emma:interpretation>
          </emma:emma>
        </inkml:annotationXML>
        <inkml:traceGroup>
          <inkml:annotationXML>
            <emma:emma xmlns:emma="http://www.w3.org/2003/04/emma" version="1.0">
              <emma:interpretation id="{F89E1B12-D83E-45A5-B147-2B3C38647821}" emma:medium="tactile" emma:mode="ink">
                <msink:context xmlns:msink="http://schemas.microsoft.com/ink/2010/main" type="inkWord" rotatedBoundingBox="16127,12787 16390,12639 16405,12667 16143,12815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16775 13591 4992,'0'0'1824,"0"0"-1408,0 0-128,0 0 1408,0 0-992,0 0 704,0 15-832,-15-15 704,15 0-768,0 0 416,0 14-576,0-14 480,-14 0-512,-1 15 63,15-15-223,-14 15 128,-1-1-192,-14-14-160,14 15 0,1-1 96,-1 1 0,-14-15-224,14 15 96,1-15-799,-1 14 479,0-14-1088,1 0 864,-1 0-2816,15 0 1952</inkml:trace>
        </inkml:traceGroup>
        <inkml:traceGroup>
          <inkml:annotationXML>
            <emma:emma xmlns:emma="http://www.w3.org/2003/04/emma" version="1.0">
              <emma:interpretation id="{DBAB200E-CCE6-4335-A779-D19C739FF1AA}" emma:medium="tactile" emma:mode="ink">
                <msink:context xmlns:msink="http://schemas.microsoft.com/ink/2010/main" type="inkWord" rotatedBoundingBox="15218,13215 14528,13352 14426,12841 15117,12704"/>
              </emma:interpretation>
              <emma:one-of disjunction-type="recognition" id="oneOf1">
                <emma:interpretation id="interp5" emma:lang="en-US" emma:confidence="0">
                  <emma:literal>if</emma:literal>
                </emma:interpretation>
                <emma:interpretation id="interp6" emma:lang="en-US" emma:confidence="0">
                  <emma:literal>--0</emma:literal>
                </emma:interpretation>
                <emma:interpretation id="interp7" emma:lang="en-US" emma:confidence="0">
                  <emma:literal>--7)</emma:literal>
                </emma:interpretation>
                <emma:interpretation id="interp8" emma:lang="en-US" emma:confidence="0">
                  <emma:literal>--0)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1849">15564 13971 4992,'0'0'1824,"0"0"-1408,0 0-128,0 0 1760,0 0-1184,-14 0 1056,14 0-1088,0 0 448,-15 15-736,1-15 832,-1 14-769,0-14 321,1 15-544,-1 0 96,1-15-320,-1 14-224,0-14 32,-14 15 64,14-15 0,-14 14-160,14-14 64,1 0-736,-1 0 416</inkml:trace>
          <inkml:trace contextRef="#ctx0" brushRef="#br0" timeOffset="2870">15185 13986 4320,'0'0'1600,"0"0"-1248,0 0-96,0 0 1056,0 0-768,0 0 544,0 0-608,-14 0 288,14 0-448,0 0 320,0 14-352,0-14 416,-15 0-416,1 0 448,14 16-448,-30-16 352,30 0-352,-14 0 352,-1 0-384,-14 0 447,14 0-415,1 14-192,-1-14-96,1 0 128,-1 0-64,0 14-96,1-14 0,-1 15 32,15-15 0,-14 15-160,-1-15 96,15 14-735,-15-14 415</inkml:trace>
          <inkml:trace contextRef="#ctx0" brushRef="#br0" timeOffset="4004">15010 13752 4384,'0'0'1632,"0"0"-1248,0 15-128,0-15 1184,0 0-832,0 0 608,0 0-704,0 0 480,0 0-544,0 0 384,0 0-480,0 0 384,0 0-416,0 0 416,0 0-448,-14 14 96,14-14-256,-15 15 416,15-15-289,0 15 97,-15-1-224,15-14 160,0 29-192,-14-14 96,-1 0-96,1-1 96,14 1-128,-15-1 32,15 16-32,-15-16-64,15 1 32,-14-1 32,14 1-32,0-15-96,0 15 32,-15-15 160,30 0-64,-30 0-32,15 0 0,0 14 96,0-14-64,0 0 128,0 15-128,0-15 192,15 14-160,-15-14 256,0 0-224,0 15 160,14 0-160,-14-15 64,15 14-96,0-14 0,-1 15-32,1-1 96,-1 1-96,-14 0-32,30-15 0,-16 14-32,1 1 0,-1-15 64,1 0-32,0 14-224,-1-14 96,-14 0-736,15 15 448,-15-15-1856,14 15 1249,-14-15-4993,0 14 3328</inkml:trace>
          <inkml:trace contextRef="#ctx0" brushRef="#br0" timeOffset="810">16147 13854 5728,'0'0'2112,"0"0"-1632,0 0-128,0 0 640,0 0-608,0 0 960,-14 0-736,14 0 480,0 15-640,-15-15 544,1 14-576,-1-14 128,0 15-288,1-1 96,-1-14-192,-14 15-64,14-15-64,-14 0 31,15 15-31,-16-15-159,16 0 63,-15 0-672,14 0 416,-14-15-2144,14 15 1376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A3C11-F9D5-43FB-A00F-298D6BD27BF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85CDF-4D14-46E2-B20A-512C0174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9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9-9:30am Friday, Jan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85CDF-4D14-46E2-B20A-512C01749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6F4F-747F-41D8-9685-2BF1264B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Automatic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</a:t>
            </a:r>
            <a:b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DC871-EDF2-44F9-ADED-7B2EA34CE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Chad Mills*, Francis Bond**, and Gina-Anne Levow*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8A3CC-CFE0-433B-88DB-10E579D91A37}"/>
              </a:ext>
            </a:extLst>
          </p:cNvPr>
          <p:cNvSpPr/>
          <p:nvPr/>
        </p:nvSpPr>
        <p:spPr>
          <a:xfrm rot="21413853">
            <a:off x="6507078" y="4373442"/>
            <a:ext cx="4812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*University of Washington **Nanyang Technological University </a:t>
            </a:r>
          </a:p>
        </p:txBody>
      </p:sp>
    </p:spTree>
    <p:extLst>
      <p:ext uri="{BB962C8B-B14F-4D97-AF65-F5344CB8AC3E}">
        <p14:creationId xmlns:p14="http://schemas.microsoft.com/office/powerpoint/2010/main" val="280944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AB27-A551-4944-854B-3922CD6B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Two sources for labels: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Rosch et al. (1976). "Basic objects in natural categories.“</a:t>
            </a:r>
          </a:p>
          <a:p>
            <a:pPr lvl="2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Higher quality, lower quantity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Markman &amp; Wisniewski (1997). "Similar and different: The differentiation of basic-level categories.“</a:t>
            </a:r>
          </a:p>
          <a:p>
            <a:pPr lvl="2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More basic-level labels</a:t>
            </a:r>
          </a:p>
          <a:p>
            <a:pPr lvl="2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Lower quality: long list proposed by experimenters, evaluated in aggregate (not individually verified, some controversial)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All available labels are on nouns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, so experiments were limited to this class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Labels were manually mapped to Princeton WordNet </a:t>
            </a:r>
            <a:r>
              <a:rPr lang="en-US" sz="1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for the experiments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07CA70-3753-4D17-98E2-3E8D4477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28476"/>
              </p:ext>
            </p:extLst>
          </p:nvPr>
        </p:nvGraphicFramePr>
        <p:xfrm>
          <a:off x="1037897" y="3741583"/>
          <a:ext cx="3253866" cy="8534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23061">
                  <a:extLst>
                    <a:ext uri="{9D8B030D-6E8A-4147-A177-3AD203B41FA5}">
                      <a16:colId xmlns:a16="http://schemas.microsoft.com/office/drawing/2014/main" val="3482624799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3347489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302843877"/>
                    </a:ext>
                  </a:extLst>
                </a:gridCol>
                <a:gridCol w="827722">
                  <a:extLst>
                    <a:ext uri="{9D8B030D-6E8A-4147-A177-3AD203B41FA5}">
                      <a16:colId xmlns:a16="http://schemas.microsoft.com/office/drawing/2014/main" val="3130808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Rosch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Combined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2949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184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Superordinate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410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184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Basic-level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2944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184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Subordinate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0129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Label sets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Labels divided into train, dev, and test sets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95E5F8-904E-4A9C-90B7-FCE89FEA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76564"/>
              </p:ext>
            </p:extLst>
          </p:nvPr>
        </p:nvGraphicFramePr>
        <p:xfrm>
          <a:off x="1045532" y="2165480"/>
          <a:ext cx="3301112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1178560">
                  <a:extLst>
                    <a:ext uri="{9D8B030D-6E8A-4147-A177-3AD203B41FA5}">
                      <a16:colId xmlns:a16="http://schemas.microsoft.com/office/drawing/2014/main" val="2832056496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832529148"/>
                    </a:ext>
                  </a:extLst>
                </a:gridCol>
                <a:gridCol w="478473">
                  <a:extLst>
                    <a:ext uri="{9D8B030D-6E8A-4147-A177-3AD203B41FA5}">
                      <a16:colId xmlns:a16="http://schemas.microsoft.com/office/drawing/2014/main" val="556904101"/>
                    </a:ext>
                  </a:extLst>
                </a:gridCol>
                <a:gridCol w="492316">
                  <a:extLst>
                    <a:ext uri="{9D8B030D-6E8A-4147-A177-3AD203B41FA5}">
                      <a16:colId xmlns:a16="http://schemas.microsoft.com/office/drawing/2014/main" val="3796599574"/>
                    </a:ext>
                  </a:extLst>
                </a:gridCol>
                <a:gridCol w="570103">
                  <a:extLst>
                    <a:ext uri="{9D8B030D-6E8A-4147-A177-3AD203B41FA5}">
                      <a16:colId xmlns:a16="http://schemas.microsoft.com/office/drawing/2014/main" val="250819515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444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Superordinate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54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Basic-level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803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Subordinate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959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52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619A1C-69F8-48C5-AB25-602C519A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26198"/>
              </p:ext>
            </p:extLst>
          </p:nvPr>
        </p:nvGraphicFramePr>
        <p:xfrm>
          <a:off x="5860381" y="2419451"/>
          <a:ext cx="5330259" cy="220471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48021">
                  <a:extLst>
                    <a:ext uri="{9D8B030D-6E8A-4147-A177-3AD203B41FA5}">
                      <a16:colId xmlns:a16="http://schemas.microsoft.com/office/drawing/2014/main" val="994264676"/>
                    </a:ext>
                  </a:extLst>
                </a:gridCol>
                <a:gridCol w="1743500">
                  <a:extLst>
                    <a:ext uri="{9D8B030D-6E8A-4147-A177-3AD203B41FA5}">
                      <a16:colId xmlns:a16="http://schemas.microsoft.com/office/drawing/2014/main" val="1209315969"/>
                    </a:ext>
                  </a:extLst>
                </a:gridCol>
                <a:gridCol w="1738738">
                  <a:extLst>
                    <a:ext uri="{9D8B030D-6E8A-4147-A177-3AD203B41FA5}">
                      <a16:colId xmlns:a16="http://schemas.microsoft.com/office/drawing/2014/main" val="2741811383"/>
                    </a:ext>
                  </a:extLst>
                </a:gridCol>
              </a:tblGrid>
              <a:tr h="160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1130322661"/>
                  </a:ext>
                </a:extLst>
              </a:tr>
              <a:tr h="143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musical_instrument.n.01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tool.n.01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furniture.n.01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3739644480"/>
                  </a:ext>
                </a:extLst>
              </a:tr>
              <a:tr h="31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fruit.n.01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clothing.n.01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plant.n.02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3818918130"/>
                  </a:ext>
                </a:extLst>
              </a:tr>
              <a:tr h="76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vegetable.n.01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animal.n.01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293758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weapon.n.01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jewelry.n.01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insect.n.01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4275924146"/>
                  </a:ext>
                </a:extLst>
              </a:tr>
              <a:tr h="140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beverage.n.01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footwear.n.02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game_equipment.n.01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3772164303"/>
                  </a:ext>
                </a:extLst>
              </a:tr>
              <a:tr h="117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entertainment.n.01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sports_equipment.n.01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sports_implement.n.01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2379072713"/>
                  </a:ext>
                </a:extLst>
              </a:tr>
              <a:tr h="246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food.n.02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shelter.n.01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flatware.n.01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1425755396"/>
                  </a:ext>
                </a:extLst>
              </a:tr>
              <a:tr h="18918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disease.n.01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cutlery.n.02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420422709"/>
                  </a:ext>
                </a:extLst>
              </a:tr>
              <a:tr h="1450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crockery.n.01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13" marR="4213" marT="4213" marB="0" anchor="b"/>
                </a:tc>
                <a:extLst>
                  <a:ext uri="{0D108BD9-81ED-4DB2-BD59-A6C34878D82A}">
                    <a16:rowId xmlns:a16="http://schemas.microsoft.com/office/drawing/2014/main" val="4192582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12943C-1319-449D-A564-D484A42D80EE}"/>
              </a:ext>
            </a:extLst>
          </p:cNvPr>
          <p:cNvSpPr/>
          <p:nvPr/>
        </p:nvSpPr>
        <p:spPr>
          <a:xfrm>
            <a:off x="5758356" y="1638068"/>
            <a:ext cx="556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Division is at the superordinate level to minimize cheating (learning local patterns)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9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AB27-A551-4944-854B-3922CD6B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5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896A76-F398-4194-80E5-DDBDFD4CDD2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8752274"/>
              </p:ext>
            </p:extLst>
          </p:nvPr>
        </p:nvGraphicFramePr>
        <p:xfrm>
          <a:off x="3061138" y="1412109"/>
          <a:ext cx="8169165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49C82-EFC4-48B8-9EA7-02F132FE2DFD}"/>
              </a:ext>
            </a:extLst>
          </p:cNvPr>
          <p:cNvSpPr/>
          <p:nvPr/>
        </p:nvSpPr>
        <p:spPr>
          <a:xfrm>
            <a:off x="3641039" y="4006334"/>
            <a:ext cx="975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57343-064A-45C7-9C78-093B25032036}"/>
              </a:ext>
            </a:extLst>
          </p:cNvPr>
          <p:cNvSpPr/>
          <p:nvPr/>
        </p:nvSpPr>
        <p:spPr>
          <a:xfrm>
            <a:off x="6657862" y="4006334"/>
            <a:ext cx="975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38F9D-473F-4BF3-A127-E52E233DF428}"/>
              </a:ext>
            </a:extLst>
          </p:cNvPr>
          <p:cNvSpPr/>
          <p:nvPr/>
        </p:nvSpPr>
        <p:spPr>
          <a:xfrm>
            <a:off x="9674685" y="4006334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12103-C36E-4F94-B7F7-642BB9CD7D84}"/>
              </a:ext>
            </a:extLst>
          </p:cNvPr>
          <p:cNvSpPr/>
          <p:nvPr/>
        </p:nvSpPr>
        <p:spPr>
          <a:xfrm>
            <a:off x="399393" y="2492476"/>
            <a:ext cx="237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System Component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7477D-123F-437D-984D-A2DF8BAFB041}"/>
              </a:ext>
            </a:extLst>
          </p:cNvPr>
          <p:cNvSpPr/>
          <p:nvPr/>
        </p:nvSpPr>
        <p:spPr>
          <a:xfrm>
            <a:off x="432661" y="3944778"/>
            <a:ext cx="237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Operates 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26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Filtering rules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One author assigned a class project to identify basic-level categories; the rules proposed by 29 students were generalized and extended to form the list of filtering rules considered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out any nouns selected by the filtering rules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When a rule applied to a word, we used the first word in the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Sample Rules: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words of length n or greater [7, 16]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compound words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all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with n or more siblings having no hyponyms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words that are not substrings in immediate subordinate nodes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the top n levels of the hierarchy [2-7] 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in the Brown corpus with frequency &lt; n (1-10)</a:t>
            </a:r>
          </a:p>
          <a:p>
            <a:pPr marL="0" indent="0">
              <a:buNone/>
            </a:pPr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7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Voting rules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For each chain from leaf to root with at least 1 </a:t>
            </a:r>
            <a:r>
              <a:rPr lang="en-US" sz="1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not filtered out: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Choose as basic-level the remaining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with the most points from Voting Rules (1 per match)</a:t>
            </a:r>
            <a:endParaRPr lang="en-US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Candidate Voting Rules (complete list):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Top frequency in the chain (sum of lemma frequencies in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Word length between a and b [3, 7]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is of depth a to b in the hierarchy [6, 10]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The word appears in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dolch's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word list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The word appears in compound nouns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Maximum % of children including the term as a compound in the chain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has hyponyms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The highest value in the chain for (frequency in brown + 1)/15 + (compounds in hyponym subtree containing word + 1)/5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Highest frequency in brown + </a:t>
            </a:r>
            <a:r>
              <a:rPr lang="en-US" sz="1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gutenberg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 corpora combined in the chain</a:t>
            </a:r>
          </a:p>
          <a:p>
            <a:pPr lvl="1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Top frequency in the chain in SEMCOR and frequency &lt;= n (60)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586888-FA0D-48A2-BBD0-CE030540197B}"/>
              </a:ext>
            </a:extLst>
          </p:cNvPr>
          <p:cNvSpPr txBox="1">
            <a:spLocks/>
          </p:cNvSpPr>
          <p:nvPr/>
        </p:nvSpPr>
        <p:spPr>
          <a:xfrm>
            <a:off x="6850119" y="2793433"/>
            <a:ext cx="4690239" cy="873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Maximum word length in chain</a:t>
            </a:r>
          </a:p>
          <a:p>
            <a:pPr marL="742950" lvl="1" indent="-285750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Maximum number of meronyms in the chain</a:t>
            </a:r>
          </a:p>
          <a:p>
            <a:pPr marL="742950" lvl="1" indent="-285750" algn="just">
              <a:spcBef>
                <a:spcPts val="0"/>
              </a:spcBef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Minimum word length in chain</a:t>
            </a:r>
            <a:endParaRPr lang="en-US" sz="1400" cap="none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lvl="1" algn="just">
              <a:spcBef>
                <a:spcPts val="0"/>
              </a:spcBef>
            </a:pPr>
            <a:endParaRPr lang="en-US" sz="1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6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Evaluation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Straightforward evaluation process: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training data to set parameters on individual rules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E.g. set </a:t>
            </a:r>
            <a:r>
              <a:rPr lang="en-US" i="1" cap="none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to 9 in “Filter words of length </a:t>
            </a:r>
            <a:r>
              <a:rPr lang="en-US" i="1" cap="none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or greater” based on training data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dev data to select a set of rules that generalize well together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“Filter words of length 9 or greater” filtered out 12% of basic-level categories in the dev data, so this rule is filtered out while others that performed well were kept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 test data to measure how well the system actually performed</a:t>
            </a:r>
          </a:p>
          <a:p>
            <a:pPr lvl="2"/>
            <a:r>
              <a:rPr lang="en-US" i="1" cap="none" dirty="0">
                <a:latin typeface="Calibri" panose="020F0502020204030204" pitchFamily="34" charset="0"/>
                <a:cs typeface="Calibri" panose="020F0502020204030204" pitchFamily="34" charset="0"/>
              </a:rPr>
              <a:t>Results coming up next!</a:t>
            </a:r>
          </a:p>
          <a:p>
            <a:pPr lvl="2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AB27-A551-4944-854B-3922CD6B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1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Final list of filtering rules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These filtering rules were parameterized and generalized well to the dev set: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words with suffixes -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ment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 or -age 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words with more adjective than noun senses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capitalized words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 with hyponym depth (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min+max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)/2 outside the range [1,3.5]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the top 6 levels of the hierarchy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nodes with 7 levels below them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all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 with 65 or more siblings having no hyponyms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 all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 with at least 92% percent of siblings having no hyponyms</a:t>
            </a:r>
          </a:p>
          <a:p>
            <a:pPr marL="0" indent="0">
              <a:buNone/>
            </a:pP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 anchor="t"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What are basic-level categories?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description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Looking forward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1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Final list of voting rules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These voting rules performed well on the dev set and were chosen: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Top frequency in the chain (sum of lemma frequencies in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Highest frequency in Brown + Gutenberg corpora combined in the chain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 has hyponyms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Maximum number of meronyms in the chain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Combination logic: require 3+ voting rule matches for a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in a chain in order to select a word as basic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(some chains have no candidate basic-level categories proposed)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4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performance on test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D689B4-C81C-4715-9F4E-4B3095869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31658"/>
              </p:ext>
            </p:extLst>
          </p:nvPr>
        </p:nvGraphicFramePr>
        <p:xfrm>
          <a:off x="844052" y="1825709"/>
          <a:ext cx="3549272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966910">
                  <a:extLst>
                    <a:ext uri="{9D8B030D-6E8A-4147-A177-3AD203B41FA5}">
                      <a16:colId xmlns:a16="http://schemas.microsoft.com/office/drawing/2014/main" val="1245950797"/>
                    </a:ext>
                  </a:extLst>
                </a:gridCol>
                <a:gridCol w="1582362">
                  <a:extLst>
                    <a:ext uri="{9D8B030D-6E8A-4147-A177-3AD203B41FA5}">
                      <a16:colId xmlns:a16="http://schemas.microsoft.com/office/drawing/2014/main" val="10662256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662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Superordinate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473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Basic-level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61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Subordinate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045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0608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A4CE55-8BB9-46DE-B30D-178EFC9F8AE8}"/>
              </a:ext>
            </a:extLst>
          </p:cNvPr>
          <p:cNvSpPr txBox="1">
            <a:spLocks/>
          </p:cNvSpPr>
          <p:nvPr/>
        </p:nvSpPr>
        <p:spPr>
          <a:xfrm>
            <a:off x="4868920" y="1685364"/>
            <a:ext cx="5178970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Overall Accuracy is decent at 77%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filters out too many basic-level categories and chooses too many subordinates as basic-level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3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Subsystem performance on dev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2" y="1638068"/>
            <a:ext cx="10145108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A4CE55-8BB9-46DE-B30D-178EFC9F8AE8}"/>
              </a:ext>
            </a:extLst>
          </p:cNvPr>
          <p:cNvSpPr txBox="1">
            <a:spLocks/>
          </p:cNvSpPr>
          <p:nvPr/>
        </p:nvSpPr>
        <p:spPr>
          <a:xfrm>
            <a:off x="5517719" y="1615502"/>
            <a:ext cx="5178970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filtering rules alone provide substantial value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Performance on the dev data was substantially better than on the test data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In particular, no subordinates were selected as basic-level in the dev set but that was the biggest problem on the test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C83ED2-FDAD-43FD-8BDE-5479A9B3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27903"/>
              </p:ext>
            </p:extLst>
          </p:nvPr>
        </p:nvGraphicFramePr>
        <p:xfrm>
          <a:off x="830453" y="1638068"/>
          <a:ext cx="4553046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1921510">
                  <a:extLst>
                    <a:ext uri="{9D8B030D-6E8A-4147-A177-3AD203B41FA5}">
                      <a16:colId xmlns:a16="http://schemas.microsoft.com/office/drawing/2014/main" val="2158216668"/>
                    </a:ext>
                  </a:extLst>
                </a:gridCol>
                <a:gridCol w="1315768">
                  <a:extLst>
                    <a:ext uri="{9D8B030D-6E8A-4147-A177-3AD203B41FA5}">
                      <a16:colId xmlns:a16="http://schemas.microsoft.com/office/drawing/2014/main" val="3479626312"/>
                    </a:ext>
                  </a:extLst>
                </a:gridCol>
                <a:gridCol w="1315768">
                  <a:extLst>
                    <a:ext uri="{9D8B030D-6E8A-4147-A177-3AD203B41FA5}">
                      <a16:colId xmlns:a16="http://schemas.microsoft.com/office/drawing/2014/main" val="12146041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Filtering Rules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Filtering + Voting Rules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44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Superordinate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735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Basic-level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664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Subordinate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68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Checking the impact of label bias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1" y="1638068"/>
            <a:ext cx="10318529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Unfortunately, the labels used are all from psychology experiments, not randomly selected. There’s a bias toward psychologically salient, simple nouns and away from abstract concepts, attributes, etc.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Our system predicted 13,082 </a:t>
            </a:r>
            <a:r>
              <a:rPr lang="en-US" sz="1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are basic-level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Manually annotated 250 of these to estimate precision (2 raters: 92% ITA, 59% kappa)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Precision: 10.4%</a:t>
            </a:r>
          </a:p>
          <a:p>
            <a:pPr lvl="2"/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Most common error (&gt;50%): word doesn’t fit in the superordinate/basic-level/subordinate framework (violence [action], proportion [relation], defalcation [role], etc.)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Including recall (84%), we estimate there are really 1,620 basic-level categories in Princeton WordNet</a:t>
            </a:r>
          </a:p>
          <a:p>
            <a:pPr lvl="1"/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685801" y="1638068"/>
            <a:ext cx="10318529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Our system performed moderately well (77% accuracy) in the space of labels available from psychological experiments, and had high recall on basic-level categories (84%)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This does not appear to generalize well to all noun </a:t>
            </a:r>
            <a:r>
              <a:rPr lang="en-US" sz="1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in Princeton WordNet, with 10.4% precision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There are many words outside the theoretical label space; more coverage and negative labels are needed</a:t>
            </a:r>
          </a:p>
          <a:p>
            <a:pPr lvl="1"/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Looking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AB27-A551-4944-854B-3922CD6B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7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 anchor="t"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Current / Short-Term: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Build a labeling process for basic-level categories 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Go from tens of each label to: hundreds of positive labels, thousands of negative labels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Re-tune and re-evaluate heuristics on a broader set of labels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Build ML models and compare them to the heuristic approach</a:t>
            </a: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1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 anchor="t"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Longer-term: 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Build additional relationships outward from the basic-level according to how we psychologically form concepts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E.g.:</a:t>
            </a: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C66D5-868F-493E-AA52-284532182FAE}"/>
              </a:ext>
            </a:extLst>
          </p:cNvPr>
          <p:cNvSpPr txBox="1"/>
          <p:nvPr/>
        </p:nvSpPr>
        <p:spPr>
          <a:xfrm>
            <a:off x="4114800" y="4903075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8862F-0449-429A-A8CE-5A3F1BD3B87A}"/>
              </a:ext>
            </a:extLst>
          </p:cNvPr>
          <p:cNvSpPr txBox="1"/>
          <p:nvPr/>
        </p:nvSpPr>
        <p:spPr>
          <a:xfrm>
            <a:off x="4114800" y="5210852"/>
            <a:ext cx="112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sports 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F2A3-D910-440C-8E54-F98F0DCF3677}"/>
              </a:ext>
            </a:extLst>
          </p:cNvPr>
          <p:cNvSpPr txBox="1"/>
          <p:nvPr/>
        </p:nvSpPr>
        <p:spPr>
          <a:xfrm>
            <a:off x="4114799" y="4595298"/>
            <a:ext cx="139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motor 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53A29-FD41-4E74-B307-CE0B9FD17B67}"/>
              </a:ext>
            </a:extLst>
          </p:cNvPr>
          <p:cNvSpPr txBox="1"/>
          <p:nvPr/>
        </p:nvSpPr>
        <p:spPr>
          <a:xfrm>
            <a:off x="4114798" y="4251649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self-propelled vehicle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90EEE-3EFC-43E0-BB40-1EC829C41AC6}"/>
              </a:ext>
            </a:extLst>
          </p:cNvPr>
          <p:cNvSpPr txBox="1"/>
          <p:nvPr/>
        </p:nvSpPr>
        <p:spPr>
          <a:xfrm>
            <a:off x="4114798" y="3908001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wheeled vehicle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D2A9D-0065-40C3-B151-FAF90C34EBB2}"/>
              </a:ext>
            </a:extLst>
          </p:cNvPr>
          <p:cNvSpPr txBox="1"/>
          <p:nvPr/>
        </p:nvSpPr>
        <p:spPr>
          <a:xfrm>
            <a:off x="4114798" y="3564352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6188D-70BF-4FA5-808B-80F44CCD264E}"/>
              </a:ext>
            </a:extLst>
          </p:cNvPr>
          <p:cNvSpPr txBox="1"/>
          <p:nvPr/>
        </p:nvSpPr>
        <p:spPr>
          <a:xfrm>
            <a:off x="4146328" y="3256575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5E5B64-661D-4403-B075-5BB2DD2477DB}"/>
              </a:ext>
            </a:extLst>
          </p:cNvPr>
          <p:cNvSpPr txBox="1"/>
          <p:nvPr/>
        </p:nvSpPr>
        <p:spPr>
          <a:xfrm>
            <a:off x="6033406" y="4097760"/>
            <a:ext cx="27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773A86B-8975-483A-B623-0043A294FBF4}"/>
                  </a:ext>
                </a:extLst>
              </p14:cNvPr>
              <p14:cNvContentPartPr/>
              <p14:nvPr/>
            </p14:nvContentPartPr>
            <p14:xfrm>
              <a:off x="3778366" y="3657474"/>
              <a:ext cx="362880" cy="1377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773A86B-8975-483A-B623-0043A294F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9006" y="3648114"/>
                <a:ext cx="3816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DD4CFF-0BB4-4E44-8EB5-25CAB04882B9}"/>
                  </a:ext>
                </a:extLst>
              </p14:cNvPr>
              <p14:cNvContentPartPr/>
              <p14:nvPr/>
            </p14:nvContentPartPr>
            <p14:xfrm>
              <a:off x="4014886" y="5071194"/>
              <a:ext cx="100080" cy="289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DD4CFF-0BB4-4E44-8EB5-25CAB0488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526" y="5061834"/>
                <a:ext cx="118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7FB3BAB-0DDA-42E9-9DAB-CA5DDD7D1447}"/>
                  </a:ext>
                </a:extLst>
              </p14:cNvPr>
              <p14:cNvContentPartPr/>
              <p14:nvPr/>
            </p14:nvContentPartPr>
            <p14:xfrm>
              <a:off x="4067446" y="5276034"/>
              <a:ext cx="90000" cy="115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7FB3BAB-0DDA-42E9-9DAB-CA5DDD7D1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8086" y="5266674"/>
                <a:ext cx="108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BE0F8A-E57A-4467-AA16-7DE7BF91EDFE}"/>
                  </a:ext>
                </a:extLst>
              </p14:cNvPr>
              <p14:cNvContentPartPr/>
              <p14:nvPr/>
            </p14:nvContentPartPr>
            <p14:xfrm>
              <a:off x="4850446" y="3694374"/>
              <a:ext cx="946080" cy="20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BE0F8A-E57A-4467-AA16-7DE7BF91ED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1086" y="3684998"/>
                <a:ext cx="964800" cy="224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21FB57-B5F6-4406-98EC-C41E2BB60E6E}"/>
                  </a:ext>
                </a:extLst>
              </p14:cNvPr>
              <p14:cNvContentPartPr/>
              <p14:nvPr/>
            </p14:nvContentPartPr>
            <p14:xfrm>
              <a:off x="5848726" y="3935934"/>
              <a:ext cx="184680" cy="604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21FB57-B5F6-4406-98EC-C41E2BB60E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9366" y="3926574"/>
                <a:ext cx="2034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CEB122A-39D1-4211-BD0A-E95AB060B0D8}"/>
                  </a:ext>
                </a:extLst>
              </p14:cNvPr>
              <p14:cNvContentPartPr/>
              <p14:nvPr/>
            </p14:nvContentPartPr>
            <p14:xfrm>
              <a:off x="5212966" y="4550814"/>
              <a:ext cx="688680" cy="2421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CEB122A-39D1-4211-BD0A-E95AB060B0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3601" y="4541461"/>
                <a:ext cx="707410" cy="2608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74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82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428B8-98F6-49A7-8DBC-B4ADF72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What are basic-level categories?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9AB27-A551-4944-854B-3922CD6B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6871" y="5565228"/>
            <a:ext cx="7440247" cy="8671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hierarchies from the foundational basic-level category work in psychology (not WordNet): </a:t>
            </a:r>
            <a:b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Eleanor Rosch, Carolyn B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Mervis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Wayne D Gray, David M Johnson and Penny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Boyes-Braem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(1976). "Basic objects in natural categories." Cognitive psychology 8(3): 382-439.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BBD995-38AB-4324-996C-6FC8A05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050768"/>
              </p:ext>
            </p:extLst>
          </p:nvPr>
        </p:nvGraphicFramePr>
        <p:xfrm>
          <a:off x="685800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A59AC2-9CF2-4631-80AA-7FBE48291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384913"/>
              </p:ext>
            </p:extLst>
          </p:nvPr>
        </p:nvGraphicFramePr>
        <p:xfrm>
          <a:off x="942315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2781062" y="1758938"/>
            <a:ext cx="6206360" cy="2996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Brown (1958): “it often happens that a </a:t>
            </a:r>
            <a:r>
              <a:rPr lang="en-US" sz="1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hierarchy develops in both directions from a middle level of abstraction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Rosch et al. (1976): “The world is structured because real-world attributes do not occur independently of each other. Creatures with feathers are more likely also to have wings […] That is, combinations of attributes of real objects do not occur uniformly […] </a:t>
            </a:r>
            <a:r>
              <a:rPr lang="en-US" sz="1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there is generally one level of abstraction at which the most basic category cuts can be made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indent="0">
              <a:buNone/>
            </a:pP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Markman &amp; Wisniewski (1997): “</a:t>
            </a:r>
            <a:r>
              <a:rPr lang="en-US" sz="1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Categories in the middle level of a taxonomic hierarchy tend to be highly differentiated 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in that they have both high levels of within-category similarity and low levels of between-category similarity”</a:t>
            </a:r>
          </a:p>
        </p:txBody>
      </p:sp>
    </p:spTree>
    <p:extLst>
      <p:ext uri="{BB962C8B-B14F-4D97-AF65-F5344CB8AC3E}">
        <p14:creationId xmlns:p14="http://schemas.microsoft.com/office/powerpoint/2010/main" val="17232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6871" y="5565228"/>
            <a:ext cx="7440247" cy="8671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hierarchies from the foundational basic-level category work in psychology (not WordNet): </a:t>
            </a:r>
            <a:b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Eleanor Rosch, Carolyn B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Mervis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Wayne D Gray, David M Johnson and Penny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Boyes-Braem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(1976). "Basic objects in natural categories." Cognitive psychology 8(3): 382-439.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BBD995-38AB-4324-996C-6FC8A05CB428}"/>
              </a:ext>
            </a:extLst>
          </p:cNvPr>
          <p:cNvGraphicFramePr/>
          <p:nvPr/>
        </p:nvGraphicFramePr>
        <p:xfrm>
          <a:off x="685800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A59AC2-9CF2-4631-80AA-7FBE48291201}"/>
              </a:ext>
            </a:extLst>
          </p:cNvPr>
          <p:cNvGraphicFramePr/>
          <p:nvPr/>
        </p:nvGraphicFramePr>
        <p:xfrm>
          <a:off x="942315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2779973" y="1837765"/>
            <a:ext cx="6206360" cy="5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Superordinate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37C4EC-9CAE-4187-98B5-D840E596F7D9}"/>
              </a:ext>
            </a:extLst>
          </p:cNvPr>
          <p:cNvSpPr txBox="1">
            <a:spLocks/>
          </p:cNvSpPr>
          <p:nvPr/>
        </p:nvSpPr>
        <p:spPr>
          <a:xfrm>
            <a:off x="2779973" y="3020951"/>
            <a:ext cx="6206360" cy="5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27E70A-8CDC-4779-AA5A-0DBF525B4939}"/>
              </a:ext>
            </a:extLst>
          </p:cNvPr>
          <p:cNvSpPr txBox="1">
            <a:spLocks/>
          </p:cNvSpPr>
          <p:nvPr/>
        </p:nvSpPr>
        <p:spPr>
          <a:xfrm>
            <a:off x="2779973" y="4219905"/>
            <a:ext cx="6206360" cy="59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Subordinate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935748-FDC6-4670-A22B-BA8B3AE7B26A}"/>
              </a:ext>
            </a:extLst>
          </p:cNvPr>
          <p:cNvCxnSpPr/>
          <p:nvPr/>
        </p:nvCxnSpPr>
        <p:spPr>
          <a:xfrm>
            <a:off x="846083" y="2716924"/>
            <a:ext cx="100899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5DAB1-524B-4A08-BFD7-E04D1C7B0327}"/>
              </a:ext>
            </a:extLst>
          </p:cNvPr>
          <p:cNvCxnSpPr/>
          <p:nvPr/>
        </p:nvCxnSpPr>
        <p:spPr>
          <a:xfrm>
            <a:off x="846083" y="3936124"/>
            <a:ext cx="100899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6871" y="5565228"/>
            <a:ext cx="7440247" cy="8671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hierarchies from the foundational basic-level category work in psychology (not WordNet): </a:t>
            </a:r>
            <a:b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Eleanor Rosch, Carolyn B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Mervis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Wayne D Gray, David M Johnson and Penny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Boyes-Braem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(1976). "Basic objects in natural categories." Cognitive psychology 8(3): 382-439.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BBD995-38AB-4324-996C-6FC8A05CB428}"/>
              </a:ext>
            </a:extLst>
          </p:cNvPr>
          <p:cNvGraphicFramePr/>
          <p:nvPr/>
        </p:nvGraphicFramePr>
        <p:xfrm>
          <a:off x="685800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A59AC2-9CF2-4631-80AA-7FBE48291201}"/>
              </a:ext>
            </a:extLst>
          </p:cNvPr>
          <p:cNvGraphicFramePr/>
          <p:nvPr/>
        </p:nvGraphicFramePr>
        <p:xfrm>
          <a:off x="942315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935748-FDC6-4670-A22B-BA8B3AE7B26A}"/>
              </a:ext>
            </a:extLst>
          </p:cNvPr>
          <p:cNvCxnSpPr/>
          <p:nvPr/>
        </p:nvCxnSpPr>
        <p:spPr>
          <a:xfrm>
            <a:off x="846083" y="2716924"/>
            <a:ext cx="100899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5DAB1-524B-4A08-BFD7-E04D1C7B0327}"/>
              </a:ext>
            </a:extLst>
          </p:cNvPr>
          <p:cNvCxnSpPr/>
          <p:nvPr/>
        </p:nvCxnSpPr>
        <p:spPr>
          <a:xfrm>
            <a:off x="846083" y="3946634"/>
            <a:ext cx="100899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1856904-4FE4-4DED-B05A-DA0493D9E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330458"/>
              </p:ext>
            </p:extLst>
          </p:nvPr>
        </p:nvGraphicFramePr>
        <p:xfrm>
          <a:off x="2410809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E575D03-AABA-4DDC-A642-FAFB97FB3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242288"/>
              </p:ext>
            </p:extLst>
          </p:nvPr>
        </p:nvGraphicFramePr>
        <p:xfrm>
          <a:off x="4177862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7413B9-E5E5-4B06-A8FB-EF90FC6CC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139789"/>
              </p:ext>
            </p:extLst>
          </p:nvPr>
        </p:nvGraphicFramePr>
        <p:xfrm>
          <a:off x="588578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7C33842-0941-4789-B48D-A56F62C9C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110840"/>
              </p:ext>
            </p:extLst>
          </p:nvPr>
        </p:nvGraphicFramePr>
        <p:xfrm>
          <a:off x="7587798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67523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6871" y="5565228"/>
            <a:ext cx="7440247" cy="8671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hierarchies from the foundational basic-level category work in psychology (not WordNet): </a:t>
            </a:r>
            <a:b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Eleanor Rosch, Carolyn B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Mervis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Wayne D Gray, David M Johnson and Penny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Boyes-Braem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(1976). "Basic objects in natural categories." Cognitive psychology 8(3): 382-439.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BBD995-38AB-4324-996C-6FC8A05CB428}"/>
              </a:ext>
            </a:extLst>
          </p:cNvPr>
          <p:cNvGraphicFramePr/>
          <p:nvPr/>
        </p:nvGraphicFramePr>
        <p:xfrm>
          <a:off x="685800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A59AC2-9CF2-4631-80AA-7FBE48291201}"/>
              </a:ext>
            </a:extLst>
          </p:cNvPr>
          <p:cNvGraphicFramePr/>
          <p:nvPr/>
        </p:nvGraphicFramePr>
        <p:xfrm>
          <a:off x="942315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2781062" y="1758937"/>
            <a:ext cx="6206360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first category names children learn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most general level where exemplars can be pictured with a concrete image that looks like most exemplars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Used to name objects absent context conditioning a more general or specific term being needed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Largest number of unique attributes in common across exemplars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More frequently used in communication than other levels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7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Basic-level categories: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7DF-D878-4A3E-A7D5-1153E24B1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6871" y="5565228"/>
            <a:ext cx="7440247" cy="8671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hierarchies from the foundational basic-level category work in psychology (not WordNet): </a:t>
            </a:r>
            <a:b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Eleanor Rosch, Carolyn B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Mervis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Wayne D Gray, David M Johnson and Penny </a:t>
            </a:r>
            <a:r>
              <a:rPr lang="en-US" sz="1400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Boyes-Braem</a:t>
            </a:r>
            <a:r>
              <a:rPr lang="en-US" sz="1400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(1976). "Basic objects in natural categories." Cognitive psychology 8(3): 382-439.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BBD995-38AB-4324-996C-6FC8A05CB428}"/>
              </a:ext>
            </a:extLst>
          </p:cNvPr>
          <p:cNvGraphicFramePr/>
          <p:nvPr/>
        </p:nvGraphicFramePr>
        <p:xfrm>
          <a:off x="685800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A59AC2-9CF2-4631-80AA-7FBE48291201}"/>
              </a:ext>
            </a:extLst>
          </p:cNvPr>
          <p:cNvGraphicFramePr/>
          <p:nvPr/>
        </p:nvGraphicFramePr>
        <p:xfrm>
          <a:off x="9423157" y="1718441"/>
          <a:ext cx="16573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2781062" y="1758937"/>
            <a:ext cx="6206360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Knowing the basic-level has been shown to help with: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Word sense disambiguation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Image searches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Ad targeting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Measuring the readability of a text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Making search results easier to consume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Linking domain-specific information classification systems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User-centered design of image-browsing interfaces</a:t>
            </a: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EB2F-1548-4792-B33F-1D1FA3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4464AB-094E-475D-BB1A-79FA8093EE06}"/>
              </a:ext>
            </a:extLst>
          </p:cNvPr>
          <p:cNvSpPr txBox="1">
            <a:spLocks/>
          </p:cNvSpPr>
          <p:nvPr/>
        </p:nvSpPr>
        <p:spPr>
          <a:xfrm>
            <a:off x="783021" y="1638068"/>
            <a:ext cx="9963806" cy="385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Psychology experiments identified dozens of basic-level categories manually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Some work on this problem in passing, as a component* in broader applications: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Green (2006): "Vocabulary alignment via basic level concepts.”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Start with all nouns, apply filtering rules, vote on best remaining in each leaf-&gt;root chain in PWN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Used to help link domain-specific information classification systems</a:t>
            </a:r>
          </a:p>
          <a:p>
            <a:pPr lvl="1"/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Izquierdo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et al. (2007): “Exploring the automatic selection of basic level concepts”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In a PWN chain from leaf to root, choose the first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synset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with a local maximum number of relations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This was used as a component in a word sense disambiguation system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Lin et al. (2009): </a:t>
            </a:r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"Assessing text readability using hierarchical lexical relations retrieved from WordNet." </a:t>
            </a:r>
          </a:p>
          <a:p>
            <a:pPr lvl="2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Find words shorter than hyponyms and with hyponyms including the word in a compound</a:t>
            </a:r>
          </a:p>
          <a:p>
            <a:pPr lvl="1"/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FB5C0-A034-4594-8B0C-0604ED483BE2}"/>
              </a:ext>
            </a:extLst>
          </p:cNvPr>
          <p:cNvSpPr/>
          <p:nvPr/>
        </p:nvSpPr>
        <p:spPr>
          <a:xfrm>
            <a:off x="211150" y="5824624"/>
            <a:ext cx="11208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*these projects did build attempted solutions to this problem in the course of solving a bigger problem, but didn’t evaluate this component independently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1484</TotalTime>
  <Words>1850</Words>
  <Application>Microsoft Office PowerPoint</Application>
  <PresentationFormat>Widescreen</PresentationFormat>
  <Paragraphs>312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MS Mincho</vt:lpstr>
      <vt:lpstr>PMingLiU</vt:lpstr>
      <vt:lpstr>Arial</vt:lpstr>
      <vt:lpstr>Calibri</vt:lpstr>
      <vt:lpstr>Impact</vt:lpstr>
      <vt:lpstr>Times New Roman</vt:lpstr>
      <vt:lpstr>Main Event</vt:lpstr>
      <vt:lpstr>Automatic  Identification of  Basic-Level Categories</vt:lpstr>
      <vt:lpstr>Outline</vt:lpstr>
      <vt:lpstr>What are basic-level categories?</vt:lpstr>
      <vt:lpstr>Basic-level categories</vt:lpstr>
      <vt:lpstr>Basic-level categories</vt:lpstr>
      <vt:lpstr>Basic-level categories: examples</vt:lpstr>
      <vt:lpstr>Basic-level categories: properties</vt:lpstr>
      <vt:lpstr>Basic-level categories: advantages</vt:lpstr>
      <vt:lpstr>Related Work</vt:lpstr>
      <vt:lpstr>Labels</vt:lpstr>
      <vt:lpstr>Labels</vt:lpstr>
      <vt:lpstr>Label sets</vt:lpstr>
      <vt:lpstr>System description</vt:lpstr>
      <vt:lpstr>System design</vt:lpstr>
      <vt:lpstr>Filtering rules</vt:lpstr>
      <vt:lpstr>Voting rules</vt:lpstr>
      <vt:lpstr>Evaluation Process</vt:lpstr>
      <vt:lpstr>Results</vt:lpstr>
      <vt:lpstr>Final list of filtering rules</vt:lpstr>
      <vt:lpstr>Final list of voting rules</vt:lpstr>
      <vt:lpstr>System performance on test data</vt:lpstr>
      <vt:lpstr>Subsystem performance on dev data</vt:lpstr>
      <vt:lpstr>Checking the impact of label bias</vt:lpstr>
      <vt:lpstr>Conclusions</vt:lpstr>
      <vt:lpstr>Looking Forward</vt:lpstr>
      <vt:lpstr>Future work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Identification of  Basic-Level Categories</dc:title>
  <dc:creator>Chad Mills</dc:creator>
  <cp:lastModifiedBy>Chad Mills</cp:lastModifiedBy>
  <cp:revision>41</cp:revision>
  <dcterms:created xsi:type="dcterms:W3CDTF">2018-01-06T19:55:29Z</dcterms:created>
  <dcterms:modified xsi:type="dcterms:W3CDTF">2018-01-12T00:35:02Z</dcterms:modified>
</cp:coreProperties>
</file>