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473" autoAdjust="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CDC81-3379-4FAC-8B13-F10556738082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3EB89-ECE7-4393-B8EA-16DC31199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3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roup_(mathematics)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Solvable_group" TargetMode="External"/><Relationship Id="rId4" Type="http://schemas.openxmlformats.org/officeDocument/2006/relationships/hyperlink" Target="https://en.wikipedia.org/wiki/Order_(group_theory)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have or plan to take CS 456 or CS 565?</a:t>
            </a:r>
          </a:p>
          <a:p>
            <a:r>
              <a:rPr lang="en-US" dirty="0"/>
              <a:t>	undergrad and </a:t>
            </a:r>
            <a:r>
              <a:rPr lang="en-US" dirty="0" err="1"/>
              <a:t>graudate</a:t>
            </a:r>
            <a:r>
              <a:rPr lang="en-US" dirty="0"/>
              <a:t> programming languages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33EB89-ECE7-4393-B8EA-16DC31199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45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PL research?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 where software engineering meets formal mathematics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purpose of defining new programing languages.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different types of languages out there and in the broadest sense they are theoretically equally powerful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you wouldn’t use excel to write up a new numerical methods library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wouldn’t use C to write a formal proof.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types of languages </a:t>
            </a:r>
          </a:p>
          <a:p>
            <a:endParaRPr lang="en-US" dirty="0"/>
          </a:p>
          <a:p>
            <a:r>
              <a:rPr lang="en-US" dirty="0"/>
              <a:t>	Lambda </a:t>
            </a:r>
            <a:r>
              <a:rPr lang="en-US" dirty="0" err="1"/>
              <a:t>calulus</a:t>
            </a:r>
            <a:endParaRPr lang="en-US" dirty="0"/>
          </a:p>
          <a:p>
            <a:r>
              <a:rPr lang="en-US" dirty="0"/>
              <a:t>	Types rule out non well formed sentences</a:t>
            </a:r>
          </a:p>
          <a:p>
            <a:r>
              <a:rPr lang="en-US" dirty="0"/>
              <a:t>		which can be programs, proofs or both</a:t>
            </a:r>
          </a:p>
          <a:p>
            <a:endParaRPr lang="en-US" dirty="0"/>
          </a:p>
          <a:p>
            <a:r>
              <a:rPr lang="en-US" dirty="0"/>
              <a:t>Mathematically verify the properties for the </a:t>
            </a:r>
            <a:r>
              <a:rPr lang="en-US" dirty="0" err="1"/>
              <a:t>calclus</a:t>
            </a:r>
            <a:r>
              <a:rPr lang="en-US" dirty="0"/>
              <a:t> you are using for soundness and completeness</a:t>
            </a:r>
          </a:p>
          <a:p>
            <a:r>
              <a:rPr lang="en-US" dirty="0"/>
              <a:t>	proofs within your calculus are then valid with respect to its semantics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33EB89-ECE7-4393-B8EA-16DC31199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63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in Engineering and Mathematics</a:t>
            </a:r>
          </a:p>
          <a:p>
            <a:endParaRPr lang="en-US" dirty="0"/>
          </a:p>
          <a:p>
            <a:r>
              <a:rPr lang="en-US" dirty="0"/>
              <a:t>Left:</a:t>
            </a:r>
          </a:p>
          <a:p>
            <a:r>
              <a:rPr lang="en-US" dirty="0"/>
              <a:t>   represent the AST of an imperative language</a:t>
            </a:r>
          </a:p>
          <a:p>
            <a:endParaRPr lang="en-US" dirty="0"/>
          </a:p>
          <a:p>
            <a:r>
              <a:rPr lang="en-US" dirty="0"/>
              <a:t>     wrote a transformation for constant folding which is a compiler optimization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proved that this transformation is sound</a:t>
            </a:r>
          </a:p>
          <a:p>
            <a:r>
              <a:rPr lang="en-US" dirty="0"/>
              <a:t>	for any possible program(represented by our </a:t>
            </a:r>
            <a:r>
              <a:rPr lang="en-US" dirty="0" err="1"/>
              <a:t>ast</a:t>
            </a:r>
            <a:r>
              <a:rPr lang="en-US" dirty="0"/>
              <a:t>) going into that transformation, </a:t>
            </a:r>
          </a:p>
          <a:p>
            <a:r>
              <a:rPr lang="en-US" dirty="0"/>
              <a:t>                              the resulting program after the transformation is behaviorally equivalent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Different than writing test cases which capture some possible cases</a:t>
            </a:r>
          </a:p>
          <a:p>
            <a:r>
              <a:rPr lang="en-US" dirty="0"/>
              <a:t>     With proof assistant, appropriate representation    you can prove for all cases in a very general way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Proof tactics</a:t>
            </a:r>
          </a:p>
          <a:p>
            <a:r>
              <a:rPr lang="en-US" dirty="0"/>
              <a:t>    can write your own proof tactics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automated decision procedures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Fiet</a:t>
            </a:r>
            <a:r>
              <a:rPr lang="en-US" dirty="0"/>
              <a:t> Thompson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finite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Group (mathematics)"/>
              </a:rPr>
              <a:t>group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odd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Order (group theory)"/>
              </a:rPr>
              <a:t>order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Solvable group"/>
              </a:rPr>
              <a:t>solvable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33EB89-ECE7-4393-B8EA-16DC31199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03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A "memory safe language"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Part of the ML family, but feels like C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Safe and unsafe mode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(similar to Haskell's pure and impure parts(Monad))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Safety via type system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Ownership type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Types of references (mutable, sharable, exclusive)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Reference lifetimes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Prevent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Synchronization errors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Iterator invalidation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Use after free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Double free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Achievable via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substructural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 (linear logic)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 Cert 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More famous project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Compcert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 compiler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Higher guarantee that the generated code meets the semantics of the C language via method of formal proof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 at UIUC - K Framework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 minimize and catch undefined and unspecified behavior in the specification of C11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spec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 university collaboration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Princeton Penn Yale MIT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Verifying C code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Certified operating system kernels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Certifying network and cryptographic protocols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Verify hardware descriptions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dirty="0"/>
              <a:t>Formal Verification is already present in the big name tech companies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33EB89-ECE7-4393-B8EA-16DC31199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0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fsl.cs.illinois.edu/FSL/papers/2015/hathhorn-ellison-rosu-2015-pldi/hathhorn-ellison-rosu-2015-pldi-public.pdf" TargetMode="External"/><Relationship Id="rId3" Type="http://schemas.openxmlformats.org/officeDocument/2006/relationships/hyperlink" Target="https://github.com/maximedenes/native-coq/blob/master/theories/Arith/Plus.v" TargetMode="External"/><Relationship Id="rId7" Type="http://schemas.openxmlformats.org/officeDocument/2006/relationships/hyperlink" Target="http://www.kframework.org/index.php/K_Publications" TargetMode="External"/><Relationship Id="rId2" Type="http://schemas.openxmlformats.org/officeDocument/2006/relationships/hyperlink" Target="https://softwarefoundations.cis.upenn.edu/plf-current/Equiv.html#lab2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ust-lang.org/" TargetMode="External"/><Relationship Id="rId5" Type="http://schemas.openxmlformats.org/officeDocument/2006/relationships/hyperlink" Target="https://deepspec.org/page/Project/" TargetMode="External"/><Relationship Id="rId4" Type="http://schemas.openxmlformats.org/officeDocument/2006/relationships/hyperlink" Target="https://www.heidelberg-laureate-forum.org/wp-content/uploads/2013/10/Homotopy-Type-Theory_Univalent-Foundations-of-Mathematics.pdf" TargetMode="External"/><Relationship Id="rId9" Type="http://schemas.openxmlformats.org/officeDocument/2006/relationships/hyperlink" Target="http://plv.mpi-sws.org/rustbel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BD74-6A24-44C6-BF5B-DE2E8FD5BA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Taste of PL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5C320-20CD-4947-B37C-87A47F31F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Theory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424783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E4304-1B12-4A41-9312-818ED6C9C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 Research?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0B06F-6823-4082-9BA3-51A35972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Engineering meets Formal Mathematics</a:t>
            </a:r>
          </a:p>
          <a:p>
            <a:endParaRPr lang="en-US" dirty="0"/>
          </a:p>
          <a:p>
            <a:r>
              <a:rPr lang="en-US" dirty="0"/>
              <a:t>A programming language as a Logic</a:t>
            </a:r>
          </a:p>
          <a:p>
            <a:pPr lvl="1"/>
            <a:r>
              <a:rPr lang="en-US" dirty="0"/>
              <a:t>And proofs as programs</a:t>
            </a:r>
          </a:p>
          <a:p>
            <a:endParaRPr lang="en-US" dirty="0"/>
          </a:p>
          <a:p>
            <a:r>
              <a:rPr lang="en-US" dirty="0"/>
              <a:t>How to prove things about programs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A2FED7-3970-4376-AE7D-8375880ED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237" y="2052918"/>
            <a:ext cx="25431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1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D028-873B-4BDC-BF40-2270CFFE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F272-50D3-46BB-A739-DEF82B859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Coq, </a:t>
            </a:r>
            <a:r>
              <a:rPr lang="en-US" dirty="0" err="1"/>
              <a:t>Agda</a:t>
            </a:r>
            <a:r>
              <a:rPr lang="en-US" dirty="0"/>
              <a:t>, Idris, </a:t>
            </a:r>
            <a:r>
              <a:rPr lang="en-US" dirty="0" err="1"/>
              <a:t>NuPRL</a:t>
            </a:r>
            <a:r>
              <a:rPr lang="en-US" dirty="0"/>
              <a:t>, </a:t>
            </a:r>
            <a:r>
              <a:rPr lang="en-US" dirty="0" err="1"/>
              <a:t>Cedille</a:t>
            </a:r>
            <a:r>
              <a:rPr lang="en-US" dirty="0"/>
              <a:t>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20EFF-94E1-46CD-BB3E-78DF6936D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549" y="2482362"/>
            <a:ext cx="3914775" cy="3766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78ED2B-3C75-4362-AA9F-33B940378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25" y="2482362"/>
            <a:ext cx="5729287" cy="364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7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1E5C-1973-4AF4-B58D-C2EAC1A0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7089E-0953-41B6-A1A7-B64637186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Compcert</a:t>
            </a:r>
            <a:endParaRPr lang="en-US" dirty="0"/>
          </a:p>
          <a:p>
            <a:endParaRPr lang="en-US" dirty="0"/>
          </a:p>
          <a:p>
            <a:r>
              <a:rPr lang="en-US" dirty="0"/>
              <a:t>Rust</a:t>
            </a:r>
          </a:p>
          <a:p>
            <a:endParaRPr lang="en-US" dirty="0"/>
          </a:p>
          <a:p>
            <a:r>
              <a:rPr lang="en-US" dirty="0"/>
              <a:t>Deep Spec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D3D0B-9ECF-4DB5-8217-C73FE7E89811}"/>
              </a:ext>
            </a:extLst>
          </p:cNvPr>
          <p:cNvSpPr txBox="1"/>
          <p:nvPr/>
        </p:nvSpPr>
        <p:spPr>
          <a:xfrm>
            <a:off x="11167477" y="2439353"/>
            <a:ext cx="378412" cy="522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 descr="DeepSpec">
            <a:extLst>
              <a:ext uri="{FF2B5EF4-FFF2-40B4-BE49-F238E27FC236}">
                <a16:creationId xmlns:a16="http://schemas.microsoft.com/office/drawing/2014/main" id="{1AF5A591-48C2-4364-A0A6-49D463DFB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2362787"/>
            <a:ext cx="1404352" cy="140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Rust Logo">
            <a:extLst>
              <a:ext uri="{FF2B5EF4-FFF2-40B4-BE49-F238E27FC236}">
                <a16:creationId xmlns:a16="http://schemas.microsoft.com/office/drawing/2014/main" id="{286033EB-6A0F-4AD1-999A-AF7A739BCB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Image result for rust programming language logo">
            <a:extLst>
              <a:ext uri="{FF2B5EF4-FFF2-40B4-BE49-F238E27FC236}">
                <a16:creationId xmlns:a16="http://schemas.microsoft.com/office/drawing/2014/main" id="{0B6C7900-28DA-4B92-97CE-026ECD6A1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808" y="3992235"/>
            <a:ext cx="1328738" cy="132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79ACFC-CF6D-4302-8CAC-A9E3C658A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4876" y="5625417"/>
            <a:ext cx="2549193" cy="5381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3FBC06-52D0-4106-999A-66FAF241B7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3821" y="2362787"/>
            <a:ext cx="1341759" cy="1633182"/>
          </a:xfrm>
          <a:prstGeom prst="rect">
            <a:avLst/>
          </a:prstGeom>
        </p:spPr>
      </p:pic>
      <p:pic>
        <p:nvPicPr>
          <p:cNvPr id="1036" name="Picture 12" descr="Image result for homotopy type theory">
            <a:extLst>
              <a:ext uri="{FF2B5EF4-FFF2-40B4-BE49-F238E27FC236}">
                <a16:creationId xmlns:a16="http://schemas.microsoft.com/office/drawing/2014/main" id="{25AA2B30-924C-409A-A411-8C3CEAC80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4055836"/>
            <a:ext cx="1047750" cy="150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47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B6AA-28F4-4763-A76E-E4B2DA6C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0014B-1F1B-4006-A017-58A1FD08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https://softwarefoundations.cis.upenn.edu/plf-current/Equiv.html#lab22</a:t>
            </a:r>
            <a:endParaRPr lang="en-US" dirty="0"/>
          </a:p>
          <a:p>
            <a:r>
              <a:rPr lang="en-US" dirty="0">
                <a:hlinkClick r:id="rId3"/>
              </a:rPr>
              <a:t>https://github.com/maximedenes/native-coq/blob/master/theories/Arith/Plus.v</a:t>
            </a:r>
            <a:endParaRPr lang="en-US" dirty="0"/>
          </a:p>
          <a:p>
            <a:r>
              <a:rPr lang="en-US" dirty="0">
                <a:hlinkClick r:id="rId4"/>
              </a:rPr>
              <a:t>https://www.heidelberg-laureate-forum.org/wp-content/uploads/2013/10/Homotopy-Type-Theory_Univalent-Foundations-of-Mathematics.pdf</a:t>
            </a:r>
            <a:endParaRPr lang="en-US" dirty="0"/>
          </a:p>
          <a:p>
            <a:r>
              <a:rPr lang="en-US" dirty="0">
                <a:hlinkClick r:id="rId5"/>
              </a:rPr>
              <a:t>https://deepspec.org/page/Project/</a:t>
            </a:r>
            <a:endParaRPr lang="en-US" dirty="0"/>
          </a:p>
          <a:p>
            <a:r>
              <a:rPr lang="en-US" dirty="0">
                <a:hlinkClick r:id="rId6"/>
              </a:rPr>
              <a:t>https://www.rust-lang.org/</a:t>
            </a:r>
            <a:endParaRPr lang="en-US" dirty="0"/>
          </a:p>
          <a:p>
            <a:r>
              <a:rPr lang="en-US" dirty="0">
                <a:hlinkClick r:id="rId7"/>
              </a:rPr>
              <a:t>http://www.kframework.org/index.php/K_Publications</a:t>
            </a:r>
            <a:endParaRPr lang="en-US" dirty="0"/>
          </a:p>
          <a:p>
            <a:r>
              <a:rPr lang="en-US" dirty="0">
                <a:hlinkClick r:id="rId8"/>
              </a:rPr>
              <a:t>http://fsl.cs.illinois.edu/FSL/papers/2015/hathhorn-ellison-rosu-2015-pldi/hathhorn-ellison-rosu-2015-pldi-public.pdf</a:t>
            </a:r>
            <a:endParaRPr lang="en-US" dirty="0"/>
          </a:p>
          <a:p>
            <a:r>
              <a:rPr lang="en-US" dirty="0">
                <a:hlinkClick r:id="rId9"/>
              </a:rPr>
              <a:t>http://plv.mpi-sws.org/rustbelt/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56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924</TotalTime>
  <Words>227</Words>
  <Application>Microsoft Office PowerPoint</Application>
  <PresentationFormat>Widescreen</PresentationFormat>
  <Paragraphs>163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A Taste of PL</vt:lpstr>
      <vt:lpstr>PL Research?</vt:lpstr>
      <vt:lpstr>The Tools</vt:lpstr>
      <vt:lpstr>Some Projects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&amp; PL</dc:title>
  <dc:creator>Eric Bond</dc:creator>
  <cp:lastModifiedBy>Eric Bond</cp:lastModifiedBy>
  <cp:revision>47</cp:revision>
  <dcterms:created xsi:type="dcterms:W3CDTF">2019-02-04T21:30:18Z</dcterms:created>
  <dcterms:modified xsi:type="dcterms:W3CDTF">2019-02-05T12:55:11Z</dcterms:modified>
</cp:coreProperties>
</file>