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62" r:id="rId12"/>
    <p:sldId id="271" r:id="rId13"/>
    <p:sldId id="263" r:id="rId14"/>
    <p:sldId id="274" r:id="rId15"/>
    <p:sldId id="26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2A06-5B0A-4346-97BE-767C52718168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2971-6BEF-4386-8415-603E6D58E8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8153400" cy="1470025"/>
          </a:xfrm>
        </p:spPr>
        <p:txBody>
          <a:bodyPr>
            <a:noAutofit/>
          </a:bodyPr>
          <a:lstStyle/>
          <a:p>
            <a:r>
              <a:rPr lang="ro-MO" sz="4800" dirty="0" smtClean="0"/>
              <a:t/>
            </a:r>
            <a:br>
              <a:rPr lang="ro-MO" sz="4800" dirty="0" smtClean="0"/>
            </a:br>
            <a:r>
              <a:rPr lang="ro-MO" sz="4800" dirty="0" smtClean="0"/>
              <a:t/>
            </a:r>
            <a:br>
              <a:rPr lang="ro-MO" sz="4800" dirty="0" smtClean="0"/>
            </a:br>
            <a:r>
              <a:rPr lang="ro-MO" sz="4800" u="sng" dirty="0" smtClean="0"/>
              <a:t>LISTE </a:t>
            </a:r>
            <a:r>
              <a:rPr lang="ro-MO" sz="4800" u="sng" dirty="0" smtClean="0"/>
              <a:t>bidimensionale </a:t>
            </a:r>
            <a:br>
              <a:rPr lang="ro-MO" sz="4800" u="sng" dirty="0" smtClean="0"/>
            </a:br>
            <a:r>
              <a:rPr lang="ro-MO" sz="4800" u="sng" dirty="0" smtClean="0"/>
              <a:t>(MATRICI) </a:t>
            </a:r>
            <a:r>
              <a:rPr lang="ro-MO" sz="4800" u="sng" dirty="0" smtClean="0"/>
              <a:t>în PYTHON</a:t>
            </a:r>
            <a:br>
              <a:rPr lang="ro-MO" sz="4800" u="sng" dirty="0" smtClean="0"/>
            </a:br>
            <a:r>
              <a:rPr lang="ro-MO" sz="4800" dirty="0" smtClean="0"/>
              <a:t/>
            </a:r>
            <a:br>
              <a:rPr lang="ro-MO" sz="4800" dirty="0" smtClean="0"/>
            </a:br>
            <a:endParaRPr lang="ru-RU" sz="4800" dirty="0"/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162800" y="152400"/>
            <a:ext cx="1747550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500" b="1" dirty="0" smtClean="0"/>
              <a:t>Transpunerea matricei folosind </a:t>
            </a:r>
            <a:r>
              <a:rPr lang="ro-MO" sz="3500" b="1" dirty="0" smtClean="0"/>
              <a:t>lista</a:t>
            </a:r>
            <a:r>
              <a:rPr lang="vi-VN" sz="3500" b="1" dirty="0" smtClean="0"/>
              <a:t> </a:t>
            </a:r>
            <a:r>
              <a:rPr lang="vi-VN" sz="3500" b="1" dirty="0" smtClean="0"/>
              <a:t>imbricată </a:t>
            </a:r>
            <a:endParaRPr lang="ru-RU" sz="3500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57150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5009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низ 6"/>
          <p:cNvSpPr/>
          <p:nvPr/>
        </p:nvSpPr>
        <p:spPr>
          <a:xfrm>
            <a:off x="3810000" y="4800600"/>
            <a:ext cx="762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53518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500" b="1" dirty="0" err="1" smtClean="0"/>
              <a:t>Adunarea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matricilor</a:t>
            </a:r>
            <a:endParaRPr lang="ru-RU" sz="35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4648200" cy="58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124200"/>
            <a:ext cx="192660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право 5"/>
          <p:cNvSpPr/>
          <p:nvPr/>
        </p:nvSpPr>
        <p:spPr>
          <a:xfrm>
            <a:off x="5334000" y="33528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893352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876800"/>
            <a:ext cx="84582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o-MO" sz="3500" b="1" dirty="0" smtClean="0"/>
              <a:t>Înmulțirea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matricilor</a:t>
            </a:r>
            <a:endParaRPr lang="ru-RU" sz="3500" b="1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5257800" y="33528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477818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124200"/>
            <a:ext cx="27016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162800" y="152400"/>
            <a:ext cx="1747550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6452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859954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91000"/>
            <a:ext cx="90392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"/>
            <a:ext cx="7391400" cy="654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052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620000" cy="650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57" y="76200"/>
            <a:ext cx="86541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19200"/>
            <a:ext cx="802738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>
            <a:normAutofit/>
          </a:bodyPr>
          <a:lstStyle/>
          <a:p>
            <a:r>
              <a:rPr lang="ro-MO" sz="3500" b="1" dirty="0" smtClean="0"/>
              <a:t>Crearea și afișarea elementelor unei matrici</a:t>
            </a:r>
            <a:endParaRPr lang="ru-RU" sz="35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899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953000"/>
            <a:ext cx="86010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низ 5"/>
          <p:cNvSpPr/>
          <p:nvPr/>
        </p:nvSpPr>
        <p:spPr>
          <a:xfrm>
            <a:off x="3581400" y="3429000"/>
            <a:ext cx="16764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ro-MO" sz="3500" b="1" dirty="0" smtClean="0"/>
              <a:t>Afișarea conținutului unei coloane</a:t>
            </a:r>
            <a:endParaRPr lang="ru-RU" sz="35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924800" cy="327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791200"/>
            <a:ext cx="643029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низ 5"/>
          <p:cNvSpPr/>
          <p:nvPr/>
        </p:nvSpPr>
        <p:spPr>
          <a:xfrm>
            <a:off x="4114800" y="4648200"/>
            <a:ext cx="990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500" b="1" dirty="0" smtClean="0"/>
              <a:t>Transpunerea matricei folosind bucla imbricată </a:t>
            </a:r>
            <a:endParaRPr lang="ru-RU" sz="35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14" y="1447800"/>
            <a:ext cx="455108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2766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право 5"/>
          <p:cNvSpPr/>
          <p:nvPr/>
        </p:nvSpPr>
        <p:spPr>
          <a:xfrm>
            <a:off x="5257800" y="3276600"/>
            <a:ext cx="1447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24</Words>
  <Application>Microsoft Office PowerPoint</Application>
  <PresentationFormat>Экран (4:3)</PresentationFormat>
  <Paragraphs>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  LISTE bidimensionale  (MATRICI) în PYTHON  </vt:lpstr>
      <vt:lpstr>Слайд 2</vt:lpstr>
      <vt:lpstr>Слайд 3</vt:lpstr>
      <vt:lpstr>Слайд 4</vt:lpstr>
      <vt:lpstr>Слайд 5</vt:lpstr>
      <vt:lpstr>Слайд 6</vt:lpstr>
      <vt:lpstr>Crearea și afișarea elementelor unei matrici</vt:lpstr>
      <vt:lpstr>Afișarea conținutului unei coloane</vt:lpstr>
      <vt:lpstr>Transpunerea matricei folosind bucla imbricată </vt:lpstr>
      <vt:lpstr>Transpunerea matricei folosind lista imbricată </vt:lpstr>
      <vt:lpstr>Слайд 11</vt:lpstr>
      <vt:lpstr>Adunarea matricilor</vt:lpstr>
      <vt:lpstr>Слайд 13</vt:lpstr>
      <vt:lpstr>Înmulțirea matricilor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Vadim Betisor</cp:lastModifiedBy>
  <cp:revision>106</cp:revision>
  <dcterms:created xsi:type="dcterms:W3CDTF">2020-09-11T06:42:56Z</dcterms:created>
  <dcterms:modified xsi:type="dcterms:W3CDTF">2021-09-26T17:49:34Z</dcterms:modified>
</cp:coreProperties>
</file>