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0" r:id="rId16"/>
    <p:sldId id="261" r:id="rId17"/>
    <p:sldId id="262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99"/>
    <a:srgbClr val="00FF00"/>
    <a:srgbClr val="FF00FF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6" y="3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F22E7-C26F-406F-ACA2-700C9A83D8CA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390-9BF8-46D0-89D4-845EE1E881D0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575B5-5387-4F13-9E20-64E91C95CFD4}"/>
              </a:ext>
            </a:extLst>
          </p:cNvPr>
          <p:cNvSpPr/>
          <p:nvPr/>
        </p:nvSpPr>
        <p:spPr>
          <a:xfrm>
            <a:off x="123141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F981E6-E567-43BC-A334-E3E19349292B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85388"/>
            <a:ext cx="1958633" cy="1146787"/>
            <a:chOff x="6189440" y="2713426"/>
            <a:chExt cx="1279859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E0F69F3-E38E-46D1-96C8-9644A0288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CA31F-3AED-4DBB-BD54-02DA87B3779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62BC-D123-4D44-877C-97FAE38B55FF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ECDD59-A5B3-481E-ACDB-61C8B747B6EA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A82B6-C605-451D-BAAF-BAA0C7104A8E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FC7C-E7FD-4242-B53F-1FC50D5DC0F6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DA1249C-CA7C-40BA-8196-3EF722908422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1BFE3-45A0-4DB4-9AF6-C76D9BEF710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73B4AC-AF07-4AF4-AF59-61B777A34868}"/>
              </a:ext>
            </a:extLst>
          </p:cNvPr>
          <p:cNvGrpSpPr/>
          <p:nvPr/>
        </p:nvGrpSpPr>
        <p:grpSpPr>
          <a:xfrm>
            <a:off x="4194739" y="5581788"/>
            <a:ext cx="4060659" cy="1066426"/>
            <a:chOff x="4234062" y="714165"/>
            <a:chExt cx="4060659" cy="10664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1EE3D5-2949-47BD-B401-560F5CB56E04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C3DD8C-34EA-49FC-A096-CB3C9BAF2D42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FCEE73-1D94-48E1-98B4-1E66FB020F7B}"/>
                </a:ext>
              </a:extLst>
            </p:cNvPr>
            <p:cNvCxnSpPr/>
            <p:nvPr/>
          </p:nvCxnSpPr>
          <p:spPr>
            <a:xfrm>
              <a:off x="6926721" y="1296404"/>
              <a:ext cx="13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C8D15B-B6F8-4913-B948-8878071E37C3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2B108F-0EFF-4804-9FE4-F875D7F2D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7CDD8035-8739-47FB-9483-486838BD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8F3CE9-146A-466F-94D5-06F992B9230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A55AB-8BFE-4D51-BAB8-B8095FE18C2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4469DB-BEC3-49E3-9134-9FB7F3D48D3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994816-D0D3-4885-B2F7-1883C68CB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17DEB-BD52-4773-A03F-4D49DDBBDDA3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2361DEA-5C90-46E6-A5DE-14A85C2ED8AB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DB294-D326-40A0-828C-009F26952053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B77359B-F144-4FDD-9A8F-4A9885965B8F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5052BA-4ECD-45C2-8AAD-844BF6BE2787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A41B9A-6D2A-47DB-ADBC-C27485CF98C3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45EAB5-621E-46C7-B0F6-8B9AD96427BF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27806F-05F0-4B2A-AB42-9ED92D64B2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52658F0C-DB49-43A6-985E-C8AC1F32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8FBB03-3337-4C06-80E7-2BCFA34EA32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D612EC-6AE7-4D9B-8B71-E96FA4E8B04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6896B29-B1DA-4D20-8822-FD1C46310903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C85EBD-9169-4A3A-A408-018520E8C7C0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614465-3F08-4888-B529-73B0AE11212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1452A3-C540-4B0F-8100-6C44D17D4D7F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693A40E-F853-441D-A700-62A9D72C3F4B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726D5-2834-4E2D-8AA7-2B63F879E1BD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AD5949-2EF3-4D4C-85B3-D4D6192BAC1F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245BB6-F98B-4C41-ABE1-8A407A0D5037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88EB52-3106-4722-93FA-5AFD724C48A9}"/>
              </a:ext>
            </a:extLst>
          </p:cNvPr>
          <p:cNvCxnSpPr>
            <a:cxnSpLocks/>
          </p:cNvCxnSpPr>
          <p:nvPr/>
        </p:nvCxnSpPr>
        <p:spPr>
          <a:xfrm>
            <a:off x="1050977" y="6294602"/>
            <a:ext cx="313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78FDC0-5636-461D-978A-19E108557F21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109CE4-BAF4-4AA7-B95C-65A14D96E6A1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E84307-37C0-4C0C-BD7A-1BA204F2F1EB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CE65E61F-FF3D-46CA-909D-D9EAB87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DC823A-A801-453E-86E3-909D3E9F9806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A16477-8C37-43A5-BFD8-1F4182405576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09E516-7BDD-4D22-8229-8D085FD7A99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0F81F8-7BC9-4F08-BE1D-6B2249C3D3B7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9225AF0-8A8A-4B17-8424-FE541D9DDA5B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137712-918F-4073-B845-B94DC3AD83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D4EF30-5FB2-4C66-BA16-61B4392CEDFD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CF6CB7D-C94C-4D88-8FAC-B14BF5D45E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70" name="Diamond 69">
                <a:extLst>
                  <a:ext uri="{FF2B5EF4-FFF2-40B4-BE49-F238E27FC236}">
                    <a16:creationId xmlns:a16="http://schemas.microsoft.com/office/drawing/2014/main" id="{2A0C4AE6-4689-4A67-B91C-3B67EB43B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FBAC1E-B072-45E6-BEC4-5282971AFB62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9966D4C-20C6-4CCF-800F-46C534D968F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3BAA194-623A-44BF-94EC-6BD5672791D8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E063D8-91D5-418C-A041-A04BDAF814A6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243A-0593-47DF-87AE-886BE800742E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D9E95C-9C80-469F-B527-DE6185B760F9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1B75EA-A061-4262-944E-1C1318EBC9FF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829DB2-C1D2-4FD9-94E0-EB1496341C7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0633EC5-A1CE-4C32-A1D0-3CD26C83BDB7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4B3108-3BB4-4A0D-A499-55570B153771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148827-4B25-49AD-811D-829A49791032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2EF29BD-451E-46D3-AE6B-8ABD9B694FAB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40EBC5-A391-4B2E-80D8-96290F267B8B}"/>
              </a:ext>
            </a:extLst>
          </p:cNvPr>
          <p:cNvGrpSpPr/>
          <p:nvPr/>
        </p:nvGrpSpPr>
        <p:grpSpPr>
          <a:xfrm>
            <a:off x="11077656" y="1049934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id="{59855AD2-937E-40A7-BA05-A290E5D2AB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176F11-92E2-499A-825F-CF5BDB7B9C6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0D3470D-DCCB-4E06-AFA7-1201B9032E5B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81DEC4-7167-4379-9CF2-905B20A12A4C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185272-61C7-4002-994F-1A4113B39D67}"/>
              </a:ext>
            </a:extLst>
          </p:cNvPr>
          <p:cNvSpPr/>
          <p:nvPr/>
        </p:nvSpPr>
        <p:spPr>
          <a:xfrm>
            <a:off x="137482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ED9587-398D-4B0E-A6F7-A49EDF7B8DB5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78245"/>
            <a:ext cx="1958633" cy="1146787"/>
            <a:chOff x="6189440" y="2713426"/>
            <a:chExt cx="1279859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82D216B0-E973-45A7-823E-1442FD447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A82E6C-4DB3-4DEF-9E91-C62A4634AE6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3F4BFB-9CB7-45D8-B253-FA602583A5F2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064FFF-A7D4-4555-9029-BD8F04A3DB90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F54FF78-3549-45D2-AAA2-2D1967B97CE5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BB6FBF-8276-47CF-91A6-2488DFE722E9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79BB7111-41C3-4FB8-A453-0BA43CE773DE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E10753-508A-449C-9161-1C0AA06D9A6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DD8EF-6CE6-4D77-B9AC-053D3832870E}"/>
              </a:ext>
            </a:extLst>
          </p:cNvPr>
          <p:cNvGrpSpPr/>
          <p:nvPr/>
        </p:nvGrpSpPr>
        <p:grpSpPr>
          <a:xfrm>
            <a:off x="3057525" y="5619327"/>
            <a:ext cx="2694084" cy="1066426"/>
            <a:chOff x="4234062" y="714165"/>
            <a:chExt cx="2694084" cy="10664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BEC7DC1-E6FE-492C-ABC6-93B7A8079D1B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8CEF7AF-F9BD-434D-8C01-48792BACC433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7D6A61-7E12-4101-A8A5-B3FACCE77EE2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604E21E-EA3C-4CD3-B1EC-0E4CA85E2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1359367F-303B-4E52-9CF3-C4E134898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C13971-7B20-4D23-AD14-6DD3F4A453D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E1C943-709D-4CC3-860D-6FC01E0A7CB8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875E59A-45BA-418E-8151-680E4A68A4F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5AAC3A-ECF4-4CA6-95EA-493A9793EA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502A4-6125-4E68-AE6F-CC7131A69DB2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12AB9E35-A6DD-43DB-9623-D8A0DA127863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9F1D17-A014-44A5-9B8D-3A46E1E62076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99FCB8-B096-46C6-AB6B-623B1C412FB0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1B6A65C-0B23-4109-9C72-3C6A26B86A9B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F96AB-031A-4384-99D4-83E5E8EF2B57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5A28E6-56F0-4D21-88E6-7A25A31A467E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9E7751-7BE8-4606-8B28-9BFE61BDD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6BE687C9-BFF3-47E4-9270-50B664BD3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2C3CB3A-ACD8-4B8B-9A43-70B0AB99931D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119856C-50B4-444F-9C58-A59B921702A3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D890C86-2021-4326-BF83-6F1C8838158A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A37AD29-8F9E-488E-A62D-A8CD072DFBCA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9C77C1D-F07F-4C9A-B0B7-F073E7A40FA0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288771-CDF0-46C3-8753-CA39F6CD38B3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0B22F9-DA7D-4817-B42E-87223FC20787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AFF2C-5CEB-4AB9-8364-CF6B2448F1F2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660B838-8D57-4192-B940-891FCBC01976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EB63AD-0E78-43B3-9246-7E392CA44129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61BA17-CB75-4B4C-8104-D193B5E74729}"/>
              </a:ext>
            </a:extLst>
          </p:cNvPr>
          <p:cNvCxnSpPr>
            <a:cxnSpLocks/>
          </p:cNvCxnSpPr>
          <p:nvPr/>
        </p:nvCxnSpPr>
        <p:spPr>
          <a:xfrm>
            <a:off x="1050977" y="6294602"/>
            <a:ext cx="200654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6FF50AA-29A9-4CA8-B491-3A6218F3D022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6C8272E-D00C-40EE-93B4-2F6DFE0E3B79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A68ECBB-638C-4890-8479-99336FAAF5B1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CA778B99-0624-4BAA-8C11-856119972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6D8D64-F5A4-4D53-8CA5-F323B45DC8F9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115679F-075F-4299-BCC2-21CAD66F9AA4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85764E2-E95A-45AA-A08F-860F42AF5CB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D1330C-F656-4D46-8D61-184EF162D788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3EBBA4-B5B8-43DD-AEAA-8D7D30DC36E1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888961-116C-4962-935B-BDE693C5F680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CE9738-B442-488B-B537-7154CA8B69E9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FF23EB8-19C9-40BD-AD5C-5F87455002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0B29E5C3-5C89-4E1F-8C98-52CE327E4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FF7B8A8-8EC6-45A2-B677-645AB7B2ABE6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75E457C-7D7D-46F0-9594-229D6AD251D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8027F48-B78B-4FA7-8421-9C6565E68F8D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812FA35-52D5-4D80-8B73-97535486C5E5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3508D68-25FC-4448-94C9-40134A1AB17D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847D92-2CED-4DF8-A02A-FEF6C54A3AF2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B48AFB-E870-4FD9-81F6-D8D6258332F9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9D929-9B54-4455-BB88-203744E5180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725368A-E8F0-4049-8A8C-1693E20E5AF8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3FFB95-0E47-4EB5-8740-5B15EA773B7D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718D99-DCCC-499B-91D8-6B3E7F3767AC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289B742-01F4-4E93-9C1C-D33805DA1C12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AD20CC-B6A4-4CD9-8E1C-4C76453CB169}"/>
              </a:ext>
            </a:extLst>
          </p:cNvPr>
          <p:cNvSpPr/>
          <p:nvPr/>
        </p:nvSpPr>
        <p:spPr>
          <a:xfrm>
            <a:off x="6103231" y="5862304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25AADC-71EB-4657-9FBE-1146812CBAE5}"/>
              </a:ext>
            </a:extLst>
          </p:cNvPr>
          <p:cNvCxnSpPr>
            <a:cxnSpLocks/>
          </p:cNvCxnSpPr>
          <p:nvPr/>
        </p:nvCxnSpPr>
        <p:spPr>
          <a:xfrm flipV="1">
            <a:off x="5751607" y="6158840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3B9EB4B-04A8-4EE4-847A-667F60F6AFEA}"/>
              </a:ext>
            </a:extLst>
          </p:cNvPr>
          <p:cNvCxnSpPr>
            <a:cxnSpLocks/>
          </p:cNvCxnSpPr>
          <p:nvPr/>
        </p:nvCxnSpPr>
        <p:spPr>
          <a:xfrm flipV="1">
            <a:off x="7705024" y="6152540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2500A1D-9EE8-4F59-B90B-FE57E0C11DAE}"/>
              </a:ext>
            </a:extLst>
          </p:cNvPr>
          <p:cNvGrpSpPr/>
          <p:nvPr/>
        </p:nvGrpSpPr>
        <p:grpSpPr>
          <a:xfrm>
            <a:off x="11064896" y="1115301"/>
            <a:ext cx="924222" cy="900000"/>
            <a:chOff x="10934393" y="5549105"/>
            <a:chExt cx="924222" cy="900000"/>
          </a:xfrm>
          <a:noFill/>
        </p:grpSpPr>
        <p:sp>
          <p:nvSpPr>
            <p:cNvPr id="155" name="Flowchart: Extract 154">
              <a:extLst>
                <a:ext uri="{FF2B5EF4-FFF2-40B4-BE49-F238E27FC236}">
                  <a16:creationId xmlns:a16="http://schemas.microsoft.com/office/drawing/2014/main" id="{6F225A0B-5D64-433A-8F37-A33CD45813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C6385E0-EB39-4CEB-91CB-CE238D3F055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E50CF-EEEE-4C5B-9AC7-5D9395AA4709}"/>
              </a:ext>
            </a:extLst>
          </p:cNvPr>
          <p:cNvSpPr>
            <a:spLocks noChangeAspect="1"/>
          </p:cNvSpPr>
          <p:nvPr/>
        </p:nvSpPr>
        <p:spPr>
          <a:xfrm>
            <a:off x="4102980" y="325444"/>
            <a:ext cx="2700000" cy="70964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0DCDA-6FC9-4A11-B404-A2AC98FC7A45}"/>
              </a:ext>
            </a:extLst>
          </p:cNvPr>
          <p:cNvCxnSpPr>
            <a:cxnSpLocks/>
          </p:cNvCxnSpPr>
          <p:nvPr/>
        </p:nvCxnSpPr>
        <p:spPr>
          <a:xfrm>
            <a:off x="4363553" y="10292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85DEE-5C73-4949-80A1-E1EA8F89B824}"/>
              </a:ext>
            </a:extLst>
          </p:cNvPr>
          <p:cNvCxnSpPr>
            <a:cxnSpLocks/>
          </p:cNvCxnSpPr>
          <p:nvPr/>
        </p:nvCxnSpPr>
        <p:spPr>
          <a:xfrm>
            <a:off x="6158780" y="104565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69B66-4802-413A-A669-CB91745B451F}"/>
              </a:ext>
            </a:extLst>
          </p:cNvPr>
          <p:cNvCxnSpPr>
            <a:cxnSpLocks/>
          </p:cNvCxnSpPr>
          <p:nvPr/>
        </p:nvCxnSpPr>
        <p:spPr>
          <a:xfrm>
            <a:off x="4723553" y="104565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38E10-61C0-4D2D-A4D2-6D1FEE287504}"/>
              </a:ext>
            </a:extLst>
          </p:cNvPr>
          <p:cNvCxnSpPr>
            <a:cxnSpLocks/>
          </p:cNvCxnSpPr>
          <p:nvPr/>
        </p:nvCxnSpPr>
        <p:spPr>
          <a:xfrm>
            <a:off x="5797244" y="10365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3EE9C-6BE8-42E0-BAD3-9D805E9F65B1}"/>
              </a:ext>
            </a:extLst>
          </p:cNvPr>
          <p:cNvCxnSpPr>
            <a:cxnSpLocks/>
          </p:cNvCxnSpPr>
          <p:nvPr/>
        </p:nvCxnSpPr>
        <p:spPr>
          <a:xfrm>
            <a:off x="5426060" y="103651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C8F28-3F88-4D12-B8DD-014F9CA52276}"/>
              </a:ext>
            </a:extLst>
          </p:cNvPr>
          <p:cNvCxnSpPr>
            <a:cxnSpLocks/>
          </p:cNvCxnSpPr>
          <p:nvPr/>
        </p:nvCxnSpPr>
        <p:spPr>
          <a:xfrm>
            <a:off x="6515562" y="104565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4D6B0-D084-4EBB-9FBC-58025C2D11B4}"/>
              </a:ext>
            </a:extLst>
          </p:cNvPr>
          <p:cNvCxnSpPr>
            <a:cxnSpLocks/>
          </p:cNvCxnSpPr>
          <p:nvPr/>
        </p:nvCxnSpPr>
        <p:spPr>
          <a:xfrm>
            <a:off x="5080216" y="10292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F3787C6-90B3-474F-BB0A-38442FD0F95E}"/>
              </a:ext>
            </a:extLst>
          </p:cNvPr>
          <p:cNvSpPr>
            <a:spLocks noChangeAspect="1"/>
          </p:cNvSpPr>
          <p:nvPr/>
        </p:nvSpPr>
        <p:spPr>
          <a:xfrm>
            <a:off x="4502377" y="195026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76E371A-5BBA-419C-89D6-A976E8ED73F8}"/>
              </a:ext>
            </a:extLst>
          </p:cNvPr>
          <p:cNvSpPr>
            <a:spLocks noChangeAspect="1"/>
          </p:cNvSpPr>
          <p:nvPr/>
        </p:nvSpPr>
        <p:spPr>
          <a:xfrm>
            <a:off x="4152285" y="129189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0199C49-C922-42D9-B869-A8C26229BD2B}"/>
              </a:ext>
            </a:extLst>
          </p:cNvPr>
          <p:cNvSpPr>
            <a:spLocks noChangeAspect="1"/>
          </p:cNvSpPr>
          <p:nvPr/>
        </p:nvSpPr>
        <p:spPr>
          <a:xfrm>
            <a:off x="4842823" y="129616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4BFB0A-29CA-425A-BCA3-1A5E13D82D5A}"/>
              </a:ext>
            </a:extLst>
          </p:cNvPr>
          <p:cNvSpPr>
            <a:spLocks noChangeAspect="1"/>
          </p:cNvSpPr>
          <p:nvPr/>
        </p:nvSpPr>
        <p:spPr>
          <a:xfrm>
            <a:off x="5202664" y="19513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1C186A2-F932-41A4-BC20-96C814C1860C}"/>
              </a:ext>
            </a:extLst>
          </p:cNvPr>
          <p:cNvSpPr>
            <a:spLocks noChangeAspect="1"/>
          </p:cNvSpPr>
          <p:nvPr/>
        </p:nvSpPr>
        <p:spPr>
          <a:xfrm>
            <a:off x="5580969" y="130246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AD35925-955C-457F-9FAD-57B52E720CAB}"/>
              </a:ext>
            </a:extLst>
          </p:cNvPr>
          <p:cNvSpPr>
            <a:spLocks noChangeAspect="1"/>
          </p:cNvSpPr>
          <p:nvPr/>
        </p:nvSpPr>
        <p:spPr>
          <a:xfrm>
            <a:off x="5942505" y="194964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5E27E56-62C6-48A4-A1C4-67529D7244F8}"/>
              </a:ext>
            </a:extLst>
          </p:cNvPr>
          <p:cNvSpPr>
            <a:spLocks noChangeAspect="1"/>
          </p:cNvSpPr>
          <p:nvPr/>
        </p:nvSpPr>
        <p:spPr>
          <a:xfrm>
            <a:off x="6281461" y="129616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048530" y="174055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839962" y="1303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4784-64B5-4CDE-8962-587A0005B03E}"/>
              </a:ext>
            </a:extLst>
          </p:cNvPr>
          <p:cNvSpPr txBox="1"/>
          <p:nvPr/>
        </p:nvSpPr>
        <p:spPr>
          <a:xfrm>
            <a:off x="2461156" y="16189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256583" y="1998516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0E86B-09B9-4B90-B3D9-AE34B06AA258}"/>
              </a:ext>
            </a:extLst>
          </p:cNvPr>
          <p:cNvSpPr/>
          <p:nvPr/>
        </p:nvSpPr>
        <p:spPr>
          <a:xfrm>
            <a:off x="2139855" y="232614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049887" y="316065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275143" y="3495769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8123034" y="143444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8728944" y="143444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9331882" y="14422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8341690" y="186123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8942247" y="1866557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9548157" y="18641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8170347" y="2398844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8341505" y="2102834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A5D80-13EF-4017-8D8C-F80804DE8D62}"/>
              </a:ext>
            </a:extLst>
          </p:cNvPr>
          <p:cNvSpPr txBox="1"/>
          <p:nvPr/>
        </p:nvSpPr>
        <p:spPr>
          <a:xfrm>
            <a:off x="839962" y="31328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BE131-8D76-4506-BE95-B7FFC47D9364}"/>
              </a:ext>
            </a:extLst>
          </p:cNvPr>
          <p:cNvSpPr txBox="1"/>
          <p:nvPr/>
        </p:nvSpPr>
        <p:spPr>
          <a:xfrm>
            <a:off x="1709496" y="2227158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8942247" y="356061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4DF04-AF2D-49A4-AF67-EB88FA2C77D4}"/>
              </a:ext>
            </a:extLst>
          </p:cNvPr>
          <p:cNvSpPr txBox="1"/>
          <p:nvPr/>
        </p:nvSpPr>
        <p:spPr>
          <a:xfrm>
            <a:off x="9593060" y="265546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29068-0786-4CC9-BF45-DB55A6AD561D}"/>
              </a:ext>
            </a:extLst>
          </p:cNvPr>
          <p:cNvSpPr txBox="1"/>
          <p:nvPr/>
        </p:nvSpPr>
        <p:spPr>
          <a:xfrm>
            <a:off x="8773654" y="3530796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68EA33-6B14-4E1A-BFA0-408B262D9892}"/>
              </a:ext>
            </a:extLst>
          </p:cNvPr>
          <p:cNvSpPr/>
          <p:nvPr/>
        </p:nvSpPr>
        <p:spPr>
          <a:xfrm>
            <a:off x="10037258" y="271695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8199833" y="3904327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348D31-C110-4473-A707-9D8BE8EE8C9F}"/>
              </a:ext>
            </a:extLst>
          </p:cNvPr>
          <p:cNvSpPr txBox="1"/>
          <p:nvPr/>
        </p:nvSpPr>
        <p:spPr>
          <a:xfrm>
            <a:off x="2461156" y="4950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DD2E2712-38F4-4A8C-9446-5853CF2F7E10}"/>
              </a:ext>
            </a:extLst>
          </p:cNvPr>
          <p:cNvSpPr>
            <a:spLocks noChangeAspect="1"/>
          </p:cNvSpPr>
          <p:nvPr/>
        </p:nvSpPr>
        <p:spPr>
          <a:xfrm>
            <a:off x="4386658" y="13266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BCA29-7805-4D37-8BF8-936D723CB5CC}"/>
              </a:ext>
            </a:extLst>
          </p:cNvPr>
          <p:cNvCxnSpPr>
            <a:cxnSpLocks/>
          </p:cNvCxnSpPr>
          <p:nvPr/>
        </p:nvCxnSpPr>
        <p:spPr>
          <a:xfrm>
            <a:off x="4602933" y="174834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6C8490-2BC0-420D-9A6F-2D6F982FE488}"/>
              </a:ext>
            </a:extLst>
          </p:cNvPr>
          <p:cNvGrpSpPr>
            <a:grpSpLocks noChangeAspect="1"/>
          </p:cNvGrpSpPr>
          <p:nvPr/>
        </p:nvGrpSpPr>
        <p:grpSpPr>
          <a:xfrm>
            <a:off x="3812724" y="1998516"/>
            <a:ext cx="1873747" cy="1162134"/>
            <a:chOff x="6170376" y="2713426"/>
            <a:chExt cx="1208220" cy="74936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71C5B6D-0D9B-479C-B26C-6E42E1E81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68B0CB-96FF-4EA1-B208-FE624D1E2B16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0BEB89F-5919-462B-AC2D-014F41FE94E4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A901-5911-4F70-8EFD-725F9E01BE2F}"/>
              </a:ext>
            </a:extLst>
          </p:cNvPr>
          <p:cNvSpPr txBox="1"/>
          <p:nvPr/>
        </p:nvSpPr>
        <p:spPr>
          <a:xfrm>
            <a:off x="5247655" y="2227158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182D49-45FB-4986-990A-B32E147E0855}"/>
              </a:ext>
            </a:extLst>
          </p:cNvPr>
          <p:cNvSpPr txBox="1"/>
          <p:nvPr/>
        </p:nvSpPr>
        <p:spPr>
          <a:xfrm>
            <a:off x="4297247" y="3127764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CC5299-EC23-4460-9900-C73C6E4F2D91}"/>
              </a:ext>
            </a:extLst>
          </p:cNvPr>
          <p:cNvCxnSpPr>
            <a:cxnSpLocks/>
          </p:cNvCxnSpPr>
          <p:nvPr/>
        </p:nvCxnSpPr>
        <p:spPr>
          <a:xfrm>
            <a:off x="4602580" y="316475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191F8D9-AE1D-487A-B337-E481492360E1}"/>
              </a:ext>
            </a:extLst>
          </p:cNvPr>
          <p:cNvSpPr/>
          <p:nvPr/>
        </p:nvSpPr>
        <p:spPr>
          <a:xfrm>
            <a:off x="5698096" y="232371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0383A69-B5ED-4C20-8BE0-ACAB80ECC05E}"/>
              </a:ext>
            </a:extLst>
          </p:cNvPr>
          <p:cNvSpPr>
            <a:spLocks noChangeAspect="1"/>
          </p:cNvSpPr>
          <p:nvPr/>
        </p:nvSpPr>
        <p:spPr>
          <a:xfrm>
            <a:off x="3849240" y="3495769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1388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7018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396774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49D5-F0F3-4C3C-B582-52063FC68A3E}"/>
              </a:ext>
            </a:extLst>
          </p:cNvPr>
          <p:cNvSpPr/>
          <p:nvPr/>
        </p:nvSpPr>
        <p:spPr>
          <a:xfrm>
            <a:off x="2886144" y="17244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5589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BE4BC5-EAFD-40F1-803A-0DF4ECA1C4DA}"/>
              </a:ext>
            </a:extLst>
          </p:cNvPr>
          <p:cNvSpPr txBox="1"/>
          <p:nvPr/>
        </p:nvSpPr>
        <p:spPr>
          <a:xfrm>
            <a:off x="1896240" y="25200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0C653-9995-484D-843E-1D02DAC1BA26}"/>
              </a:ext>
            </a:extLst>
          </p:cNvPr>
          <p:cNvSpPr txBox="1"/>
          <p:nvPr/>
        </p:nvSpPr>
        <p:spPr>
          <a:xfrm>
            <a:off x="2455785" y="16254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2874223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CCB84-E5D9-46A2-BEFF-A22447645E0B}"/>
              </a:ext>
            </a:extLst>
          </p:cNvPr>
          <p:cNvSpPr/>
          <p:nvPr/>
        </p:nvSpPr>
        <p:spPr>
          <a:xfrm>
            <a:off x="2886144" y="321088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F2733-3EFE-4DBD-A37B-E2BF9A896BC7}"/>
              </a:ext>
            </a:extLst>
          </p:cNvPr>
          <p:cNvSpPr txBox="1"/>
          <p:nvPr/>
        </p:nvSpPr>
        <p:spPr>
          <a:xfrm>
            <a:off x="2769362" y="799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List 3: { "A", "B", "C", "D", "E", "H", "L", "M"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D5314-2DB1-4C19-B894-E448DF212F9E}"/>
              </a:ext>
            </a:extLst>
          </p:cNvPr>
          <p:cNvSpPr txBox="1"/>
          <p:nvPr/>
        </p:nvSpPr>
        <p:spPr>
          <a:xfrm>
            <a:off x="2448464" y="312020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03635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ADBFF0-4191-43D1-B456-36335690C479}"/>
              </a:ext>
            </a:extLst>
          </p:cNvPr>
          <p:cNvSpPr txBox="1"/>
          <p:nvPr/>
        </p:nvSpPr>
        <p:spPr>
          <a:xfrm>
            <a:off x="1896240" y="4019558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363733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6597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28E0A6-6D08-4980-860C-EF7659B7EE25}"/>
              </a:ext>
            </a:extLst>
          </p:cNvPr>
          <p:cNvSpPr txBox="1"/>
          <p:nvPr/>
        </p:nvSpPr>
        <p:spPr>
          <a:xfrm>
            <a:off x="1896240" y="561194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57431-9071-4672-9127-FC400CAE9315}"/>
              </a:ext>
            </a:extLst>
          </p:cNvPr>
          <p:cNvSpPr txBox="1"/>
          <p:nvPr/>
        </p:nvSpPr>
        <p:spPr>
          <a:xfrm>
            <a:off x="2464651" y="4679311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E9705-A224-45B8-B818-A28DB0A1F45F}"/>
              </a:ext>
            </a:extLst>
          </p:cNvPr>
          <p:cNvSpPr/>
          <p:nvPr/>
        </p:nvSpPr>
        <p:spPr>
          <a:xfrm>
            <a:off x="3006266" y="474843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5993438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4935518" y="15388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4726950" y="11019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143571" y="1796824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CD1BE7-524F-4923-A8BA-E1097807C527}"/>
              </a:ext>
            </a:extLst>
          </p:cNvPr>
          <p:cNvSpPr/>
          <p:nvPr/>
        </p:nvSpPr>
        <p:spPr>
          <a:xfrm>
            <a:off x="6026843" y="212445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4936875" y="295895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177C12-F8D8-49C8-810E-F541C59702C9}"/>
              </a:ext>
            </a:extLst>
          </p:cNvPr>
          <p:cNvSpPr txBox="1"/>
          <p:nvPr/>
        </p:nvSpPr>
        <p:spPr>
          <a:xfrm>
            <a:off x="5036939" y="292005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9C043-272B-4A09-97AE-9AE37EF3F5B1}"/>
              </a:ext>
            </a:extLst>
          </p:cNvPr>
          <p:cNvSpPr txBox="1"/>
          <p:nvPr/>
        </p:nvSpPr>
        <p:spPr>
          <a:xfrm>
            <a:off x="5596484" y="202546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CF0FE-E798-4244-934F-2FEFD9A256D1}"/>
              </a:ext>
            </a:extLst>
          </p:cNvPr>
          <p:cNvSpPr/>
          <p:nvPr/>
        </p:nvSpPr>
        <p:spPr>
          <a:xfrm>
            <a:off x="6026843" y="361093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6FDB8-4156-40B1-9858-4D308137C17B}"/>
              </a:ext>
            </a:extLst>
          </p:cNvPr>
          <p:cNvSpPr txBox="1"/>
          <p:nvPr/>
        </p:nvSpPr>
        <p:spPr>
          <a:xfrm>
            <a:off x="5589163" y="352025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4939176" y="443640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145ECD-8511-405B-8752-5EC6B740FF75}"/>
              </a:ext>
            </a:extLst>
          </p:cNvPr>
          <p:cNvSpPr txBox="1"/>
          <p:nvPr/>
        </p:nvSpPr>
        <p:spPr>
          <a:xfrm>
            <a:off x="5036939" y="4419608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187336" y="4778048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6DE4-5062-45B6-BF65-B458F42F5264}"/>
              </a:ext>
            </a:extLst>
          </p:cNvPr>
          <p:cNvSpPr txBox="1"/>
          <p:nvPr/>
        </p:nvSpPr>
        <p:spPr>
          <a:xfrm>
            <a:off x="2753175" y="38045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167188" y="3273564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519469" y="12912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310901" y="8542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7727522" y="15491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A4DA52C-6FE8-4E2E-9080-6BCFBE5CFCBD}"/>
              </a:ext>
            </a:extLst>
          </p:cNvPr>
          <p:cNvSpPr/>
          <p:nvPr/>
        </p:nvSpPr>
        <p:spPr>
          <a:xfrm>
            <a:off x="9610794" y="18768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520826" y="27113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BD105B-B057-4E09-9381-98C2B1BBF1C7}"/>
              </a:ext>
            </a:extLst>
          </p:cNvPr>
          <p:cNvSpPr txBox="1"/>
          <p:nvPr/>
        </p:nvSpPr>
        <p:spPr>
          <a:xfrm>
            <a:off x="8620890" y="26724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B6E20-2C59-4CCE-B1CE-22A162CEF391}"/>
              </a:ext>
            </a:extLst>
          </p:cNvPr>
          <p:cNvSpPr txBox="1"/>
          <p:nvPr/>
        </p:nvSpPr>
        <p:spPr>
          <a:xfrm>
            <a:off x="9180435" y="17778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77596E-1E2B-46B8-BBCC-A06479A4D188}"/>
              </a:ext>
            </a:extLst>
          </p:cNvPr>
          <p:cNvSpPr txBox="1"/>
          <p:nvPr/>
        </p:nvSpPr>
        <p:spPr>
          <a:xfrm>
            <a:off x="2751603" y="673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AFFFB9-3F29-4B9F-A8F4-60E0DBA100F1}"/>
              </a:ext>
            </a:extLst>
          </p:cNvPr>
          <p:cNvSpPr/>
          <p:nvPr/>
        </p:nvSpPr>
        <p:spPr>
          <a:xfrm>
            <a:off x="9611418" y="33791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7836D-C47C-430E-BD51-420E48F6A9C3}"/>
              </a:ext>
            </a:extLst>
          </p:cNvPr>
          <p:cNvSpPr txBox="1"/>
          <p:nvPr/>
        </p:nvSpPr>
        <p:spPr>
          <a:xfrm>
            <a:off x="9173738" y="32884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523751" y="42046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86CF9-FC8F-4697-8BF1-6EBBDAB6C7D1}"/>
              </a:ext>
            </a:extLst>
          </p:cNvPr>
          <p:cNvSpPr txBox="1"/>
          <p:nvPr/>
        </p:nvSpPr>
        <p:spPr>
          <a:xfrm>
            <a:off x="8621514" y="41878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7771911" y="45462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7751763" y="30417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FBEF682-9EC8-435A-964C-314007F2B284}"/>
              </a:ext>
            </a:extLst>
          </p:cNvPr>
          <p:cNvGrpSpPr>
            <a:grpSpLocks noChangeAspect="1"/>
          </p:cNvGrpSpPr>
          <p:nvPr/>
        </p:nvGrpSpPr>
        <p:grpSpPr>
          <a:xfrm>
            <a:off x="2310492" y="989737"/>
            <a:ext cx="4996922" cy="3088769"/>
            <a:chOff x="2310492" y="989737"/>
            <a:chExt cx="4996922" cy="30887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AC77CC-44AF-4D2A-8E6D-AA6BC78177A8}"/>
                </a:ext>
              </a:extLst>
            </p:cNvPr>
            <p:cNvSpPr/>
            <p:nvPr/>
          </p:nvSpPr>
          <p:spPr>
            <a:xfrm>
              <a:off x="2515991" y="3498034"/>
              <a:ext cx="2510698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without LN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30BA0C-FA8E-4BFE-BCD6-D1B2D8F07E0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394" y="1302967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0267C3-4856-4516-B4FA-C6C6CECF3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38505" y="2014295"/>
              <a:ext cx="1764131" cy="1478781"/>
              <a:chOff x="6182534" y="2713426"/>
              <a:chExt cx="1199725" cy="1005666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89DC574E-0461-4AF5-99AC-ADFA37248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CB237-CCA0-4CA5-85B4-1C9FE7F0227B}"/>
                  </a:ext>
                </a:extLst>
              </p:cNvPr>
              <p:cNvSpPr txBox="1"/>
              <p:nvPr/>
            </p:nvSpPr>
            <p:spPr>
              <a:xfrm>
                <a:off x="6182534" y="2960013"/>
                <a:ext cx="995465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r>
                  <a:rPr lang="en-US" dirty="0">
                    <a:solidFill>
                      <a:srgbClr val="00FF00"/>
                    </a:solidFill>
                  </a:rPr>
                  <a:t> flag 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4A2AC7-6B13-4D0A-8E7B-30FF32385896}"/>
                  </a:ext>
                </a:extLst>
              </p:cNvPr>
              <p:cNvSpPr txBox="1"/>
              <p:nvPr/>
            </p:nvSpPr>
            <p:spPr>
              <a:xfrm>
                <a:off x="6779124" y="3384907"/>
                <a:ext cx="333829" cy="188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394CBD-6ADC-425C-9BA7-A02F2562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046" y="3467092"/>
                <a:ext cx="0" cy="252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DFFE3DB-1103-46B1-92C7-4C8ECA0E266C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BDC027-CB26-4F5B-87BC-CBBE2CEBCF08}"/>
                </a:ext>
              </a:extLst>
            </p:cNvPr>
            <p:cNvSpPr txBox="1"/>
            <p:nvPr/>
          </p:nvSpPr>
          <p:spPr>
            <a:xfrm>
              <a:off x="4502272" y="2239585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0C2F10-F6C0-48E8-8FA2-8D7143F82CE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689" y="3788270"/>
              <a:ext cx="7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40D1F8C-068B-4E7B-BA0E-BC3D7D379C47}"/>
                </a:ext>
              </a:extLst>
            </p:cNvPr>
            <p:cNvSpPr/>
            <p:nvPr/>
          </p:nvSpPr>
          <p:spPr>
            <a:xfrm>
              <a:off x="2310492" y="996675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EQU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80899C-DE09-49E4-B177-CDC23704C02A}"/>
                </a:ext>
              </a:extLst>
            </p:cNvPr>
            <p:cNvSpPr/>
            <p:nvPr/>
          </p:nvSpPr>
          <p:spPr>
            <a:xfrm>
              <a:off x="4802635" y="2274967"/>
              <a:ext cx="2504779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 LN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13ACBA4-16D8-4459-966F-64A445DA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8749" y="35823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89464B-BD09-4F49-83D5-876C10C43E8B}"/>
                </a:ext>
              </a:extLst>
            </p:cNvPr>
            <p:cNvCxnSpPr>
              <a:cxnSpLocks/>
            </p:cNvCxnSpPr>
            <p:nvPr/>
          </p:nvCxnSpPr>
          <p:spPr>
            <a:xfrm>
              <a:off x="6055024" y="2858675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EB952-3B1C-4CE8-8199-FCA41E6B68AB}"/>
                </a:ext>
              </a:extLst>
            </p:cNvPr>
            <p:cNvSpPr/>
            <p:nvPr/>
          </p:nvSpPr>
          <p:spPr>
            <a:xfrm>
              <a:off x="3252038" y="989737"/>
              <a:ext cx="104488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START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E90BB7D-C7BB-4036-BFAF-CC6A9240FC64}"/>
                </a:ext>
              </a:extLst>
            </p:cNvPr>
            <p:cNvSpPr/>
            <p:nvPr/>
          </p:nvSpPr>
          <p:spPr>
            <a:xfrm>
              <a:off x="4424270" y="989737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END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E57B99-AC9B-496B-AEF1-93FC730DAA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9070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6565D3-B400-4F7B-8FE5-3ECC5EE69B73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92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2C0D3D-49A7-4965-B379-1E0D27A6E2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56100" y="1693255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7F6CC1-3D00-4377-95FB-02D79BA42B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5194" y="1699989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6384913" y="3307799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E600A-2DBA-4F6A-A201-34B73A49EBF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F465D4-8DB4-4876-886A-CD97A86C49E4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0EAA2-82F8-4B7A-8F18-8FF5C0BF0B5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EAC304-D0E1-4C03-8DDD-BCBF429C7BDC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3C92D0-D63B-4EE4-97DA-549361AC3CAD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90955-00E9-49E9-A0E6-0D64344568E7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1BF9F0-D8B1-4232-BF01-93CE0EE11B99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0C8B3F-00C0-45F0-8126-BAF45198C93C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08F55-D672-4EC2-A819-966785B6DBB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238542" y="67090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5454817" y="110701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1FD2398-37FB-4C28-955E-EB2B52A8CA0C}"/>
              </a:ext>
            </a:extLst>
          </p:cNvPr>
          <p:cNvSpPr/>
          <p:nvPr/>
        </p:nvSpPr>
        <p:spPr>
          <a:xfrm>
            <a:off x="4393790" y="1362085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Determine the length of pseudo-op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5454817" y="18783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A2B572-2B75-4CED-A068-7A2D95F734AB}"/>
              </a:ext>
            </a:extLst>
          </p:cNvPr>
          <p:cNvSpPr/>
          <p:nvPr/>
        </p:nvSpPr>
        <p:spPr>
          <a:xfrm>
            <a:off x="4393790" y="2142691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5457236" y="264669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5464493" y="343072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5454817" y="399219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572B4-F2F8-4E50-A331-E592749EACEE}"/>
              </a:ext>
            </a:extLst>
          </p:cNvPr>
          <p:cNvSpPr/>
          <p:nvPr/>
        </p:nvSpPr>
        <p:spPr>
          <a:xfrm>
            <a:off x="4393790" y="2917044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76B68-0DE1-4ADA-8BCE-B59B4C4F27A6}"/>
              </a:ext>
            </a:extLst>
          </p:cNvPr>
          <p:cNvSpPr/>
          <p:nvPr/>
        </p:nvSpPr>
        <p:spPr>
          <a:xfrm>
            <a:off x="4843583" y="3708890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E9C5D-E497-4C2C-A60F-40B5D915A4F3}"/>
              </a:ext>
            </a:extLst>
          </p:cNvPr>
          <p:cNvSpPr/>
          <p:nvPr/>
        </p:nvSpPr>
        <p:spPr>
          <a:xfrm>
            <a:off x="7006630" y="1289594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8085309" y="60199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8301584" y="103411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8323307" y="18272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6E541-7924-407C-B22A-524D390E98F0}"/>
              </a:ext>
            </a:extLst>
          </p:cNvPr>
          <p:cNvSpPr/>
          <p:nvPr/>
        </p:nvSpPr>
        <p:spPr>
          <a:xfrm>
            <a:off x="7319778" y="3283053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17745" y="2076381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8321216" y="302439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8333833" y="3859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85070-64C1-4A9C-B757-85F0834CB069}"/>
              </a:ext>
            </a:extLst>
          </p:cNvPr>
          <p:cNvSpPr/>
          <p:nvPr/>
        </p:nvSpPr>
        <p:spPr>
          <a:xfrm>
            <a:off x="7039507" y="4121207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AF230-87A4-4C67-9199-A5D81A4BD11C}"/>
              </a:ext>
            </a:extLst>
          </p:cNvPr>
          <p:cNvSpPr txBox="1"/>
          <p:nvPr/>
        </p:nvSpPr>
        <p:spPr>
          <a:xfrm>
            <a:off x="8462945" y="295965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0609A5-08B1-469B-9D91-FF000DAC421B}"/>
              </a:ext>
            </a:extLst>
          </p:cNvPr>
          <p:cNvCxnSpPr/>
          <p:nvPr/>
        </p:nvCxnSpPr>
        <p:spPr>
          <a:xfrm>
            <a:off x="8870459" y="254930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F50F3C-6EF3-46BE-B482-C8C55E4F1FA7}"/>
              </a:ext>
            </a:extLst>
          </p:cNvPr>
          <p:cNvSpPr txBox="1"/>
          <p:nvPr/>
        </p:nvSpPr>
        <p:spPr>
          <a:xfrm>
            <a:off x="8924688" y="21927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379B2-8CC5-42F9-8502-3438E9E3F262}"/>
              </a:ext>
            </a:extLst>
          </p:cNvPr>
          <p:cNvSpPr/>
          <p:nvPr/>
        </p:nvSpPr>
        <p:spPr>
          <a:xfrm>
            <a:off x="7711896" y="4956607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8329623" y="46926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8351088" y="525790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ABC9E1E-E6DC-4BDF-B470-09FC98611F94}"/>
              </a:ext>
            </a:extLst>
          </p:cNvPr>
          <p:cNvSpPr/>
          <p:nvPr/>
        </p:nvSpPr>
        <p:spPr>
          <a:xfrm>
            <a:off x="9338459" y="228770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8DC46-FBA3-46FB-ACAF-E71E87ACCC59}"/>
              </a:ext>
            </a:extLst>
          </p:cNvPr>
          <p:cNvSpPr/>
          <p:nvPr/>
        </p:nvSpPr>
        <p:spPr>
          <a:xfrm>
            <a:off x="696935" y="791264"/>
            <a:ext cx="1678819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LC = 0 , LN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0F0A5-AB41-49D3-9C9B-3CF233851C5E}"/>
              </a:ext>
            </a:extLst>
          </p:cNvPr>
          <p:cNvSpPr/>
          <p:nvPr/>
        </p:nvSpPr>
        <p:spPr>
          <a:xfrm>
            <a:off x="993476" y="2329468"/>
            <a:ext cx="104400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line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30BD0BC-4E69-43E2-B28C-39CE85CEEA9D}"/>
              </a:ext>
            </a:extLst>
          </p:cNvPr>
          <p:cNvSpPr>
            <a:spLocks noChangeAspect="1"/>
          </p:cNvSpPr>
          <p:nvPr/>
        </p:nvSpPr>
        <p:spPr>
          <a:xfrm>
            <a:off x="1079316" y="1330322"/>
            <a:ext cx="865372" cy="749362"/>
          </a:xfrm>
          <a:prstGeom prst="diamond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D7DD-4ABF-4A95-8DB2-C1459C0A1FD6}"/>
              </a:ext>
            </a:extLst>
          </p:cNvPr>
          <p:cNvSpPr txBox="1"/>
          <p:nvPr/>
        </p:nvSpPr>
        <p:spPr>
          <a:xfrm>
            <a:off x="1023517" y="1370276"/>
            <a:ext cx="995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Is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EOF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3802D0-8066-4DBA-8B31-5B3081E9713F}"/>
              </a:ext>
            </a:extLst>
          </p:cNvPr>
          <p:cNvCxnSpPr>
            <a:cxnSpLocks/>
          </p:cNvCxnSpPr>
          <p:nvPr/>
        </p:nvCxnSpPr>
        <p:spPr>
          <a:xfrm>
            <a:off x="1536345" y="54490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FFD49A-7950-4AB0-B92B-FEE3D57CDCED}"/>
              </a:ext>
            </a:extLst>
          </p:cNvPr>
          <p:cNvSpPr txBox="1"/>
          <p:nvPr/>
        </p:nvSpPr>
        <p:spPr>
          <a:xfrm>
            <a:off x="1610859" y="2001803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339609-6588-4249-987A-CD96D9568BD4}"/>
              </a:ext>
            </a:extLst>
          </p:cNvPr>
          <p:cNvSpPr/>
          <p:nvPr/>
        </p:nvSpPr>
        <p:spPr>
          <a:xfrm>
            <a:off x="438431" y="2871720"/>
            <a:ext cx="2152701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Remove extra spaces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34024D-F4D6-45CB-BF33-9793D674B648}"/>
              </a:ext>
            </a:extLst>
          </p:cNvPr>
          <p:cNvSpPr/>
          <p:nvPr/>
        </p:nvSpPr>
        <p:spPr>
          <a:xfrm>
            <a:off x="696529" y="3411131"/>
            <a:ext cx="1660175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Split comment &amp; instruction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EC958-3725-44C9-AD5D-48BF4895CD1B}"/>
              </a:ext>
            </a:extLst>
          </p:cNvPr>
          <p:cNvSpPr/>
          <p:nvPr/>
        </p:nvSpPr>
        <p:spPr>
          <a:xfrm>
            <a:off x="547025" y="4185996"/>
            <a:ext cx="1958372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Separate fields of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83B7C9-ED64-435E-A92D-33DFA73743C8}"/>
              </a:ext>
            </a:extLst>
          </p:cNvPr>
          <p:cNvGrpSpPr/>
          <p:nvPr/>
        </p:nvGrpSpPr>
        <p:grpSpPr>
          <a:xfrm>
            <a:off x="943245" y="4940874"/>
            <a:ext cx="1188000" cy="894293"/>
            <a:chOff x="1862482" y="4940874"/>
            <a:chExt cx="1188000" cy="89429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71D12C6-78F6-4087-9C84-29A241C21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486B2F-A21B-42C6-A77A-493C20AE4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201-58BE-481D-9FF8-A16B7468CD84}"/>
              </a:ext>
            </a:extLst>
          </p:cNvPr>
          <p:cNvCxnSpPr>
            <a:cxnSpLocks/>
          </p:cNvCxnSpPr>
          <p:nvPr/>
        </p:nvCxnSpPr>
        <p:spPr>
          <a:xfrm>
            <a:off x="1526212" y="10855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B6144-571B-4CBB-AE4E-08A393719395}"/>
              </a:ext>
            </a:extLst>
          </p:cNvPr>
          <p:cNvCxnSpPr>
            <a:cxnSpLocks/>
          </p:cNvCxnSpPr>
          <p:nvPr/>
        </p:nvCxnSpPr>
        <p:spPr>
          <a:xfrm>
            <a:off x="1514781" y="20839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D54E36-29DE-4188-828F-D19E6016B5EE}"/>
              </a:ext>
            </a:extLst>
          </p:cNvPr>
          <p:cNvCxnSpPr>
            <a:cxnSpLocks/>
          </p:cNvCxnSpPr>
          <p:nvPr/>
        </p:nvCxnSpPr>
        <p:spPr>
          <a:xfrm>
            <a:off x="1514781" y="262147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784C60-E77A-464A-B73E-05AB4EEC254E}"/>
              </a:ext>
            </a:extLst>
          </p:cNvPr>
          <p:cNvCxnSpPr>
            <a:cxnSpLocks/>
          </p:cNvCxnSpPr>
          <p:nvPr/>
        </p:nvCxnSpPr>
        <p:spPr>
          <a:xfrm>
            <a:off x="1533702" y="316405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D4B3A1-99E4-4DDE-A2DD-2ED9C660859E}"/>
              </a:ext>
            </a:extLst>
          </p:cNvPr>
          <p:cNvCxnSpPr>
            <a:cxnSpLocks/>
          </p:cNvCxnSpPr>
          <p:nvPr/>
        </p:nvCxnSpPr>
        <p:spPr>
          <a:xfrm>
            <a:off x="1526616" y="39266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CFA24-7F8A-4291-B52A-E52D2EC320A1}"/>
              </a:ext>
            </a:extLst>
          </p:cNvPr>
          <p:cNvCxnSpPr>
            <a:cxnSpLocks/>
          </p:cNvCxnSpPr>
          <p:nvPr/>
        </p:nvCxnSpPr>
        <p:spPr>
          <a:xfrm>
            <a:off x="1517890" y="46976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3DB895-E9A3-44F0-AD86-61E5B0FD8815}"/>
              </a:ext>
            </a:extLst>
          </p:cNvPr>
          <p:cNvCxnSpPr>
            <a:cxnSpLocks/>
          </p:cNvCxnSpPr>
          <p:nvPr/>
        </p:nvCxnSpPr>
        <p:spPr>
          <a:xfrm>
            <a:off x="1510452" y="58351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54D7BEC-EE8B-40A8-82C3-6C1B0FC6EDDF}"/>
              </a:ext>
            </a:extLst>
          </p:cNvPr>
          <p:cNvSpPr>
            <a:spLocks noChangeAspect="1"/>
          </p:cNvSpPr>
          <p:nvPr/>
        </p:nvSpPr>
        <p:spPr>
          <a:xfrm>
            <a:off x="1294177" y="6086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1CEA79-C5F1-4546-B24D-503BAD08F679}"/>
              </a:ext>
            </a:extLst>
          </p:cNvPr>
          <p:cNvCxnSpPr/>
          <p:nvPr/>
        </p:nvCxnSpPr>
        <p:spPr>
          <a:xfrm>
            <a:off x="1944688" y="1704975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32DCE2-A8BE-4E01-9062-C29E77F1DE8D}"/>
              </a:ext>
            </a:extLst>
          </p:cNvPr>
          <p:cNvSpPr txBox="1"/>
          <p:nvPr/>
        </p:nvSpPr>
        <p:spPr>
          <a:xfrm>
            <a:off x="1648005" y="576057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627F22-841A-4C3F-83C7-EBA0CC4A8E08}"/>
              </a:ext>
            </a:extLst>
          </p:cNvPr>
          <p:cNvCxnSpPr/>
          <p:nvPr/>
        </p:nvCxnSpPr>
        <p:spPr>
          <a:xfrm>
            <a:off x="2037476" y="538802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2BEEF6-8484-472A-B604-B518F7160738}"/>
              </a:ext>
            </a:extLst>
          </p:cNvPr>
          <p:cNvSpPr>
            <a:spLocks noChangeAspect="1"/>
          </p:cNvSpPr>
          <p:nvPr/>
        </p:nvSpPr>
        <p:spPr>
          <a:xfrm>
            <a:off x="2505397" y="517196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F5686-D206-4B0A-978C-BB235EB206C2}"/>
              </a:ext>
            </a:extLst>
          </p:cNvPr>
          <p:cNvSpPr txBox="1"/>
          <p:nvPr/>
        </p:nvSpPr>
        <p:spPr>
          <a:xfrm>
            <a:off x="2077519" y="501732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65EB0-0D9A-4EF3-A6BC-6421023EDE65}"/>
              </a:ext>
            </a:extLst>
          </p:cNvPr>
          <p:cNvSpPr/>
          <p:nvPr/>
        </p:nvSpPr>
        <p:spPr>
          <a:xfrm>
            <a:off x="2418886" y="154166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Pass 2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4F8F06-C63A-4BD4-8988-2ECB09A20D1D}"/>
              </a:ext>
            </a:extLst>
          </p:cNvPr>
          <p:cNvSpPr/>
          <p:nvPr/>
        </p:nvSpPr>
        <p:spPr>
          <a:xfrm>
            <a:off x="975378" y="22631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1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289044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6AA1A2-EC82-429B-8B55-E6161D87C5BF}"/>
              </a:ext>
            </a:extLst>
          </p:cNvPr>
          <p:cNvCxnSpPr/>
          <p:nvPr/>
        </p:nvCxnSpPr>
        <p:spPr>
          <a:xfrm>
            <a:off x="727237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244191" y="423422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8131470" y="5508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725872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4667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267589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1295287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4832550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678555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0074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429000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>
            <a:off x="7600414" y="946912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336550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57284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267094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49825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125701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4AC57D4-6B5F-426E-B2DD-3DF95D9F693D}"/>
              </a:ext>
            </a:extLst>
          </p:cNvPr>
          <p:cNvSpPr>
            <a:spLocks noChangeAspect="1"/>
          </p:cNvSpPr>
          <p:nvPr/>
        </p:nvSpPr>
        <p:spPr>
          <a:xfrm>
            <a:off x="4521461" y="390964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375500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148209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31987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498999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8162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63026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336550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33655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21033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61029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023078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610290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5995548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4927693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07958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637492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2483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494443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1203742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1650888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929E232-5242-4FA6-BD4F-D746D25D33E4}"/>
              </a:ext>
            </a:extLst>
          </p:cNvPr>
          <p:cNvSpPr>
            <a:spLocks noChangeAspect="1"/>
          </p:cNvSpPr>
          <p:nvPr/>
        </p:nvSpPr>
        <p:spPr>
          <a:xfrm>
            <a:off x="7378882" y="50981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1322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20297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2355366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285723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285723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2866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37709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311261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377210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31231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377036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5B27E15-5B5D-4271-BEFC-9BA2F7BD2FCD}"/>
              </a:ext>
            </a:extLst>
          </p:cNvPr>
          <p:cNvSpPr>
            <a:spLocks noChangeAspect="1"/>
          </p:cNvSpPr>
          <p:nvPr/>
        </p:nvSpPr>
        <p:spPr>
          <a:xfrm>
            <a:off x="1707945" y="7450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5CBA6F-08B4-494E-859D-0A308E1DCA71}"/>
              </a:ext>
            </a:extLst>
          </p:cNvPr>
          <p:cNvCxnSpPr>
            <a:cxnSpLocks/>
          </p:cNvCxnSpPr>
          <p:nvPr/>
        </p:nvCxnSpPr>
        <p:spPr>
          <a:xfrm>
            <a:off x="1931277" y="11771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4F377-B500-4107-8CC1-FD84DC6AA235}"/>
              </a:ext>
            </a:extLst>
          </p:cNvPr>
          <p:cNvSpPr/>
          <p:nvPr/>
        </p:nvSpPr>
        <p:spPr>
          <a:xfrm>
            <a:off x="872773" y="1429153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82D5A-C191-4918-8B01-D83D3BBA8AFA}"/>
              </a:ext>
            </a:extLst>
          </p:cNvPr>
          <p:cNvCxnSpPr/>
          <p:nvPr/>
        </p:nvCxnSpPr>
        <p:spPr>
          <a:xfrm>
            <a:off x="2989780" y="1776794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E32CB-DAB2-4D75-9CE2-008A5A5D9FD9}"/>
              </a:ext>
            </a:extLst>
          </p:cNvPr>
          <p:cNvSpPr/>
          <p:nvPr/>
        </p:nvSpPr>
        <p:spPr>
          <a:xfrm>
            <a:off x="3401912" y="1109661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AF0E0-C204-415A-B1AB-B2BAF2ECDA19}"/>
              </a:ext>
            </a:extLst>
          </p:cNvPr>
          <p:cNvSpPr/>
          <p:nvPr/>
        </p:nvSpPr>
        <p:spPr>
          <a:xfrm>
            <a:off x="3401912" y="1361661"/>
            <a:ext cx="2694084" cy="81442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0F4F2C-51D7-4A2C-A701-A36DAF36682F}"/>
              </a:ext>
            </a:extLst>
          </p:cNvPr>
          <p:cNvGrpSpPr>
            <a:grpSpLocks noChangeAspect="1"/>
          </p:cNvGrpSpPr>
          <p:nvPr/>
        </p:nvGrpSpPr>
        <p:grpSpPr>
          <a:xfrm>
            <a:off x="6416391" y="1177153"/>
            <a:ext cx="1882040" cy="1146787"/>
            <a:chOff x="6189440" y="2713426"/>
            <a:chExt cx="1229810" cy="749362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C49C67E7-A477-4AF1-A9A9-C08073D47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1368C-8052-437B-B009-32815F33923C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13B89D-EC19-42E7-8A8A-84CE35EEBE85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A5D447-CD1A-49C7-8780-19F9320EC62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DB37A-3819-4744-88DE-6EF23F8B1A88}"/>
              </a:ext>
            </a:extLst>
          </p:cNvPr>
          <p:cNvSpPr/>
          <p:nvPr/>
        </p:nvSpPr>
        <p:spPr>
          <a:xfrm>
            <a:off x="8239060" y="1339507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3DF48-B57D-4D67-9082-D072489660BE}"/>
              </a:ext>
            </a:extLst>
          </p:cNvPr>
          <p:cNvSpPr/>
          <p:nvPr/>
        </p:nvSpPr>
        <p:spPr>
          <a:xfrm>
            <a:off x="5673863" y="2708999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B20D54-CC3D-4F43-BC93-FD0A5CCF9956}"/>
              </a:ext>
            </a:extLst>
          </p:cNvPr>
          <p:cNvSpPr>
            <a:spLocks noChangeAspect="1"/>
          </p:cNvSpPr>
          <p:nvPr/>
        </p:nvSpPr>
        <p:spPr>
          <a:xfrm>
            <a:off x="9129636" y="2910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3F1ACD-F9E6-4649-BA84-A896E4C57778}"/>
              </a:ext>
            </a:extLst>
          </p:cNvPr>
          <p:cNvCxnSpPr/>
          <p:nvPr/>
        </p:nvCxnSpPr>
        <p:spPr>
          <a:xfrm>
            <a:off x="8373636" y="3126585"/>
            <a:ext cx="7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C44E5B-113C-4B38-8A37-6A398491FCA5}"/>
              </a:ext>
            </a:extLst>
          </p:cNvPr>
          <p:cNvCxnSpPr/>
          <p:nvPr/>
        </p:nvCxnSpPr>
        <p:spPr>
          <a:xfrm>
            <a:off x="6096000" y="1746720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6FEB98-3631-4AE8-A666-6FEFBEEA9B8A}"/>
              </a:ext>
            </a:extLst>
          </p:cNvPr>
          <p:cNvCxnSpPr>
            <a:cxnSpLocks/>
          </p:cNvCxnSpPr>
          <p:nvPr/>
        </p:nvCxnSpPr>
        <p:spPr>
          <a:xfrm>
            <a:off x="7174821" y="232394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9231A-B73F-48BF-8614-44B12A591994}"/>
              </a:ext>
            </a:extLst>
          </p:cNvPr>
          <p:cNvSpPr txBox="1"/>
          <p:nvPr/>
        </p:nvSpPr>
        <p:spPr>
          <a:xfrm>
            <a:off x="7318814" y="2323940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BD505-808C-4BEB-9375-3545B21E3C69}"/>
              </a:ext>
            </a:extLst>
          </p:cNvPr>
          <p:cNvCxnSpPr>
            <a:cxnSpLocks/>
          </p:cNvCxnSpPr>
          <p:nvPr/>
        </p:nvCxnSpPr>
        <p:spPr>
          <a:xfrm>
            <a:off x="9345911" y="2153932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6BEB8B-1ACA-4AB3-A609-971FDDBAE11C}"/>
              </a:ext>
            </a:extLst>
          </p:cNvPr>
          <p:cNvGrpSpPr/>
          <p:nvPr/>
        </p:nvGrpSpPr>
        <p:grpSpPr>
          <a:xfrm>
            <a:off x="9664014" y="2675200"/>
            <a:ext cx="924222" cy="900000"/>
            <a:chOff x="10934393" y="5549105"/>
            <a:chExt cx="924222" cy="900000"/>
          </a:xfrm>
          <a:noFill/>
        </p:grpSpPr>
        <p:sp>
          <p:nvSpPr>
            <p:cNvPr id="30" name="Flowchart: Extract 29">
              <a:extLst>
                <a:ext uri="{FF2B5EF4-FFF2-40B4-BE49-F238E27FC236}">
                  <a16:creationId xmlns:a16="http://schemas.microsoft.com/office/drawing/2014/main" id="{A273D40B-1D92-4F22-9DE1-60C3F40BE9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33EC3A-4411-431D-BC45-991CC9A81E50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776327-B521-401C-B83B-8F9A90A3C380}"/>
              </a:ext>
            </a:extLst>
          </p:cNvPr>
          <p:cNvSpPr/>
          <p:nvPr/>
        </p:nvSpPr>
        <p:spPr>
          <a:xfrm>
            <a:off x="2860652" y="2395306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6D37D-E62D-46C5-A7C0-0E9BA40B91C7}"/>
              </a:ext>
            </a:extLst>
          </p:cNvPr>
          <p:cNvSpPr/>
          <p:nvPr/>
        </p:nvSpPr>
        <p:spPr>
          <a:xfrm>
            <a:off x="2860652" y="2647306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63E3F-13D6-41E1-A0D3-FB7C62678F40}"/>
              </a:ext>
            </a:extLst>
          </p:cNvPr>
          <p:cNvSpPr/>
          <p:nvPr/>
        </p:nvSpPr>
        <p:spPr>
          <a:xfrm>
            <a:off x="1458533" y="4369987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DEF67-B9D9-4C8A-8C79-2A8026F625B5}"/>
              </a:ext>
            </a:extLst>
          </p:cNvPr>
          <p:cNvGrpSpPr>
            <a:grpSpLocks noChangeAspect="1"/>
          </p:cNvGrpSpPr>
          <p:nvPr/>
        </p:nvGrpSpPr>
        <p:grpSpPr>
          <a:xfrm>
            <a:off x="7676905" y="4051892"/>
            <a:ext cx="1882040" cy="1146787"/>
            <a:chOff x="6189440" y="2713426"/>
            <a:chExt cx="122981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939D457-5EB6-4B30-8B7D-9219D4439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1FCEAB-A112-4956-B019-38D58103FD84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CE6CA0-194B-45E4-9630-75A535C3EAA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C2B165-0D93-4472-AB21-4989AFBE120E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7A4C854-4603-41C4-82DC-96CFF8A45E69}"/>
              </a:ext>
            </a:extLst>
          </p:cNvPr>
          <p:cNvSpPr/>
          <p:nvPr/>
        </p:nvSpPr>
        <p:spPr>
          <a:xfrm>
            <a:off x="9502335" y="419314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E3B60-D1EF-457A-85AD-6F5D2CB88077}"/>
              </a:ext>
            </a:extLst>
          </p:cNvPr>
          <p:cNvSpPr/>
          <p:nvPr/>
        </p:nvSpPr>
        <p:spPr>
          <a:xfrm>
            <a:off x="7076328" y="5586813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FFD46AF-6ECE-491F-82C6-08759EB81C41}"/>
              </a:ext>
            </a:extLst>
          </p:cNvPr>
          <p:cNvSpPr>
            <a:spLocks noChangeAspect="1"/>
          </p:cNvSpPr>
          <p:nvPr/>
        </p:nvSpPr>
        <p:spPr>
          <a:xfrm>
            <a:off x="10440046" y="57635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D913B-653B-4092-A081-7BDD9B0F9CED}"/>
              </a:ext>
            </a:extLst>
          </p:cNvPr>
          <p:cNvCxnSpPr/>
          <p:nvPr/>
        </p:nvCxnSpPr>
        <p:spPr>
          <a:xfrm>
            <a:off x="9770412" y="6003014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AE1EE-260B-4F76-9264-5735B4A516BB}"/>
              </a:ext>
            </a:extLst>
          </p:cNvPr>
          <p:cNvGrpSpPr/>
          <p:nvPr/>
        </p:nvGrpSpPr>
        <p:grpSpPr>
          <a:xfrm>
            <a:off x="4243489" y="3978800"/>
            <a:ext cx="3518352" cy="1066426"/>
            <a:chOff x="3821930" y="714165"/>
            <a:chExt cx="3518352" cy="106642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D5D4E1-ED32-4600-AC51-DDDA30E5B156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30C64B-A897-403A-BBF6-3A8B43D576F5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1CDCD2-70C2-4EEC-9A43-CA487804F08B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138790-449C-4624-897B-B67E837D8F59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518A10-9218-4D11-9A17-793CE5478EBB}"/>
              </a:ext>
            </a:extLst>
          </p:cNvPr>
          <p:cNvCxnSpPr>
            <a:cxnSpLocks/>
          </p:cNvCxnSpPr>
          <p:nvPr/>
        </p:nvCxnSpPr>
        <p:spPr>
          <a:xfrm>
            <a:off x="8423370" y="5190906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447F2A-1F5C-41FE-836C-CF2D0FB36A79}"/>
              </a:ext>
            </a:extLst>
          </p:cNvPr>
          <p:cNvSpPr txBox="1"/>
          <p:nvPr/>
        </p:nvSpPr>
        <p:spPr>
          <a:xfrm>
            <a:off x="8592413" y="5179026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51C83-F461-4596-9AAF-DF4081842E06}"/>
              </a:ext>
            </a:extLst>
          </p:cNvPr>
          <p:cNvCxnSpPr>
            <a:cxnSpLocks/>
          </p:cNvCxnSpPr>
          <p:nvPr/>
        </p:nvCxnSpPr>
        <p:spPr>
          <a:xfrm>
            <a:off x="10662789" y="5007571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237A15-81FB-42EF-AEA5-45B71963E7F5}"/>
              </a:ext>
            </a:extLst>
          </p:cNvPr>
          <p:cNvGrpSpPr/>
          <p:nvPr/>
        </p:nvGrpSpPr>
        <p:grpSpPr>
          <a:xfrm>
            <a:off x="652012" y="2340363"/>
            <a:ext cx="2276169" cy="1738553"/>
            <a:chOff x="318257" y="4176010"/>
            <a:chExt cx="2276169" cy="17385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FA6EF0-2A59-403A-AB19-903786238F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61648A91-0731-4A59-BB0B-D7A372FEF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5BCA8-714E-4237-A650-2163CBF90724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C3848F-9F89-404C-BD52-3BAAEDBC93EC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F9D4344-BA39-4CCD-89AC-9CBB808A244D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995F40B-92A4-498A-928C-4DF5BC3E1A0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EFD31D-3AD8-4E9E-AD81-5DF5537B2B79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FE68406-0F8E-419B-A6E4-08E431E5ABA7}"/>
              </a:ext>
            </a:extLst>
          </p:cNvPr>
          <p:cNvSpPr>
            <a:spLocks noChangeAspect="1"/>
          </p:cNvSpPr>
          <p:nvPr/>
        </p:nvSpPr>
        <p:spPr>
          <a:xfrm>
            <a:off x="669436" y="60365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6B01E-D786-4171-AA52-D19EE94D95CF}"/>
              </a:ext>
            </a:extLst>
          </p:cNvPr>
          <p:cNvCxnSpPr>
            <a:cxnSpLocks/>
          </p:cNvCxnSpPr>
          <p:nvPr/>
        </p:nvCxnSpPr>
        <p:spPr>
          <a:xfrm>
            <a:off x="885711" y="10357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4A90BE-3255-4A93-906A-CD15ABEADA41}"/>
              </a:ext>
            </a:extLst>
          </p:cNvPr>
          <p:cNvSpPr/>
          <p:nvPr/>
        </p:nvSpPr>
        <p:spPr>
          <a:xfrm>
            <a:off x="524311" y="1287767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AD325B-C861-4D0A-BDCE-9BCD2B81F661}"/>
              </a:ext>
            </a:extLst>
          </p:cNvPr>
          <p:cNvCxnSpPr>
            <a:cxnSpLocks/>
          </p:cNvCxnSpPr>
          <p:nvPr/>
        </p:nvCxnSpPr>
        <p:spPr>
          <a:xfrm>
            <a:off x="1582814" y="196721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AE51B-D3EF-4F32-A2CD-3AC2B104F3A5}"/>
              </a:ext>
            </a:extLst>
          </p:cNvPr>
          <p:cNvCxnSpPr/>
          <p:nvPr/>
        </p:nvCxnSpPr>
        <p:spPr>
          <a:xfrm>
            <a:off x="1560648" y="4077212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58A02-D343-4ABB-AABF-2E5F39878DFD}"/>
              </a:ext>
            </a:extLst>
          </p:cNvPr>
          <p:cNvCxnSpPr>
            <a:cxnSpLocks/>
          </p:cNvCxnSpPr>
          <p:nvPr/>
        </p:nvCxnSpPr>
        <p:spPr>
          <a:xfrm>
            <a:off x="4224648" y="3426977"/>
            <a:ext cx="0" cy="65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DA985A-87E9-4E48-BE22-2E4DD85F0F11}"/>
              </a:ext>
            </a:extLst>
          </p:cNvPr>
          <p:cNvCxnSpPr>
            <a:cxnSpLocks/>
          </p:cNvCxnSpPr>
          <p:nvPr/>
        </p:nvCxnSpPr>
        <p:spPr>
          <a:xfrm>
            <a:off x="2846297" y="40694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6929211-5DB5-4A03-B5B9-A288A86F52C4}"/>
              </a:ext>
            </a:extLst>
          </p:cNvPr>
          <p:cNvSpPr>
            <a:spLocks noChangeAspect="1"/>
          </p:cNvSpPr>
          <p:nvPr/>
        </p:nvSpPr>
        <p:spPr>
          <a:xfrm>
            <a:off x="1936470" y="6196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9FE1EE-DACF-47B3-848C-1D6B71D44A83}"/>
              </a:ext>
            </a:extLst>
          </p:cNvPr>
          <p:cNvCxnSpPr>
            <a:cxnSpLocks/>
          </p:cNvCxnSpPr>
          <p:nvPr/>
        </p:nvCxnSpPr>
        <p:spPr>
          <a:xfrm>
            <a:off x="2152745" y="10517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011FB1-0DDE-4362-AAB2-F8F0DB133DAB}"/>
              </a:ext>
            </a:extLst>
          </p:cNvPr>
          <p:cNvGrpSpPr/>
          <p:nvPr/>
        </p:nvGrpSpPr>
        <p:grpSpPr>
          <a:xfrm>
            <a:off x="10984243" y="5579487"/>
            <a:ext cx="924222" cy="900000"/>
            <a:chOff x="10934393" y="5549105"/>
            <a:chExt cx="924222" cy="900000"/>
          </a:xfrm>
          <a:noFill/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2FC1AF64-FE9D-4A31-8D18-659CF33F9A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626B0D-B025-4A01-BA40-7943C4EA38EF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968372-16D6-4C69-BB63-0989B28DAF80}"/>
              </a:ext>
            </a:extLst>
          </p:cNvPr>
          <p:cNvSpPr/>
          <p:nvPr/>
        </p:nvSpPr>
        <p:spPr>
          <a:xfrm>
            <a:off x="286065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DBCAA7-0F2C-4A83-8CD6-6F2311D576BD}"/>
              </a:ext>
            </a:extLst>
          </p:cNvPr>
          <p:cNvSpPr/>
          <p:nvPr/>
        </p:nvSpPr>
        <p:spPr>
          <a:xfrm>
            <a:off x="286065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2CBE3B-F94F-4E50-B1B0-911FCC10CAC1}"/>
              </a:ext>
            </a:extLst>
          </p:cNvPr>
          <p:cNvSpPr/>
          <p:nvPr/>
        </p:nvSpPr>
        <p:spPr>
          <a:xfrm>
            <a:off x="1385868" y="55351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C33BE6-B77B-415D-9F5D-E17FD0008D22}"/>
              </a:ext>
            </a:extLst>
          </p:cNvPr>
          <p:cNvGrpSpPr>
            <a:grpSpLocks noChangeAspect="1"/>
          </p:cNvGrpSpPr>
          <p:nvPr/>
        </p:nvGrpSpPr>
        <p:grpSpPr>
          <a:xfrm>
            <a:off x="7600705" y="5196056"/>
            <a:ext cx="1882040" cy="1146787"/>
            <a:chOff x="6189440" y="2713426"/>
            <a:chExt cx="1229810" cy="749362"/>
          </a:xfrm>
        </p:grpSpPr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7EA8682-3DA8-4206-99F5-5A9E49D6D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73B09E6-48C4-4582-9CF0-F0D0E53C8BEE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A3EC35-833D-4C80-98DB-528200429DEE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FC9730-CAC8-49F3-9890-8DBECF93929B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E5E00-0FC6-463E-AA7F-FCE54A7E9C3F}"/>
              </a:ext>
            </a:extLst>
          </p:cNvPr>
          <p:cNvSpPr/>
          <p:nvPr/>
        </p:nvSpPr>
        <p:spPr>
          <a:xfrm>
            <a:off x="9438835" y="5337310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86D91-ECB9-4A61-AC79-A7FBC17BA1E8}"/>
              </a:ext>
            </a:extLst>
          </p:cNvPr>
          <p:cNvSpPr/>
          <p:nvPr/>
        </p:nvSpPr>
        <p:spPr>
          <a:xfrm>
            <a:off x="7002668" y="3990209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BD2AC09-A7A5-4FE6-8A0A-AFEA09655753}"/>
              </a:ext>
            </a:extLst>
          </p:cNvPr>
          <p:cNvSpPr>
            <a:spLocks noChangeAspect="1"/>
          </p:cNvSpPr>
          <p:nvPr/>
        </p:nvSpPr>
        <p:spPr>
          <a:xfrm>
            <a:off x="10392801" y="41903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DEB5E5-1129-49FC-8C9C-753E989E4537}"/>
              </a:ext>
            </a:extLst>
          </p:cNvPr>
          <p:cNvCxnSpPr/>
          <p:nvPr/>
        </p:nvCxnSpPr>
        <p:spPr>
          <a:xfrm>
            <a:off x="9696752" y="4406410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B1E7F-2EEA-40AF-BBEB-3A08C48F520A}"/>
              </a:ext>
            </a:extLst>
          </p:cNvPr>
          <p:cNvGrpSpPr/>
          <p:nvPr/>
        </p:nvGrpSpPr>
        <p:grpSpPr>
          <a:xfrm>
            <a:off x="4161397" y="5136039"/>
            <a:ext cx="3518352" cy="1066426"/>
            <a:chOff x="3821930" y="714165"/>
            <a:chExt cx="3518352" cy="106642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F8F92E-FFA4-4F12-8405-182F132A31B6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AB7558-9866-4D02-B6A2-0201A2498694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0C5FB1-BA14-43D9-885D-71733AC0893A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3F58E34-2A91-43E3-8F3F-4D8362614021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C027DE-E398-4049-B2E3-C1D94CC11081}"/>
              </a:ext>
            </a:extLst>
          </p:cNvPr>
          <p:cNvCxnSpPr>
            <a:cxnSpLocks/>
          </p:cNvCxnSpPr>
          <p:nvPr/>
        </p:nvCxnSpPr>
        <p:spPr>
          <a:xfrm rot="10800000">
            <a:off x="8347635" y="482025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31A996D-0FF2-478C-B85C-5AB80CD64AD7}"/>
              </a:ext>
            </a:extLst>
          </p:cNvPr>
          <p:cNvSpPr txBox="1"/>
          <p:nvPr/>
        </p:nvSpPr>
        <p:spPr>
          <a:xfrm>
            <a:off x="8478477" y="4959476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9DBE70-6C59-40B1-9C15-473EDD46138F}"/>
              </a:ext>
            </a:extLst>
          </p:cNvPr>
          <p:cNvCxnSpPr>
            <a:cxnSpLocks/>
          </p:cNvCxnSpPr>
          <p:nvPr/>
        </p:nvCxnSpPr>
        <p:spPr>
          <a:xfrm rot="10800000">
            <a:off x="10615426" y="4639202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7AE6E2-675B-43EE-9FA3-2D2961C51F86}"/>
              </a:ext>
            </a:extLst>
          </p:cNvPr>
          <p:cNvGrpSpPr/>
          <p:nvPr/>
        </p:nvGrpSpPr>
        <p:grpSpPr>
          <a:xfrm>
            <a:off x="652012" y="1887877"/>
            <a:ext cx="2276169" cy="1738553"/>
            <a:chOff x="318257" y="4176010"/>
            <a:chExt cx="2276169" cy="173855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28BF3EC-5FBD-4CEA-A285-F030887480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C026339A-24C0-45FB-8D84-16D6F157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85475E-5F57-4462-8AE8-59A9C6619817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C48FE6-C9F1-493E-BF5C-8A20DCC82ED9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DB1F57-9135-4CC4-B3E7-34A3BC5AF274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7C768C3-D00B-4703-A8BC-33AC94AF1AE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63DD17-D25E-4975-98F5-C4B88C52F158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B27580D6-9087-4F27-AFAB-5A502E528AB4}"/>
              </a:ext>
            </a:extLst>
          </p:cNvPr>
          <p:cNvSpPr>
            <a:spLocks noChangeAspect="1"/>
          </p:cNvSpPr>
          <p:nvPr/>
        </p:nvSpPr>
        <p:spPr>
          <a:xfrm>
            <a:off x="65201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443A19-2414-43EC-B971-99ABDF10F7A3}"/>
              </a:ext>
            </a:extLst>
          </p:cNvPr>
          <p:cNvCxnSpPr>
            <a:cxnSpLocks/>
          </p:cNvCxnSpPr>
          <p:nvPr/>
        </p:nvCxnSpPr>
        <p:spPr>
          <a:xfrm>
            <a:off x="86828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C4C0F7C-344A-468F-ABE8-4EF0575A6705}"/>
              </a:ext>
            </a:extLst>
          </p:cNvPr>
          <p:cNvSpPr/>
          <p:nvPr/>
        </p:nvSpPr>
        <p:spPr>
          <a:xfrm>
            <a:off x="52431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D00514-A1FA-4309-90B1-FC09C15BAAC1}"/>
              </a:ext>
            </a:extLst>
          </p:cNvPr>
          <p:cNvCxnSpPr>
            <a:cxnSpLocks/>
          </p:cNvCxnSpPr>
          <p:nvPr/>
        </p:nvCxnSpPr>
        <p:spPr>
          <a:xfrm>
            <a:off x="158281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A5716F-EDB5-40E8-B3A0-3ADE8F288696}"/>
              </a:ext>
            </a:extLst>
          </p:cNvPr>
          <p:cNvCxnSpPr>
            <a:cxnSpLocks/>
          </p:cNvCxnSpPr>
          <p:nvPr/>
        </p:nvCxnSpPr>
        <p:spPr>
          <a:xfrm>
            <a:off x="422464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D61365-153D-4BE2-BF92-996238231A1B}"/>
              </a:ext>
            </a:extLst>
          </p:cNvPr>
          <p:cNvCxnSpPr>
            <a:cxnSpLocks/>
          </p:cNvCxnSpPr>
          <p:nvPr/>
        </p:nvCxnSpPr>
        <p:spPr>
          <a:xfrm>
            <a:off x="2732651" y="4037829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02993A6-46A5-479A-B1FE-CC2915C6BE78}"/>
              </a:ext>
            </a:extLst>
          </p:cNvPr>
          <p:cNvSpPr/>
          <p:nvPr/>
        </p:nvSpPr>
        <p:spPr>
          <a:xfrm>
            <a:off x="766696" y="4683831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8F7F3D-3464-42A3-9580-31F81F07E024}"/>
              </a:ext>
            </a:extLst>
          </p:cNvPr>
          <p:cNvCxnSpPr>
            <a:cxnSpLocks/>
          </p:cNvCxnSpPr>
          <p:nvPr/>
        </p:nvCxnSpPr>
        <p:spPr>
          <a:xfrm rot="10800000">
            <a:off x="2736998" y="5134624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0F9BAE50-C790-41C1-95B6-3EAFBE525438}"/>
              </a:ext>
            </a:extLst>
          </p:cNvPr>
          <p:cNvSpPr>
            <a:spLocks noChangeAspect="1"/>
          </p:cNvSpPr>
          <p:nvPr/>
        </p:nvSpPr>
        <p:spPr>
          <a:xfrm>
            <a:off x="410043" y="55949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784CDE-BD99-417C-8E89-A63F1AE6ED7C}"/>
              </a:ext>
            </a:extLst>
          </p:cNvPr>
          <p:cNvCxnSpPr/>
          <p:nvPr/>
        </p:nvCxnSpPr>
        <p:spPr>
          <a:xfrm>
            <a:off x="855293" y="5810968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1521E5E-3DFF-4BFD-BCD1-2296EEFBAA64}"/>
              </a:ext>
            </a:extLst>
          </p:cNvPr>
          <p:cNvGrpSpPr/>
          <p:nvPr/>
        </p:nvGrpSpPr>
        <p:grpSpPr>
          <a:xfrm>
            <a:off x="3300718" y="3373293"/>
            <a:ext cx="2276169" cy="1653168"/>
            <a:chOff x="318257" y="4176010"/>
            <a:chExt cx="2276169" cy="16531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A28014-B26B-48EF-B838-2F736C421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B6A63D13-DD00-41C2-8F60-4152CEB63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C272B28-76DF-4811-9425-6263F19DFF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86FD26-5348-4BB3-8126-602C7458B506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344483F-157A-4D61-A418-A49B9E95D0A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E2B2A4-E040-4644-B241-C1FFFFDB2397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505EB4-7FB9-4FAF-9471-FF87D692D6EA}"/>
              </a:ext>
            </a:extLst>
          </p:cNvPr>
          <p:cNvCxnSpPr>
            <a:cxnSpLocks/>
          </p:cNvCxnSpPr>
          <p:nvPr/>
        </p:nvCxnSpPr>
        <p:spPr>
          <a:xfrm>
            <a:off x="4224648" y="4748149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A8B7D1-0AE9-464B-BFEB-69B7F1E25FF3}"/>
              </a:ext>
            </a:extLst>
          </p:cNvPr>
          <p:cNvSpPr/>
          <p:nvPr/>
        </p:nvSpPr>
        <p:spPr>
          <a:xfrm>
            <a:off x="553773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EFC6524-F09C-4B5E-8C5A-1855225B9350}"/>
              </a:ext>
            </a:extLst>
          </p:cNvPr>
          <p:cNvGrpSpPr>
            <a:grpSpLocks noChangeAspect="1"/>
          </p:cNvGrpSpPr>
          <p:nvPr/>
        </p:nvGrpSpPr>
        <p:grpSpPr>
          <a:xfrm>
            <a:off x="1052147" y="3640107"/>
            <a:ext cx="1686902" cy="982362"/>
            <a:chOff x="352881" y="4176011"/>
            <a:chExt cx="2838802" cy="165316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02460-B879-450A-92EE-7E7BD7944D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117" name="Diamond 116">
                <a:extLst>
                  <a:ext uri="{FF2B5EF4-FFF2-40B4-BE49-F238E27FC236}">
                    <a16:creationId xmlns:a16="http://schemas.microsoft.com/office/drawing/2014/main" id="{8686FBA4-D015-4C99-B83F-E5D0DB019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7BA736-A549-4AB9-8FB5-C06F53E3AA1C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5B096B-804F-4227-B8B2-2D4EE586395F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C11F109-3E58-4E79-87CC-7940EF5B58F5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F88A3E-9328-41DD-B4BA-B414DCE84D5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CA9F5F-A96C-4976-975B-8EFDC6842D2F}"/>
              </a:ext>
            </a:extLst>
          </p:cNvPr>
          <p:cNvCxnSpPr>
            <a:cxnSpLocks/>
          </p:cNvCxnSpPr>
          <p:nvPr/>
        </p:nvCxnSpPr>
        <p:spPr>
          <a:xfrm>
            <a:off x="1579129" y="44456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1222E48-CE0B-4ED7-A1CB-4B3AE1607477}"/>
              </a:ext>
            </a:extLst>
          </p:cNvPr>
          <p:cNvSpPr>
            <a:spLocks noChangeAspect="1"/>
          </p:cNvSpPr>
          <p:nvPr/>
        </p:nvSpPr>
        <p:spPr>
          <a:xfrm>
            <a:off x="1925172" y="15349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6ABEF9-E3F2-4603-BB42-2F7FA732BB3D}"/>
              </a:ext>
            </a:extLst>
          </p:cNvPr>
          <p:cNvCxnSpPr>
            <a:cxnSpLocks/>
          </p:cNvCxnSpPr>
          <p:nvPr/>
        </p:nvCxnSpPr>
        <p:spPr>
          <a:xfrm>
            <a:off x="2144039" y="58328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62CCAF-60D9-4EEC-BBE1-75401102C3A2}"/>
              </a:ext>
            </a:extLst>
          </p:cNvPr>
          <p:cNvGrpSpPr/>
          <p:nvPr/>
        </p:nvGrpSpPr>
        <p:grpSpPr>
          <a:xfrm>
            <a:off x="10928930" y="3933715"/>
            <a:ext cx="924222" cy="900000"/>
            <a:chOff x="10934393" y="5549105"/>
            <a:chExt cx="924222" cy="900000"/>
          </a:xfrm>
          <a:noFill/>
        </p:grpSpPr>
        <p:sp>
          <p:nvSpPr>
            <p:cNvPr id="63" name="Flowchart: Extract 62">
              <a:extLst>
                <a:ext uri="{FF2B5EF4-FFF2-40B4-BE49-F238E27FC236}">
                  <a16:creationId xmlns:a16="http://schemas.microsoft.com/office/drawing/2014/main" id="{CC71F3C0-0688-4A95-AD2D-79D7677483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1909EBA-2544-46F2-AE63-390699BB2CF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07DC5-B10F-460F-BB23-6459CA11D86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CC5-AFB8-46EB-8327-A7B00C8DEDFB}"/>
              </a:ext>
            </a:extLst>
          </p:cNvPr>
          <p:cNvSpPr txBox="1"/>
          <p:nvPr/>
        </p:nvSpPr>
        <p:spPr>
          <a:xfrm>
            <a:off x="3111875" y="20407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EC9DF-F656-401B-BDF7-B2BF651E757D}"/>
              </a:ext>
            </a:extLst>
          </p:cNvPr>
          <p:cNvSpPr/>
          <p:nvPr/>
        </p:nvSpPr>
        <p:spPr>
          <a:xfrm>
            <a:off x="1900940" y="10115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E59FA-F4D2-4AB8-8143-116A826C3C71}"/>
              </a:ext>
            </a:extLst>
          </p:cNvPr>
          <p:cNvSpPr/>
          <p:nvPr/>
        </p:nvSpPr>
        <p:spPr>
          <a:xfrm>
            <a:off x="325923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34040-49D9-4233-B084-8ED1431192E3}"/>
              </a:ext>
            </a:extLst>
          </p:cNvPr>
          <p:cNvSpPr/>
          <p:nvPr/>
        </p:nvSpPr>
        <p:spPr>
          <a:xfrm>
            <a:off x="325923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D6C43-8C45-4D01-82F4-BEC133BD6F12}"/>
              </a:ext>
            </a:extLst>
          </p:cNvPr>
          <p:cNvSpPr/>
          <p:nvPr/>
        </p:nvSpPr>
        <p:spPr>
          <a:xfrm>
            <a:off x="1778098" y="55224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21B1B-622F-4205-9CB8-B038F9B5A24C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84" y="2596905"/>
            <a:ext cx="1882040" cy="1146787"/>
            <a:chOff x="6189440" y="2713426"/>
            <a:chExt cx="1229810" cy="749362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5D2531-B894-4676-94E0-BBCC9D98F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4C3C4-E590-464E-A537-1114D53201F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F9A86-C479-46EE-9A72-3FE423D6395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0E28B-870B-49C3-A27D-F75D64844F53}"/>
                </a:ext>
              </a:extLst>
            </p:cNvPr>
            <p:cNvCxnSpPr/>
            <p:nvPr/>
          </p:nvCxnSpPr>
          <p:spPr>
            <a:xfrm>
              <a:off x="7106793" y="3088079"/>
              <a:ext cx="23524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78B58EF-5088-4BAD-AA44-31A04A194A3A}"/>
              </a:ext>
            </a:extLst>
          </p:cNvPr>
          <p:cNvSpPr/>
          <p:nvPr/>
        </p:nvSpPr>
        <p:spPr>
          <a:xfrm>
            <a:off x="9661984" y="27518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1BA40-72B0-410D-AA4F-5BBF95A2AED2}"/>
              </a:ext>
            </a:extLst>
          </p:cNvPr>
          <p:cNvSpPr/>
          <p:nvPr/>
        </p:nvSpPr>
        <p:spPr>
          <a:xfrm>
            <a:off x="7354113" y="1388412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78870D6-740F-420E-83B9-BBC85C0FE79E}"/>
              </a:ext>
            </a:extLst>
          </p:cNvPr>
          <p:cNvSpPr>
            <a:spLocks noChangeAspect="1"/>
          </p:cNvSpPr>
          <p:nvPr/>
        </p:nvSpPr>
        <p:spPr>
          <a:xfrm>
            <a:off x="10654179" y="158855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3194C-EBFF-4B37-890D-9E99772EF9D6}"/>
              </a:ext>
            </a:extLst>
          </p:cNvPr>
          <p:cNvCxnSpPr/>
          <p:nvPr/>
        </p:nvCxnSpPr>
        <p:spPr>
          <a:xfrm>
            <a:off x="10048197" y="1804613"/>
            <a:ext cx="61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D2226-D87D-46AC-A8D3-8EEB229F6DCF}"/>
              </a:ext>
            </a:extLst>
          </p:cNvPr>
          <p:cNvGrpSpPr/>
          <p:nvPr/>
        </p:nvGrpSpPr>
        <p:grpSpPr>
          <a:xfrm>
            <a:off x="4559977" y="5136039"/>
            <a:ext cx="3466220" cy="1066426"/>
            <a:chOff x="3821930" y="714165"/>
            <a:chExt cx="3466220" cy="106642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E96042-641D-4AC0-BE10-98FC906233B7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CECFED-F358-45EF-B72B-3C93D6E7C4A7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06EEC9-306B-4DA2-83DE-A246860E6E7E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57756B-EEF6-4D22-AE14-5309BAA73E3C}"/>
                </a:ext>
              </a:extLst>
            </p:cNvPr>
            <p:cNvCxnSpPr/>
            <p:nvPr/>
          </p:nvCxnSpPr>
          <p:spPr>
            <a:xfrm>
              <a:off x="6928150" y="1351224"/>
              <a:ext cx="36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B35CBD-14DA-4955-AFAE-930A0E753A8B}"/>
              </a:ext>
            </a:extLst>
          </p:cNvPr>
          <p:cNvCxnSpPr>
            <a:cxnSpLocks/>
          </p:cNvCxnSpPr>
          <p:nvPr/>
        </p:nvCxnSpPr>
        <p:spPr>
          <a:xfrm rot="10800000">
            <a:off x="8640521" y="2226352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C64D38-68D4-4D84-9419-BA8630CE3B4B}"/>
              </a:ext>
            </a:extLst>
          </p:cNvPr>
          <p:cNvSpPr txBox="1"/>
          <p:nvPr/>
        </p:nvSpPr>
        <p:spPr>
          <a:xfrm>
            <a:off x="8829922" y="2357679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A4882-47BD-40F7-A2B0-03FA9721A801}"/>
              </a:ext>
            </a:extLst>
          </p:cNvPr>
          <p:cNvCxnSpPr>
            <a:cxnSpLocks/>
          </p:cNvCxnSpPr>
          <p:nvPr/>
        </p:nvCxnSpPr>
        <p:spPr>
          <a:xfrm rot="10800000">
            <a:off x="10863177" y="2037405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921B9-8F8F-43B5-A097-DEE817E75611}"/>
              </a:ext>
            </a:extLst>
          </p:cNvPr>
          <p:cNvGrpSpPr/>
          <p:nvPr/>
        </p:nvGrpSpPr>
        <p:grpSpPr>
          <a:xfrm>
            <a:off x="1050592" y="1887877"/>
            <a:ext cx="2276169" cy="1738553"/>
            <a:chOff x="318257" y="4176010"/>
            <a:chExt cx="2276169" cy="17385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3F74BE-3A47-48BF-95BC-2E5842A4C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30A07517-6747-4310-A842-D0CECCCC7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3910DA-BF96-4C12-9D55-FAF0BF6DDA52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AF324B-38FE-49E5-8C14-2C95A2913AF2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1C4E3D-3C1F-4A50-B275-2270B5011487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B5F601-286D-4C98-9E32-F8067DC6DA6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69DBB3-E527-4FBF-B49F-F7DA19506EAB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42D84D9-167B-48A5-A5A0-0C90AE08DB21}"/>
              </a:ext>
            </a:extLst>
          </p:cNvPr>
          <p:cNvSpPr>
            <a:spLocks noChangeAspect="1"/>
          </p:cNvSpPr>
          <p:nvPr/>
        </p:nvSpPr>
        <p:spPr>
          <a:xfrm>
            <a:off x="105059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55B309-AFEC-4740-96B5-835C497CBF32}"/>
              </a:ext>
            </a:extLst>
          </p:cNvPr>
          <p:cNvCxnSpPr>
            <a:cxnSpLocks/>
          </p:cNvCxnSpPr>
          <p:nvPr/>
        </p:nvCxnSpPr>
        <p:spPr>
          <a:xfrm>
            <a:off x="126686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29C8B1-EE0C-4970-B79F-8862D3F9AB2C}"/>
              </a:ext>
            </a:extLst>
          </p:cNvPr>
          <p:cNvSpPr/>
          <p:nvPr/>
        </p:nvSpPr>
        <p:spPr>
          <a:xfrm>
            <a:off x="92289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EF4093-EB3A-4FCA-8004-19F7B96D3D6B}"/>
              </a:ext>
            </a:extLst>
          </p:cNvPr>
          <p:cNvCxnSpPr>
            <a:cxnSpLocks/>
          </p:cNvCxnSpPr>
          <p:nvPr/>
        </p:nvCxnSpPr>
        <p:spPr>
          <a:xfrm>
            <a:off x="198139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763974-471C-4702-A5A6-444A0C0DB9C3}"/>
              </a:ext>
            </a:extLst>
          </p:cNvPr>
          <p:cNvCxnSpPr>
            <a:cxnSpLocks/>
          </p:cNvCxnSpPr>
          <p:nvPr/>
        </p:nvCxnSpPr>
        <p:spPr>
          <a:xfrm>
            <a:off x="462322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B2AD236-2770-4ECE-8A36-DFCA6B0CFE15}"/>
              </a:ext>
            </a:extLst>
          </p:cNvPr>
          <p:cNvSpPr>
            <a:spLocks noChangeAspect="1"/>
          </p:cNvSpPr>
          <p:nvPr/>
        </p:nvSpPr>
        <p:spPr>
          <a:xfrm>
            <a:off x="643662" y="445207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F0B447-4EBB-4A54-AB49-10A4E7C851C6}"/>
              </a:ext>
            </a:extLst>
          </p:cNvPr>
          <p:cNvGrpSpPr/>
          <p:nvPr/>
        </p:nvGrpSpPr>
        <p:grpSpPr>
          <a:xfrm>
            <a:off x="3699298" y="3373293"/>
            <a:ext cx="2276169" cy="1653168"/>
            <a:chOff x="318257" y="4176010"/>
            <a:chExt cx="2276169" cy="16531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C58DC2-E698-4E38-8CAF-7FD09FE2C1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EF8BC007-D5E8-4483-A1BB-4CCE13A9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36A2E9-13E5-4E03-8758-78FE2AE68AF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52FEB0-F457-4F3C-9A5D-FF7BF89F60B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8FE6F4-5E0B-439B-B300-84FB3BF3A94F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1A9E1E-E0D3-4393-BDAD-086DF2187B16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8286930-0238-4ABB-8AA8-515A29E8FE39}"/>
              </a:ext>
            </a:extLst>
          </p:cNvPr>
          <p:cNvSpPr/>
          <p:nvPr/>
        </p:nvSpPr>
        <p:spPr>
          <a:xfrm>
            <a:off x="593631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656C08-C3E5-4088-9857-310A273D9A25}"/>
              </a:ext>
            </a:extLst>
          </p:cNvPr>
          <p:cNvGrpSpPr>
            <a:grpSpLocks noChangeAspect="1"/>
          </p:cNvGrpSpPr>
          <p:nvPr/>
        </p:nvGrpSpPr>
        <p:grpSpPr>
          <a:xfrm>
            <a:off x="177098" y="5283137"/>
            <a:ext cx="1662629" cy="1186172"/>
            <a:chOff x="336736" y="4176010"/>
            <a:chExt cx="2218496" cy="158275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9D783A4-E92A-4CDA-8107-5CA295E17F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736" y="4176010"/>
              <a:ext cx="2130849" cy="1582751"/>
              <a:chOff x="6182535" y="2713426"/>
              <a:chExt cx="1167236" cy="866998"/>
            </a:xfrm>
          </p:grpSpPr>
          <p:sp>
            <p:nvSpPr>
              <p:cNvPr id="73" name="Diamond 72">
                <a:extLst>
                  <a:ext uri="{FF2B5EF4-FFF2-40B4-BE49-F238E27FC236}">
                    <a16:creationId xmlns:a16="http://schemas.microsoft.com/office/drawing/2014/main" id="{6F852DB7-A869-41B4-B281-E0D11F9BD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BEB26A-48EA-4B2F-9B6E-ACA39D297BB8}"/>
                  </a:ext>
                </a:extLst>
              </p:cNvPr>
              <p:cNvSpPr txBox="1"/>
              <p:nvPr/>
            </p:nvSpPr>
            <p:spPr>
              <a:xfrm>
                <a:off x="6182535" y="2797353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03E855-D9AB-42B8-8DB1-C9B9EB0AEBCA}"/>
                  </a:ext>
                </a:extLst>
              </p:cNvPr>
              <p:cNvSpPr txBox="1"/>
              <p:nvPr/>
            </p:nvSpPr>
            <p:spPr>
              <a:xfrm>
                <a:off x="6784105" y="339942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83F8FE1-B79C-4CC6-A178-FEEC920B50E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36818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9A689C-DD54-4286-9D82-ADB11D2E83BD}"/>
                </a:ext>
              </a:extLst>
            </p:cNvPr>
            <p:cNvSpPr txBox="1"/>
            <p:nvPr/>
          </p:nvSpPr>
          <p:spPr>
            <a:xfrm>
              <a:off x="2044357" y="442863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866627-0DE2-439D-B142-7E29DCAEAF7D}"/>
              </a:ext>
            </a:extLst>
          </p:cNvPr>
          <p:cNvCxnSpPr>
            <a:cxnSpLocks/>
          </p:cNvCxnSpPr>
          <p:nvPr/>
        </p:nvCxnSpPr>
        <p:spPr>
          <a:xfrm>
            <a:off x="3126427" y="4028442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A8F6F8-676A-4CDD-BD94-1E014EFE591A}"/>
              </a:ext>
            </a:extLst>
          </p:cNvPr>
          <p:cNvSpPr/>
          <p:nvPr/>
        </p:nvSpPr>
        <p:spPr>
          <a:xfrm>
            <a:off x="1160472" y="4674444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8A0447-18C6-48DB-B818-8C626EB3340C}"/>
              </a:ext>
            </a:extLst>
          </p:cNvPr>
          <p:cNvCxnSpPr>
            <a:cxnSpLocks/>
          </p:cNvCxnSpPr>
          <p:nvPr/>
        </p:nvCxnSpPr>
        <p:spPr>
          <a:xfrm rot="10800000">
            <a:off x="3130774" y="5125237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4B3273-0B12-47A0-A1F0-0DB33EA630C4}"/>
              </a:ext>
            </a:extLst>
          </p:cNvPr>
          <p:cNvCxnSpPr>
            <a:cxnSpLocks/>
          </p:cNvCxnSpPr>
          <p:nvPr/>
        </p:nvCxnSpPr>
        <p:spPr>
          <a:xfrm>
            <a:off x="4618424" y="473876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24235F-89B2-49AA-A81F-1199979E4FF3}"/>
              </a:ext>
            </a:extLst>
          </p:cNvPr>
          <p:cNvGrpSpPr>
            <a:grpSpLocks noChangeAspect="1"/>
          </p:cNvGrpSpPr>
          <p:nvPr/>
        </p:nvGrpSpPr>
        <p:grpSpPr>
          <a:xfrm>
            <a:off x="1445923" y="3630720"/>
            <a:ext cx="1686902" cy="982362"/>
            <a:chOff x="352881" y="4176011"/>
            <a:chExt cx="2838802" cy="16531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226FC2-4CCC-428D-8E2D-D703BE79DB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84" name="Diamond 83">
                <a:extLst>
                  <a:ext uri="{FF2B5EF4-FFF2-40B4-BE49-F238E27FC236}">
                    <a16:creationId xmlns:a16="http://schemas.microsoft.com/office/drawing/2014/main" id="{F69961DB-18C1-4BAD-B374-35DA95AB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10BF3D-115A-4A0C-8116-AA52F40F0515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93D6B-C83E-418C-962E-BAAE455BDB1D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1839AF1-4CDD-4313-A232-8557BD87DEA6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C5F4F4-E74F-47AB-B2AB-62EFD57F238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BF7D0B-10DF-4934-B39B-A9C50B806D32}"/>
              </a:ext>
            </a:extLst>
          </p:cNvPr>
          <p:cNvCxnSpPr>
            <a:cxnSpLocks/>
          </p:cNvCxnSpPr>
          <p:nvPr/>
        </p:nvCxnSpPr>
        <p:spPr>
          <a:xfrm>
            <a:off x="1972905" y="44363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F1D828-B2C1-4C4C-9ABF-BB7EFB9570F0}"/>
              </a:ext>
            </a:extLst>
          </p:cNvPr>
          <p:cNvCxnSpPr>
            <a:cxnSpLocks/>
          </p:cNvCxnSpPr>
          <p:nvPr/>
        </p:nvCxnSpPr>
        <p:spPr>
          <a:xfrm>
            <a:off x="858066" y="4887136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E2F0B-5883-40E9-ABFD-4CDC4FB9A717}"/>
              </a:ext>
            </a:extLst>
          </p:cNvPr>
          <p:cNvCxnSpPr>
            <a:cxnSpLocks/>
          </p:cNvCxnSpPr>
          <p:nvPr/>
        </p:nvCxnSpPr>
        <p:spPr>
          <a:xfrm>
            <a:off x="858065" y="6288850"/>
            <a:ext cx="0" cy="21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8E929F-4B42-43F7-A845-B321E4921A71}"/>
              </a:ext>
            </a:extLst>
          </p:cNvPr>
          <p:cNvCxnSpPr/>
          <p:nvPr/>
        </p:nvCxnSpPr>
        <p:spPr>
          <a:xfrm>
            <a:off x="844526" y="6504850"/>
            <a:ext cx="921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DD39B64-AEBF-4C65-A1A6-2534B5EEA682}"/>
              </a:ext>
            </a:extLst>
          </p:cNvPr>
          <p:cNvSpPr/>
          <p:nvPr/>
        </p:nvSpPr>
        <p:spPr>
          <a:xfrm>
            <a:off x="1774041" y="622167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193CE3E-61BA-498B-9B70-D277E2A14092}"/>
              </a:ext>
            </a:extLst>
          </p:cNvPr>
          <p:cNvSpPr/>
          <p:nvPr/>
        </p:nvSpPr>
        <p:spPr>
          <a:xfrm>
            <a:off x="8025495" y="548286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51167F-BF74-4D11-9F91-57A8B34451A5}"/>
              </a:ext>
            </a:extLst>
          </p:cNvPr>
          <p:cNvCxnSpPr>
            <a:cxnSpLocks/>
          </p:cNvCxnSpPr>
          <p:nvPr/>
        </p:nvCxnSpPr>
        <p:spPr>
          <a:xfrm rot="10800000">
            <a:off x="8641464" y="3739390"/>
            <a:ext cx="0" cy="174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4FE136-E4BC-4FCD-93C8-F1F4C3EA909B}"/>
              </a:ext>
            </a:extLst>
          </p:cNvPr>
          <p:cNvGrpSpPr/>
          <p:nvPr/>
        </p:nvGrpSpPr>
        <p:grpSpPr>
          <a:xfrm>
            <a:off x="11156008" y="1345186"/>
            <a:ext cx="924222" cy="900000"/>
            <a:chOff x="10934393" y="5549105"/>
            <a:chExt cx="924222" cy="900000"/>
          </a:xfrm>
          <a:noFill/>
        </p:grpSpPr>
        <p:sp>
          <p:nvSpPr>
            <p:cNvPr id="94" name="Flowchart: Extract 93">
              <a:extLst>
                <a:ext uri="{FF2B5EF4-FFF2-40B4-BE49-F238E27FC236}">
                  <a16:creationId xmlns:a16="http://schemas.microsoft.com/office/drawing/2014/main" id="{102EF1EA-FFBA-4E17-8146-DCF20C0DB0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25E35B-5F3F-4144-BD28-8B9D6D74F6DD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5EC38-8834-4500-B9CC-35065D374124}"/>
              </a:ext>
            </a:extLst>
          </p:cNvPr>
          <p:cNvSpPr/>
          <p:nvPr/>
        </p:nvSpPr>
        <p:spPr>
          <a:xfrm>
            <a:off x="286065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7196C-3198-46BD-A1DF-70DB5FAAB4F2}"/>
              </a:ext>
            </a:extLst>
          </p:cNvPr>
          <p:cNvSpPr/>
          <p:nvPr/>
        </p:nvSpPr>
        <p:spPr>
          <a:xfrm>
            <a:off x="286065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E247-6326-4EBE-8872-F5D72391DB2C}"/>
              </a:ext>
            </a:extLst>
          </p:cNvPr>
          <p:cNvSpPr/>
          <p:nvPr/>
        </p:nvSpPr>
        <p:spPr>
          <a:xfrm>
            <a:off x="180300" y="5363981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 &amp; op2).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7A7FD2-0CD9-4D7D-BD0A-B9F53072953C}"/>
              </a:ext>
            </a:extLst>
          </p:cNvPr>
          <p:cNvGrpSpPr>
            <a:grpSpLocks noChangeAspect="1"/>
          </p:cNvGrpSpPr>
          <p:nvPr/>
        </p:nvGrpSpPr>
        <p:grpSpPr>
          <a:xfrm>
            <a:off x="6775261" y="5140323"/>
            <a:ext cx="1882040" cy="1146787"/>
            <a:chOff x="6189440" y="2713426"/>
            <a:chExt cx="1229810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ED4C85E-E7D3-47B6-AF23-F27CE5641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E72609-95C2-4A4C-8F38-1C6944ADA4D7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1AF3B8-9616-4D46-80ED-CBA011166D91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40712C-982F-4B6B-8320-CE29329BCB11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780B9-A5EE-4D4E-8DB9-01FCCD521A70}"/>
              </a:ext>
            </a:extLst>
          </p:cNvPr>
          <p:cNvSpPr/>
          <p:nvPr/>
        </p:nvSpPr>
        <p:spPr>
          <a:xfrm>
            <a:off x="8630094" y="52816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7247C-1CE0-4982-A49A-2CF3B3F5029A}"/>
              </a:ext>
            </a:extLst>
          </p:cNvPr>
          <p:cNvSpPr/>
          <p:nvPr/>
        </p:nvSpPr>
        <p:spPr>
          <a:xfrm>
            <a:off x="6189924" y="3908504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D61A237-9DD2-41B7-B9E8-D8395F2B6B5E}"/>
              </a:ext>
            </a:extLst>
          </p:cNvPr>
          <p:cNvSpPr>
            <a:spLocks noChangeAspect="1"/>
          </p:cNvSpPr>
          <p:nvPr/>
        </p:nvSpPr>
        <p:spPr>
          <a:xfrm>
            <a:off x="9567805" y="409639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35F5C8-FE99-4FE4-8DB8-E7EEA7E6229F}"/>
              </a:ext>
            </a:extLst>
          </p:cNvPr>
          <p:cNvCxnSpPr/>
          <p:nvPr/>
        </p:nvCxnSpPr>
        <p:spPr>
          <a:xfrm>
            <a:off x="8884008" y="4324705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0DD57-33D9-4635-9E79-426CB433DC51}"/>
              </a:ext>
            </a:extLst>
          </p:cNvPr>
          <p:cNvGrpSpPr/>
          <p:nvPr/>
        </p:nvGrpSpPr>
        <p:grpSpPr>
          <a:xfrm>
            <a:off x="3255136" y="5627174"/>
            <a:ext cx="3106220" cy="1066426"/>
            <a:chOff x="4234062" y="714165"/>
            <a:chExt cx="3106220" cy="10664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FE5CE8-B002-4DC5-935D-2F53F700AE92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502AA6-9A30-4E5E-9B74-F08215A740D6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F066CE-A4A5-4924-89B2-A79B34208066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9828E-ED2F-43C0-ADBA-2038211D95A4}"/>
              </a:ext>
            </a:extLst>
          </p:cNvPr>
          <p:cNvCxnSpPr>
            <a:cxnSpLocks/>
          </p:cNvCxnSpPr>
          <p:nvPr/>
        </p:nvCxnSpPr>
        <p:spPr>
          <a:xfrm rot="10800000">
            <a:off x="7526398" y="4780853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35E9B-5C6D-4A66-BE65-08CC3BBAB9F9}"/>
              </a:ext>
            </a:extLst>
          </p:cNvPr>
          <p:cNvSpPr txBox="1"/>
          <p:nvPr/>
        </p:nvSpPr>
        <p:spPr>
          <a:xfrm>
            <a:off x="7161735" y="4942508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8390B-EE46-4B96-BFCB-68B578640434}"/>
              </a:ext>
            </a:extLst>
          </p:cNvPr>
          <p:cNvCxnSpPr>
            <a:cxnSpLocks/>
          </p:cNvCxnSpPr>
          <p:nvPr/>
        </p:nvCxnSpPr>
        <p:spPr>
          <a:xfrm rot="10800000">
            <a:off x="9784080" y="4537242"/>
            <a:ext cx="0" cy="7308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5DE66-BEDC-4703-BDC2-D001CD54245F}"/>
              </a:ext>
            </a:extLst>
          </p:cNvPr>
          <p:cNvGrpSpPr/>
          <p:nvPr/>
        </p:nvGrpSpPr>
        <p:grpSpPr>
          <a:xfrm>
            <a:off x="652012" y="1897300"/>
            <a:ext cx="2276169" cy="1691999"/>
            <a:chOff x="318257" y="4176010"/>
            <a:chExt cx="2276169" cy="1691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C716F-15CC-4A03-978D-F6B5DA2ABC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3270A014-6BF0-4513-B9C6-68D3CB282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E0A128-DF23-427C-938B-3C3701914A4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1A5A61-AF83-4262-A211-5BC6CA95BD8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BA23F8-1498-4081-A283-D66C148699E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DE025C-372A-43A3-B337-26FFE20C3E2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58F06-CACC-476E-BECE-FF07E499C857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7571D91-96E7-4567-B362-B5F4850ED217}"/>
              </a:ext>
            </a:extLst>
          </p:cNvPr>
          <p:cNvSpPr>
            <a:spLocks noChangeAspect="1"/>
          </p:cNvSpPr>
          <p:nvPr/>
        </p:nvSpPr>
        <p:spPr>
          <a:xfrm>
            <a:off x="669436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447B1-0AEB-4C8E-8CCC-BC19A4FA5D60}"/>
              </a:ext>
            </a:extLst>
          </p:cNvPr>
          <p:cNvCxnSpPr>
            <a:cxnSpLocks/>
          </p:cNvCxnSpPr>
          <p:nvPr/>
        </p:nvCxnSpPr>
        <p:spPr>
          <a:xfrm>
            <a:off x="885711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3B0769-A68F-49BF-B987-8063320C491F}"/>
              </a:ext>
            </a:extLst>
          </p:cNvPr>
          <p:cNvSpPr/>
          <p:nvPr/>
        </p:nvSpPr>
        <p:spPr>
          <a:xfrm>
            <a:off x="524311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438C6E-AC91-4C26-B84C-48CF9BE98383}"/>
              </a:ext>
            </a:extLst>
          </p:cNvPr>
          <p:cNvCxnSpPr>
            <a:cxnSpLocks/>
          </p:cNvCxnSpPr>
          <p:nvPr/>
        </p:nvCxnSpPr>
        <p:spPr>
          <a:xfrm>
            <a:off x="158281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CBD8E-1E68-4C29-832C-E8BF4F29E53E}"/>
              </a:ext>
            </a:extLst>
          </p:cNvPr>
          <p:cNvCxnSpPr>
            <a:cxnSpLocks/>
          </p:cNvCxnSpPr>
          <p:nvPr/>
        </p:nvCxnSpPr>
        <p:spPr>
          <a:xfrm rot="10800000">
            <a:off x="156806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ACC4CB-532B-4720-A438-3B3F89564FE5}"/>
              </a:ext>
            </a:extLst>
          </p:cNvPr>
          <p:cNvGrpSpPr/>
          <p:nvPr/>
        </p:nvGrpSpPr>
        <p:grpSpPr>
          <a:xfrm>
            <a:off x="650384" y="3585407"/>
            <a:ext cx="2276169" cy="1763999"/>
            <a:chOff x="318257" y="4176010"/>
            <a:chExt cx="2276169" cy="17639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36A9AE-DD4D-4DF3-B3BD-3A8D889202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8" name="Diamond 47">
                <a:extLst>
                  <a:ext uri="{FF2B5EF4-FFF2-40B4-BE49-F238E27FC236}">
                    <a16:creationId xmlns:a16="http://schemas.microsoft.com/office/drawing/2014/main" id="{B37DFC07-1D59-4A70-B128-F4DC9C2F1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93F80-55C8-4872-B81F-DC7816E94B5A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517F18-96EE-4C8A-8CEC-07ADD04937D0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4DF4817-ABAF-4C31-8177-5FFA5D836AC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1E674B-381B-48EA-BA2C-3861CC7C42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4B6E9-EA4E-47D5-A328-E308841272C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26DA83-A376-40DA-98A1-2702FBAB64C7}"/>
              </a:ext>
            </a:extLst>
          </p:cNvPr>
          <p:cNvCxnSpPr>
            <a:cxnSpLocks/>
          </p:cNvCxnSpPr>
          <p:nvPr/>
        </p:nvCxnSpPr>
        <p:spPr>
          <a:xfrm>
            <a:off x="424327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712A5D9-B578-4649-BAC4-81C331CD36B8}"/>
              </a:ext>
            </a:extLst>
          </p:cNvPr>
          <p:cNvSpPr/>
          <p:nvPr/>
        </p:nvSpPr>
        <p:spPr>
          <a:xfrm>
            <a:off x="286200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819A14-25DD-49C1-AD06-2B5BE8DC4C8C}"/>
              </a:ext>
            </a:extLst>
          </p:cNvPr>
          <p:cNvSpPr/>
          <p:nvPr/>
        </p:nvSpPr>
        <p:spPr>
          <a:xfrm>
            <a:off x="286200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9927F7-6C75-475A-9A9E-3BBA75797691}"/>
              </a:ext>
            </a:extLst>
          </p:cNvPr>
          <p:cNvCxnSpPr>
            <a:cxnSpLocks/>
          </p:cNvCxnSpPr>
          <p:nvPr/>
        </p:nvCxnSpPr>
        <p:spPr>
          <a:xfrm>
            <a:off x="4232065" y="4674042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F3C613-9F91-4CDF-8162-A3D549540C4A}"/>
              </a:ext>
            </a:extLst>
          </p:cNvPr>
          <p:cNvCxnSpPr>
            <a:cxnSpLocks/>
          </p:cNvCxnSpPr>
          <p:nvPr/>
        </p:nvCxnSpPr>
        <p:spPr>
          <a:xfrm rot="10800000">
            <a:off x="1579272" y="5095025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51EFAC-94DD-49EF-A46E-EEC8EB3D1553}"/>
              </a:ext>
            </a:extLst>
          </p:cNvPr>
          <p:cNvCxnSpPr>
            <a:cxnSpLocks/>
          </p:cNvCxnSpPr>
          <p:nvPr/>
        </p:nvCxnSpPr>
        <p:spPr>
          <a:xfrm>
            <a:off x="1582814" y="591700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4701B2-53DD-44F6-9DC4-8FF7CE317BE6}"/>
              </a:ext>
            </a:extLst>
          </p:cNvPr>
          <p:cNvCxnSpPr>
            <a:cxnSpLocks/>
          </p:cNvCxnSpPr>
          <p:nvPr/>
        </p:nvCxnSpPr>
        <p:spPr>
          <a:xfrm>
            <a:off x="1583917" y="6294602"/>
            <a:ext cx="16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B04E8C-11EE-4D0C-BA3B-EBC923C8CAC4}"/>
              </a:ext>
            </a:extLst>
          </p:cNvPr>
          <p:cNvCxnSpPr>
            <a:cxnSpLocks/>
          </p:cNvCxnSpPr>
          <p:nvPr/>
        </p:nvCxnSpPr>
        <p:spPr>
          <a:xfrm>
            <a:off x="6355006" y="5703852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C9E4CA-1C67-48EE-AD1C-401121E6B69E}"/>
              </a:ext>
            </a:extLst>
          </p:cNvPr>
          <p:cNvCxnSpPr/>
          <p:nvPr/>
        </p:nvCxnSpPr>
        <p:spPr>
          <a:xfrm>
            <a:off x="6353680" y="5713716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9764E1-FDA3-4B1E-A087-BBCE07702501}"/>
              </a:ext>
            </a:extLst>
          </p:cNvPr>
          <p:cNvGrpSpPr/>
          <p:nvPr/>
        </p:nvGrpSpPr>
        <p:grpSpPr>
          <a:xfrm>
            <a:off x="10202846" y="3813786"/>
            <a:ext cx="924222" cy="900000"/>
            <a:chOff x="10934393" y="5549105"/>
            <a:chExt cx="924222" cy="900000"/>
          </a:xfrm>
          <a:noFill/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BECD0A9C-4F1D-4514-B86A-BB91D5A839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89A6CB-7704-47EC-8F51-2AADA2EBEBF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2227</Words>
  <Application>Microsoft Office PowerPoint</Application>
  <PresentationFormat>Widescreen</PresentationFormat>
  <Paragraphs>817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245</cp:revision>
  <dcterms:created xsi:type="dcterms:W3CDTF">2020-08-14T16:00:26Z</dcterms:created>
  <dcterms:modified xsi:type="dcterms:W3CDTF">2020-08-21T09:59:18Z</dcterms:modified>
</cp:coreProperties>
</file>