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0" r:id="rId19"/>
    <p:sldId id="261" r:id="rId20"/>
    <p:sldId id="262" r:id="rId21"/>
    <p:sldId id="263" r:id="rId22"/>
    <p:sldId id="26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F6600"/>
    <a:srgbClr val="00FFFF"/>
    <a:srgbClr val="FF3399"/>
    <a:srgbClr val="00FF00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6" y="324"/>
      </p:cViewPr>
      <p:guideLst>
        <p:guide orient="horz" pos="23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07DC5-B10F-460F-BB23-6459CA11D86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CC5-AFB8-46EB-8327-A7B00C8DEDFB}"/>
              </a:ext>
            </a:extLst>
          </p:cNvPr>
          <p:cNvSpPr txBox="1"/>
          <p:nvPr/>
        </p:nvSpPr>
        <p:spPr>
          <a:xfrm>
            <a:off x="3111875" y="20407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EC9DF-F656-401B-BDF7-B2BF651E757D}"/>
              </a:ext>
            </a:extLst>
          </p:cNvPr>
          <p:cNvSpPr/>
          <p:nvPr/>
        </p:nvSpPr>
        <p:spPr>
          <a:xfrm>
            <a:off x="1900940" y="10115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C1395-4955-452F-9A7C-217D133AD0D2}"/>
              </a:ext>
            </a:extLst>
          </p:cNvPr>
          <p:cNvGrpSpPr/>
          <p:nvPr/>
        </p:nvGrpSpPr>
        <p:grpSpPr>
          <a:xfrm>
            <a:off x="177098" y="177945"/>
            <a:ext cx="11903132" cy="6569561"/>
            <a:chOff x="177098" y="177945"/>
            <a:chExt cx="11903132" cy="65695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DE59FA-F4D2-4AB8-8143-116A826C3C71}"/>
                </a:ext>
              </a:extLst>
            </p:cNvPr>
            <p:cNvSpPr/>
            <p:nvPr/>
          </p:nvSpPr>
          <p:spPr>
            <a:xfrm>
              <a:off x="325923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F34040-49D9-4233-B084-8ED1431192E3}"/>
                </a:ext>
              </a:extLst>
            </p:cNvPr>
            <p:cNvSpPr/>
            <p:nvPr/>
          </p:nvSpPr>
          <p:spPr>
            <a:xfrm>
              <a:off x="325923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D6C43-8C45-4D01-82F4-BEC133BD6F12}"/>
                </a:ext>
              </a:extLst>
            </p:cNvPr>
            <p:cNvSpPr/>
            <p:nvPr/>
          </p:nvSpPr>
          <p:spPr>
            <a:xfrm>
              <a:off x="1778098" y="55224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821B1B-622F-4205-9CB8-B038F9B5A2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9384" y="2596905"/>
              <a:ext cx="1882040" cy="1146787"/>
              <a:chOff x="6189440" y="2713426"/>
              <a:chExt cx="1229810" cy="749362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FF5D2531-B894-4676-94E0-BBCC9D98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4C3C4-E590-464E-A537-1114D53201FB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6F9A86-C479-46EE-9A72-3FE423D6395B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F0E28B-870B-49C3-A27D-F75D64844F53}"/>
                  </a:ext>
                </a:extLst>
              </p:cNvPr>
              <p:cNvCxnSpPr/>
              <p:nvPr/>
            </p:nvCxnSpPr>
            <p:spPr>
              <a:xfrm>
                <a:off x="7106793" y="3088079"/>
                <a:ext cx="23524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8B58EF-5088-4BAD-AA44-31A04A194A3A}"/>
                </a:ext>
              </a:extLst>
            </p:cNvPr>
            <p:cNvSpPr/>
            <p:nvPr/>
          </p:nvSpPr>
          <p:spPr>
            <a:xfrm>
              <a:off x="9661984" y="27518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1BA40-72B0-410D-AA4F-5BBF95A2AED2}"/>
                </a:ext>
              </a:extLst>
            </p:cNvPr>
            <p:cNvSpPr/>
            <p:nvPr/>
          </p:nvSpPr>
          <p:spPr>
            <a:xfrm>
              <a:off x="7354113" y="1388412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078870D6-740F-420E-83B9-BBC85C0FE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4179" y="158855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03194C-EBFF-4B37-890D-9E99772EF9D6}"/>
                </a:ext>
              </a:extLst>
            </p:cNvPr>
            <p:cNvCxnSpPr/>
            <p:nvPr/>
          </p:nvCxnSpPr>
          <p:spPr>
            <a:xfrm>
              <a:off x="10048197" y="1804613"/>
              <a:ext cx="61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B35CBD-14DA-4955-AFAE-930A0E753A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40521" y="2226352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C64D38-68D4-4D84-9419-BA8630CE3B4B}"/>
                </a:ext>
              </a:extLst>
            </p:cNvPr>
            <p:cNvSpPr txBox="1"/>
            <p:nvPr/>
          </p:nvSpPr>
          <p:spPr>
            <a:xfrm>
              <a:off x="8829922" y="2357679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A4882-47BD-40F7-A2B0-03FA9721A8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63177" y="2037405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3921B9-8F8F-43B5-A097-DEE817E75611}"/>
                </a:ext>
              </a:extLst>
            </p:cNvPr>
            <p:cNvGrpSpPr/>
            <p:nvPr/>
          </p:nvGrpSpPr>
          <p:grpSpPr>
            <a:xfrm>
              <a:off x="105059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33F74BE-3A47-48BF-95BC-2E5842A4C4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6" name="Diamond 25">
                  <a:extLst>
                    <a:ext uri="{FF2B5EF4-FFF2-40B4-BE49-F238E27FC236}">
                      <a16:creationId xmlns:a16="http://schemas.microsoft.com/office/drawing/2014/main" id="{30A07517-6747-4310-A842-D0CECCCC7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3910DA-BF96-4C12-9D55-FAF0BF6DDA52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AF324B-38FE-49E5-8C14-2C95A2913AF2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71C4E3D-3C1F-4A50-B275-2270B5011487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8B5F601-286D-4C98-9E32-F8067DC6D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9DBB3-E527-4FBF-B49F-F7DA19506EAB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42D84D9-167B-48A5-A5A0-0C90AE08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59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55B309-AFEC-4740-96B5-835C497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6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29C8B1-EE0C-4970-B79F-8862D3F9AB2C}"/>
                </a:ext>
              </a:extLst>
            </p:cNvPr>
            <p:cNvSpPr/>
            <p:nvPr/>
          </p:nvSpPr>
          <p:spPr>
            <a:xfrm>
              <a:off x="92289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F4093-EB3A-4FCA-8004-19F7B96D3D6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9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1763974-471C-4702-A5A6-444A0C0DB9C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2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DB2AD236-2770-4ECE-8A36-DFCA6B0CF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662" y="445207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F0B447-4EBB-4A54-AB49-10A4E7C851C6}"/>
                </a:ext>
              </a:extLst>
            </p:cNvPr>
            <p:cNvGrpSpPr/>
            <p:nvPr/>
          </p:nvGrpSpPr>
          <p:grpSpPr>
            <a:xfrm>
              <a:off x="369929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58DC2-E698-4E38-8CAF-7FD09FE2C1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EF8BC007-D5E8-4483-A1BB-4CCE13A95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236A2E9-13E5-4E03-8758-78FE2AE68AF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52FEB0-F457-4F3C-9A5D-FF7BF89F60B5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E8FE6F4-5E0B-439B-B300-84FB3BF3A94F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1A9E1E-E0D3-4393-BDAD-086DF2187B16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286930-0238-4ABB-8AA8-515A29E8FE39}"/>
                </a:ext>
              </a:extLst>
            </p:cNvPr>
            <p:cNvSpPr/>
            <p:nvPr/>
          </p:nvSpPr>
          <p:spPr>
            <a:xfrm>
              <a:off x="593631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656C08-C3E5-4088-9857-310A273D9A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098" y="5283137"/>
              <a:ext cx="1662629" cy="1186172"/>
              <a:chOff x="336736" y="4176010"/>
              <a:chExt cx="2218496" cy="158275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9D783A4-E92A-4CDA-8107-5CA295E17F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6736" y="4176010"/>
                <a:ext cx="2130849" cy="1582751"/>
                <a:chOff x="6182535" y="2713426"/>
                <a:chExt cx="1167236" cy="866998"/>
              </a:xfrm>
            </p:grpSpPr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6F852DB7-A869-41B4-B281-E0D11F9BD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2BEB26A-48EA-4B2F-9B6E-ACA39D297BB8}"/>
                    </a:ext>
                  </a:extLst>
                </p:cNvPr>
                <p:cNvSpPr txBox="1"/>
                <p:nvPr/>
              </p:nvSpPr>
              <p:spPr>
                <a:xfrm>
                  <a:off x="6182535" y="2797353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4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F03E855-D9AB-42B8-8DB1-C9B9EB0AEBCA}"/>
                    </a:ext>
                  </a:extLst>
                </p:cNvPr>
                <p:cNvSpPr txBox="1"/>
                <p:nvPr/>
              </p:nvSpPr>
              <p:spPr>
                <a:xfrm>
                  <a:off x="6784105" y="3399420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983F8FE1-B79C-4CC6-A178-FEEC920B50E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36818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9A689C-DD54-4286-9D82-ADB11D2E83BD}"/>
                  </a:ext>
                </a:extLst>
              </p:cNvPr>
              <p:cNvSpPr txBox="1"/>
              <p:nvPr/>
            </p:nvSpPr>
            <p:spPr>
              <a:xfrm>
                <a:off x="2044357" y="442863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866627-0DE2-439D-B142-7E29DCAE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427" y="4028442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9A8F6F8-676A-4CDD-BD94-1E014EFE591A}"/>
                </a:ext>
              </a:extLst>
            </p:cNvPr>
            <p:cNvSpPr/>
            <p:nvPr/>
          </p:nvSpPr>
          <p:spPr>
            <a:xfrm>
              <a:off x="1160472" y="4674444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8A0447-18C6-48DB-B818-8C626EB334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30774" y="5125237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C4B3273-0B12-47A0-A1F0-0DB33EA630C4}"/>
                </a:ext>
              </a:extLst>
            </p:cNvPr>
            <p:cNvCxnSpPr>
              <a:cxnSpLocks/>
            </p:cNvCxnSpPr>
            <p:nvPr/>
          </p:nvCxnSpPr>
          <p:spPr>
            <a:xfrm>
              <a:off x="4618424" y="4738762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B24235F-89B2-49AA-A81F-1199979E4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5923" y="3630720"/>
              <a:ext cx="1686902" cy="982362"/>
              <a:chOff x="352881" y="4176011"/>
              <a:chExt cx="2838802" cy="16531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226FC2-4CCC-428D-8E2D-D703BE79DB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F69961DB-18C1-4BAD-B374-35DA95AB1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10BF3D-115A-4A0C-8116-AA52F40F0515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B93D6B-C83E-418C-962E-BAAE455BDB1D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1839AF1-4CDD-4313-A232-8557BD87DEA6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C5F4F4-E74F-47AB-B2AB-62EFD57F238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BF7D0B-10DF-4934-B39B-A9C50B806D3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05" y="443630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5F1D828-B2C1-4C4C-9ABF-BB7EFB95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6" y="4887136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74E2F0B-5883-40E9-ABFD-4CDC4FB9A717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5" y="6288850"/>
              <a:ext cx="0" cy="21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D8E929F-4B42-43F7-A845-B321E4921A71}"/>
                </a:ext>
              </a:extLst>
            </p:cNvPr>
            <p:cNvCxnSpPr/>
            <p:nvPr/>
          </p:nvCxnSpPr>
          <p:spPr>
            <a:xfrm>
              <a:off x="844526" y="6504850"/>
              <a:ext cx="921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D39B64-AEBF-4C65-A1A6-2534B5EEA682}"/>
                </a:ext>
              </a:extLst>
            </p:cNvPr>
            <p:cNvSpPr/>
            <p:nvPr/>
          </p:nvSpPr>
          <p:spPr>
            <a:xfrm>
              <a:off x="1774041" y="6221671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93CE3E-61BA-498B-9B70-D277E2A14092}"/>
                </a:ext>
              </a:extLst>
            </p:cNvPr>
            <p:cNvSpPr/>
            <p:nvPr/>
          </p:nvSpPr>
          <p:spPr>
            <a:xfrm>
              <a:off x="7845001" y="4248787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4FE136-E4BC-4FCD-93C8-F1F4C3EA909B}"/>
                </a:ext>
              </a:extLst>
            </p:cNvPr>
            <p:cNvGrpSpPr/>
            <p:nvPr/>
          </p:nvGrpSpPr>
          <p:grpSpPr>
            <a:xfrm>
              <a:off x="11156008" y="13451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4" name="Flowchart: Extract 93">
                <a:extLst>
                  <a:ext uri="{FF2B5EF4-FFF2-40B4-BE49-F238E27FC236}">
                    <a16:creationId xmlns:a16="http://schemas.microsoft.com/office/drawing/2014/main" id="{102EF1EA-FFBA-4E17-8146-DCF20C0DB0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25E35B-5F3F-4144-BD28-8B9D6D74F6DD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2FD5C40-0C0F-4791-9FFF-D24F7D0863E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8640521" y="3743692"/>
              <a:ext cx="0" cy="50509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B2ABECD-0265-4F57-8A95-07CC41FA5D36}"/>
                </a:ext>
              </a:extLst>
            </p:cNvPr>
            <p:cNvSpPr/>
            <p:nvPr/>
          </p:nvSpPr>
          <p:spPr>
            <a:xfrm>
              <a:off x="5005145" y="5263331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1B3927-5700-41C4-BEC2-2647F6AC12A4}"/>
                </a:ext>
              </a:extLst>
            </p:cNvPr>
            <p:cNvSpPr/>
            <p:nvPr/>
          </p:nvSpPr>
          <p:spPr>
            <a:xfrm>
              <a:off x="5005145" y="5515330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8E95C0-EF5E-499B-97C1-D3741704FDC6}"/>
                </a:ext>
              </a:extLst>
            </p:cNvPr>
            <p:cNvSpPr/>
            <p:nvPr/>
          </p:nvSpPr>
          <p:spPr>
            <a:xfrm>
              <a:off x="6573833" y="6156774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021CA3-A47A-480F-A560-700362498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752" y="5809296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0BE4247-4860-4F01-A55E-C046312E8D8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46" y="5856451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612A08-6C94-49BE-95A6-B8348FC6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6151" y="4836402"/>
              <a:ext cx="0" cy="96645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EFEB5-20CF-4966-9053-BDCAB8BF78D5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5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47D3A8-D552-420E-9408-FFE503E703DD}"/>
              </a:ext>
            </a:extLst>
          </p:cNvPr>
          <p:cNvGrpSpPr/>
          <p:nvPr/>
        </p:nvGrpSpPr>
        <p:grpSpPr>
          <a:xfrm>
            <a:off x="180300" y="160588"/>
            <a:ext cx="11757478" cy="6609628"/>
            <a:chOff x="180300" y="160588"/>
            <a:chExt cx="11757478" cy="6609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25EC38-8834-4500-B9CC-35065D374124}"/>
                </a:ext>
              </a:extLst>
            </p:cNvPr>
            <p:cNvSpPr/>
            <p:nvPr/>
          </p:nvSpPr>
          <p:spPr>
            <a:xfrm>
              <a:off x="286065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E7196C-3198-46BD-A1DF-70DB5FAAB4F2}"/>
                </a:ext>
              </a:extLst>
            </p:cNvPr>
            <p:cNvSpPr/>
            <p:nvPr/>
          </p:nvSpPr>
          <p:spPr>
            <a:xfrm>
              <a:off x="286065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66E247-6326-4EBE-8872-F5D72391DB2C}"/>
                </a:ext>
              </a:extLst>
            </p:cNvPr>
            <p:cNvSpPr/>
            <p:nvPr/>
          </p:nvSpPr>
          <p:spPr>
            <a:xfrm>
              <a:off x="180300" y="5363981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 &amp; op2).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7A7FD2-0CD9-4D7D-BD0A-B9F5307295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5971" y="5140323"/>
              <a:ext cx="1882040" cy="1146787"/>
              <a:chOff x="6189440" y="2713426"/>
              <a:chExt cx="1229810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7ED4C85E-E7D3-47B6-AF23-F27CE5641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2609-95C2-4A4C-8F38-1C6944ADA4D7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1AF3B8-9616-4D46-80ED-CBA011166D91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340712C-982F-4B6B-8320-CE29329BCB11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7780B9-A5EE-4D4E-8DB9-01FCCD521A70}"/>
                </a:ext>
              </a:extLst>
            </p:cNvPr>
            <p:cNvSpPr/>
            <p:nvPr/>
          </p:nvSpPr>
          <p:spPr>
            <a:xfrm>
              <a:off x="9440804" y="528161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7247C-1CE0-4982-A49A-2CF3B3F5029A}"/>
                </a:ext>
              </a:extLst>
            </p:cNvPr>
            <p:cNvSpPr/>
            <p:nvPr/>
          </p:nvSpPr>
          <p:spPr>
            <a:xfrm>
              <a:off x="7000634" y="390850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D61A237-9DD2-41B7-B9E8-D8395F2B6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8515" y="4096393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35F5C8-FE99-4FE4-8DB8-E7EEA7E6229F}"/>
                </a:ext>
              </a:extLst>
            </p:cNvPr>
            <p:cNvCxnSpPr/>
            <p:nvPr/>
          </p:nvCxnSpPr>
          <p:spPr>
            <a:xfrm>
              <a:off x="9694718" y="4324705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9828E-ED2F-43C0-ADBA-2038211D95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37108" y="4780853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C35E9B-5C6D-4A66-BE65-08CC3BBAB9F9}"/>
                </a:ext>
              </a:extLst>
            </p:cNvPr>
            <p:cNvSpPr txBox="1"/>
            <p:nvPr/>
          </p:nvSpPr>
          <p:spPr>
            <a:xfrm>
              <a:off x="7972445" y="494250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38390B-EE46-4B96-BFCB-68B5786404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94790" y="4537242"/>
              <a:ext cx="0" cy="730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05DE66-BEDC-4703-BDC2-D001CD54245F}"/>
                </a:ext>
              </a:extLst>
            </p:cNvPr>
            <p:cNvGrpSpPr/>
            <p:nvPr/>
          </p:nvGrpSpPr>
          <p:grpSpPr>
            <a:xfrm>
              <a:off x="65201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5C716F-15CC-4A03-978D-F6B5DA2ABC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3270A014-6BF0-4513-B9C6-68D3CB282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BE0A128-DF23-427C-938B-3C3701914A4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1A5A61-AF83-4262-A211-5BC6CA95BD87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4BA23F8-1498-4081-A283-D66C148699E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DE025C-372A-43A3-B337-26FFE20C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158F06-CACC-476E-BECE-FF07E499C857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7571D91-96E7-4567-B362-B5F4850E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1447B1-0AEB-4C8E-8CCC-BC19A4FA5D60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3B0769-A68F-49BF-B987-8063320C491F}"/>
                </a:ext>
              </a:extLst>
            </p:cNvPr>
            <p:cNvSpPr/>
            <p:nvPr/>
          </p:nvSpPr>
          <p:spPr>
            <a:xfrm>
              <a:off x="524311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438C6E-AC91-4C26-B84C-48CF9BE98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FCBD8E-1E68-4C29-832C-E8BF4F29E5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06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ACC4CB-532B-4720-A438-3B3F89564FE5}"/>
                </a:ext>
              </a:extLst>
            </p:cNvPr>
            <p:cNvGrpSpPr/>
            <p:nvPr/>
          </p:nvGrpSpPr>
          <p:grpSpPr>
            <a:xfrm>
              <a:off x="65038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6A9AE-DD4D-4DF3-B3BD-3A8D889202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B37DFC07-1D59-4A70-B128-F4DC9C2F1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1E93F80-55C8-4872-B81F-DC7816E94B5A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517F18-96EE-4C8A-8CEC-07ADD04937D0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4DF4817-ABAF-4C31-8177-5FFA5D836ACC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D1E674B-381B-48EA-BA2C-3861CC7C4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B4B6E9-EA4E-47D5-A328-E308841272C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26DA83-A376-40DA-98A1-2702FBAB64C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27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12A5D9-B578-4649-BAC4-81C331CD36B8}"/>
                </a:ext>
              </a:extLst>
            </p:cNvPr>
            <p:cNvSpPr/>
            <p:nvPr/>
          </p:nvSpPr>
          <p:spPr>
            <a:xfrm>
              <a:off x="286200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819A14-25DD-49C1-AD06-2B5BE8DC4C8C}"/>
                </a:ext>
              </a:extLst>
            </p:cNvPr>
            <p:cNvSpPr/>
            <p:nvPr/>
          </p:nvSpPr>
          <p:spPr>
            <a:xfrm>
              <a:off x="286200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79927F7-6C75-475A-9A9E-3BBA757976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65" y="4674042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3F3C613-9F91-4CDF-8162-A3D549540C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79272" y="5095025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51EFAC-94DD-49EF-A46E-EEC8EB3D1553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591700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D4701B2-53DD-44F6-9DC4-8FF7CE317BE6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17" y="6294602"/>
              <a:ext cx="16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B04E8C-11EE-4D0C-BA3B-EBC923C8CAC4}"/>
                </a:ext>
              </a:extLst>
            </p:cNvPr>
            <p:cNvCxnSpPr>
              <a:cxnSpLocks/>
            </p:cNvCxnSpPr>
            <p:nvPr/>
          </p:nvCxnSpPr>
          <p:spPr>
            <a:xfrm>
              <a:off x="6866423" y="571507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DC9E4CA-1C67-48EE-AD1C-401121E6B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423" y="5713716"/>
              <a:ext cx="795617" cy="5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9764E1-FDA3-4B1E-A087-BBCE07702501}"/>
                </a:ext>
              </a:extLst>
            </p:cNvPr>
            <p:cNvGrpSpPr/>
            <p:nvPr/>
          </p:nvGrpSpPr>
          <p:grpSpPr>
            <a:xfrm>
              <a:off x="11013556" y="3813786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56" name="Flowchart: Extract 55">
                <a:extLst>
                  <a:ext uri="{FF2B5EF4-FFF2-40B4-BE49-F238E27FC236}">
                    <a16:creationId xmlns:a16="http://schemas.microsoft.com/office/drawing/2014/main" id="{BECD0A9C-4F1D-4514-B86A-BB91D5A839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89A6CB-7704-47EC-8F51-2AADA2EBEBF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6C47756-876F-4D82-A8F5-B73D66C4FB2C}"/>
                </a:ext>
              </a:extLst>
            </p:cNvPr>
            <p:cNvSpPr/>
            <p:nvPr/>
          </p:nvSpPr>
          <p:spPr>
            <a:xfrm>
              <a:off x="3227261" y="5559724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115603-93AE-4B0D-A4C7-139DDE4A307C}"/>
                </a:ext>
              </a:extLst>
            </p:cNvPr>
            <p:cNvSpPr/>
            <p:nvPr/>
          </p:nvSpPr>
          <p:spPr>
            <a:xfrm>
              <a:off x="3227261" y="5811723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F37075-9C1B-412C-97C9-572B99D7DF98}"/>
                </a:ext>
              </a:extLst>
            </p:cNvPr>
            <p:cNvSpPr/>
            <p:nvPr/>
          </p:nvSpPr>
          <p:spPr>
            <a:xfrm>
              <a:off x="4795949" y="6453167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80FF04-5E56-4A6D-A0C1-BE9393C3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868" y="6181105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E838DD-8F6D-431C-AD02-BA42D8F7D4F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7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A3A5995-EF1E-476E-B0F0-3F4649BB5587}"/>
              </a:ext>
            </a:extLst>
          </p:cNvPr>
          <p:cNvGrpSpPr/>
          <p:nvPr/>
        </p:nvGrpSpPr>
        <p:grpSpPr>
          <a:xfrm>
            <a:off x="115196" y="160588"/>
            <a:ext cx="11969797" cy="6620486"/>
            <a:chOff x="115196" y="160588"/>
            <a:chExt cx="11969797" cy="66204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F22E7-C26F-406F-ACA2-700C9A83D8CA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26B390-9BF8-46D0-89D4-845EE1E881D0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575B5-5387-4F13-9E20-64E91C95CFD4}"/>
                </a:ext>
              </a:extLst>
            </p:cNvPr>
            <p:cNvSpPr/>
            <p:nvPr/>
          </p:nvSpPr>
          <p:spPr>
            <a:xfrm>
              <a:off x="123141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F981E6-E567-43BC-A334-E3E1934929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85388"/>
              <a:ext cx="1958633" cy="1146787"/>
              <a:chOff x="6189440" y="2713426"/>
              <a:chExt cx="1279859" cy="749362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9E0F69F3-E38E-46D1-96C8-9644A0288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A31F-3AED-4DBB-BD54-02DA87B3779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1462BC-D123-4D44-877C-97FAE38B55FF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1ECDD59-A5B3-481E-ACDB-61C8B747B6EA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A82B6-C605-451D-BAAF-BAA0C7104A8E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D4FC7C-E7FD-4242-B53F-1FC50D5DC0F6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DA1249C-CA7C-40BA-8196-3EF722908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31BFE3-45A0-4DB4-9AF6-C76D9BEF71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C8D15B-B6F8-4913-B948-8878071E37C3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92B108F-0EFF-4804-9FE4-F875D7F2D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id="{7CDD8035-8739-47FB-9483-486838BD5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8F3CE9-146A-466F-94D5-06F992B9230F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BA55AB-8BFE-4D51-BAB8-B8095FE18C2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64469DB-BEC3-49E3-9134-9FB7F3D48D38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994816-D0D3-4885-B2F7-1883C68CB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017DEB-BD52-4773-A03F-4D49DDBBDDA3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2361DEA-5C90-46E6-A5DE-14A85C2ED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FDB294-D326-40A0-828C-009F26952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77359B-F144-4FDD-9A8F-4A9885965B8F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85052BA-4ECD-45C2-8AAD-844BF6BE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A41B9A-6D2A-47DB-ADBC-C27485CF98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45EAB5-621E-46C7-B0F6-8B9AD96427BF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27806F-05F0-4B2A-AB42-9ED92D64B2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52658F0C-DB49-43A6-985E-C8AC1F3226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8FBB03-3337-4C06-80E7-2BCFA34EA32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D612EC-6AE7-4D9B-8B71-E96FA4E8B04E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16896B29-B1DA-4D20-8822-FD1C46310903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EC85EBD-9169-4A3A-A408-018520E8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614465-3F08-4888-B529-73B0AE112129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61452A3-C540-4B0F-8100-6C44D17D4D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93A40E-F853-441D-A700-62A9D72C3F4B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5726D5-2834-4E2D-8AA7-2B63F879E1BD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2AD5949-2EF3-4D4C-85B3-D4D6192BA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245BB6-F98B-4C41-ABE1-8A407A0D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88EB52-3106-4722-93FA-5AFD724C4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77" y="6296615"/>
              <a:ext cx="25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78FDC0-5636-461D-978A-19E108557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F109CE4-BAF4-4AA7-B95C-65A14D96E6A1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E84307-37C0-4C0C-BD7A-1BA204F2F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CE65E61F-FF3D-46CA-909D-D9EAB8782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DC823A-A801-453E-86E3-909D3E9F98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A16477-8C37-43A5-BFD8-1F4182405576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09E516-7BDD-4D22-8229-8D085FD7A99F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F81F8-7BC9-4F08-BE1D-6B2249C3D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225AF0-8A8A-4B17-8424-FE541D9DDA5B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137712-918F-4073-B845-B94DC3AD83AE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AD4EF30-5FB2-4C66-BA16-61B4392CED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F6CB7D-C94C-4D88-8FAC-B14BF5D45E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70" name="Diamond 69">
                  <a:extLst>
                    <a:ext uri="{FF2B5EF4-FFF2-40B4-BE49-F238E27FC236}">
                      <a16:creationId xmlns:a16="http://schemas.microsoft.com/office/drawing/2014/main" id="{2A0C4AE6-4689-4A67-B91C-3B67EB43B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FBAC1E-B072-45E6-BEC4-5282971AFB62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9966D4C-20C6-4CCF-800F-46C534D968F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53BAA194-623A-44BF-94EC-6BD5672791D8}"/>
                    </a:ext>
                  </a:extLst>
                </p:cNvPr>
                <p:cNvCxnSpPr>
                  <a:cxnSpLocks/>
                  <a:endCxn id="75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E063D8-91D5-418C-A041-A04BDAF814A6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CE243A-0593-47DF-87AE-886BE800742E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D9E95C-9C80-469F-B527-DE6185B76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1B75EA-A061-4262-944E-1C1318EBC9F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829DB2-C1D2-4FD9-94E0-EB1496341C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633EC5-A1CE-4C32-A1D0-3CD26C83BDB7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E4B3108-3BB4-4A0D-A499-55570B153771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148827-4B25-49AD-811D-829A4979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2EF29BD-451E-46D3-AE6B-8ABD9B694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240EBC5-A391-4B2E-80D8-96290F267B8B}"/>
                </a:ext>
              </a:extLst>
            </p:cNvPr>
            <p:cNvGrpSpPr/>
            <p:nvPr/>
          </p:nvGrpSpPr>
          <p:grpSpPr>
            <a:xfrm>
              <a:off x="11077656" y="1049934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96" name="Flowchart: Extract 95">
                <a:extLst>
                  <a:ext uri="{FF2B5EF4-FFF2-40B4-BE49-F238E27FC236}">
                    <a16:creationId xmlns:a16="http://schemas.microsoft.com/office/drawing/2014/main" id="{59855AD2-937E-40A7-BA05-A290E5D2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176F11-92E2-499A-825F-CF5BDB7B9C6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4F62FE-A1A0-4F7D-BDD2-11884F5ED6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02" y="6158840"/>
              <a:ext cx="189246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953247-357E-4D58-AFEB-F71C9E303F53}"/>
                </a:ext>
              </a:extLst>
            </p:cNvPr>
            <p:cNvSpPr/>
            <p:nvPr/>
          </p:nvSpPr>
          <p:spPr>
            <a:xfrm>
              <a:off x="3660720" y="557058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643322-8A84-4872-851C-12EBC7AD6499}"/>
                </a:ext>
              </a:extLst>
            </p:cNvPr>
            <p:cNvSpPr/>
            <p:nvPr/>
          </p:nvSpPr>
          <p:spPr>
            <a:xfrm>
              <a:off x="3660720" y="582258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D985C-B1DE-4EF0-A2E1-F776339CD799}"/>
                </a:ext>
              </a:extLst>
            </p:cNvPr>
            <p:cNvSpPr/>
            <p:nvPr/>
          </p:nvSpPr>
          <p:spPr>
            <a:xfrm>
              <a:off x="5229408" y="646402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28A4F9-CB87-426A-B603-8D44937BC2BC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8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A52B4D-7085-4F35-AD43-4C3987A83CFB}"/>
              </a:ext>
            </a:extLst>
          </p:cNvPr>
          <p:cNvGrpSpPr/>
          <p:nvPr/>
        </p:nvGrpSpPr>
        <p:grpSpPr>
          <a:xfrm>
            <a:off x="115196" y="160588"/>
            <a:ext cx="11969797" cy="6564444"/>
            <a:chOff x="115196" y="160588"/>
            <a:chExt cx="11969797" cy="6564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D3470D-DCCB-4E06-AFA7-1201B9032E5B}"/>
                </a:ext>
              </a:extLst>
            </p:cNvPr>
            <p:cNvSpPr/>
            <p:nvPr/>
          </p:nvSpPr>
          <p:spPr>
            <a:xfrm>
              <a:off x="2327712" y="1952243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981DEC4-7167-4379-9CF2-905B20A12A4C}"/>
                </a:ext>
              </a:extLst>
            </p:cNvPr>
            <p:cNvSpPr/>
            <p:nvPr/>
          </p:nvSpPr>
          <p:spPr>
            <a:xfrm>
              <a:off x="2327712" y="2204243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185272-61C7-4002-994F-1A4113B39D67}"/>
                </a:ext>
              </a:extLst>
            </p:cNvPr>
            <p:cNvSpPr/>
            <p:nvPr/>
          </p:nvSpPr>
          <p:spPr>
            <a:xfrm>
              <a:off x="137482" y="5350664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ED9587-398D-4B0E-A6F7-A49EDF7B8D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2286" y="5578245"/>
              <a:ext cx="1958633" cy="1146787"/>
              <a:chOff x="6189440" y="2713426"/>
              <a:chExt cx="1279859" cy="749362"/>
            </a:xfrm>
          </p:grpSpPr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id="{82D216B0-E973-45A7-823E-1442FD447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A82E6C-4DB3-4DEF-9E91-C62A4634AE60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3F4BFB-9CB7-45D8-B253-FA602583A5F2}"/>
                  </a:ext>
                </a:extLst>
              </p:cNvPr>
              <p:cNvSpPr txBox="1"/>
              <p:nvPr/>
            </p:nvSpPr>
            <p:spPr>
              <a:xfrm>
                <a:off x="7135470" y="2878931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4064FFF-A7D4-4555-9029-BD8F04A3DB90}"/>
                  </a:ext>
                </a:extLst>
              </p:cNvPr>
              <p:cNvCxnSpPr/>
              <p:nvPr/>
            </p:nvCxnSpPr>
            <p:spPr>
              <a:xfrm>
                <a:off x="7112953" y="3088145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54FF78-3549-45D2-AAA2-2D1967B97CE5}"/>
                </a:ext>
              </a:extLst>
            </p:cNvPr>
            <p:cNvSpPr/>
            <p:nvPr/>
          </p:nvSpPr>
          <p:spPr>
            <a:xfrm>
              <a:off x="10008000" y="5547008"/>
              <a:ext cx="2076993" cy="114678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BB6FBF-8276-47CF-91A6-2488DFE722E9}"/>
                </a:ext>
              </a:extLst>
            </p:cNvPr>
            <p:cNvSpPr/>
            <p:nvPr/>
          </p:nvSpPr>
          <p:spPr>
            <a:xfrm>
              <a:off x="9039579" y="2709477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79BB7111-41C3-4FB8-A453-0BA43CE7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4527" y="132618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E10753-508A-449C-9161-1C0AA06D9A6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9645" y="2209098"/>
              <a:ext cx="12240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7D6A61-7E12-4101-A8A5-B3FACCE77EE2}"/>
                </a:ext>
              </a:extLst>
            </p:cNvPr>
            <p:cNvGrpSpPr/>
            <p:nvPr/>
          </p:nvGrpSpPr>
          <p:grpSpPr>
            <a:xfrm>
              <a:off x="119072" y="1897300"/>
              <a:ext cx="2276169" cy="1691999"/>
              <a:chOff x="318257" y="4176010"/>
              <a:chExt cx="2276169" cy="1691999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604E21E-EA3C-4CD3-B1EC-0E4CA85E2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95" name="Diamond 94">
                  <a:extLst>
                    <a:ext uri="{FF2B5EF4-FFF2-40B4-BE49-F238E27FC236}">
                      <a16:creationId xmlns:a16="http://schemas.microsoft.com/office/drawing/2014/main" id="{1359367F-303B-4E52-9CF3-C4E134898C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AC13971-7B20-4D23-AD14-6DD3F4A453D0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6E1C943-709D-4CC3-860D-6FC01E0A7CB8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1875E59A-45BA-418E-8151-680E4A68A4FE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95AAC3A-ECF4-4CA6-95EA-493A9793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24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BF502A4-6125-4E68-AE6F-CC7131A69DB2}"/>
                  </a:ext>
                </a:extLst>
              </p:cNvPr>
              <p:cNvSpPr txBox="1"/>
              <p:nvPr/>
            </p:nvSpPr>
            <p:spPr>
              <a:xfrm>
                <a:off x="969827" y="5548286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12AB9E35-A6DD-43DB-9623-D8A0DA127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821" y="160588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9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39F1D17-A014-44A5-9B8D-3A46E1E62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96" y="592704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99FCB8-B096-46C6-AB6B-623B1C412FB0}"/>
                </a:ext>
              </a:extLst>
            </p:cNvPr>
            <p:cNvSpPr/>
            <p:nvPr/>
          </p:nvSpPr>
          <p:spPr>
            <a:xfrm>
              <a:off x="115196" y="844704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B6A65C-0B23-4109-9C72-3C6A26B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1524147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8CF96AB-031A-4384-99D4-83E5E8EF2B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5125" y="3418166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05A28E6-56F0-4D21-88E6-7A25A31A467E}"/>
                </a:ext>
              </a:extLst>
            </p:cNvPr>
            <p:cNvGrpSpPr/>
            <p:nvPr/>
          </p:nvGrpSpPr>
          <p:grpSpPr>
            <a:xfrm>
              <a:off x="117444" y="3585407"/>
              <a:ext cx="2276169" cy="1763999"/>
              <a:chOff x="318257" y="4176010"/>
              <a:chExt cx="2276169" cy="176399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E9E7751-7BE8-4606-8B28-9BFE61BDDA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11" name="Diamond 110">
                  <a:extLst>
                    <a:ext uri="{FF2B5EF4-FFF2-40B4-BE49-F238E27FC236}">
                      <a16:creationId xmlns:a16="http://schemas.microsoft.com/office/drawing/2014/main" id="{6BE687C9-BFF3-47E4-9270-50B664BD31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2C3CB3A-ACD8-4B8B-9A43-70B0AB99931D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Op2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119856C-50B4-444F-9C58-A59B921702A3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5D890C86-2021-4326-BF83-6F1C8838158A}"/>
                    </a:ext>
                  </a:extLst>
                </p:cNvPr>
                <p:cNvCxnSpPr/>
                <p:nvPr/>
              </p:nvCxnSpPr>
              <p:spPr>
                <a:xfrm>
                  <a:off x="7102515" y="3088079"/>
                  <a:ext cx="276081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A37AD29-8F9E-488E-A62D-A8CD072DF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09"/>
                <a:ext cx="0" cy="396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9C77C1D-F07F-4C9A-B0B7-F073E7A40FA0}"/>
                  </a:ext>
                </a:extLst>
              </p:cNvPr>
              <p:cNvSpPr txBox="1"/>
              <p:nvPr/>
            </p:nvSpPr>
            <p:spPr>
              <a:xfrm>
                <a:off x="971454" y="5533111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8288771-CDF0-46C3-8753-CA39F6CD38B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32" y="2997000"/>
              <a:ext cx="0" cy="4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60B22F9-DA7D-4817-B42E-87223FC20787}"/>
                </a:ext>
              </a:extLst>
            </p:cNvPr>
            <p:cNvSpPr/>
            <p:nvPr/>
          </p:nvSpPr>
          <p:spPr>
            <a:xfrm>
              <a:off x="2329060" y="3621951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1AFF2C-5CEB-4AB9-8364-CF6B2448F1F2}"/>
                </a:ext>
              </a:extLst>
            </p:cNvPr>
            <p:cNvSpPr/>
            <p:nvPr/>
          </p:nvSpPr>
          <p:spPr>
            <a:xfrm>
              <a:off x="2329060" y="3873951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660B838-8D57-4192-B940-891FCBC01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13" y="5092644"/>
              <a:ext cx="88056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7EB63AD-0E78-43B3-9246-7E392CA44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74" y="5917001"/>
              <a:ext cx="0" cy="38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661BA17-CB75-4B4C-8104-D193B5E747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77" y="6294602"/>
              <a:ext cx="20065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6FF50AA-29A9-4CA8-B491-3A6218F3D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7267" y="534940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6C8272E-D00C-40EE-93B4-2F6DFE0E3B79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53" y="5349789"/>
              <a:ext cx="216732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A68ECBB-638C-4890-8479-99336FAAF5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9086" y="3323246"/>
              <a:ext cx="2201953" cy="1591331"/>
              <a:chOff x="6172411" y="2591090"/>
              <a:chExt cx="1206185" cy="871698"/>
            </a:xfrm>
          </p:grpSpPr>
          <p:sp>
            <p:nvSpPr>
              <p:cNvPr id="124" name="Diamond 123">
                <a:extLst>
                  <a:ext uri="{FF2B5EF4-FFF2-40B4-BE49-F238E27FC236}">
                    <a16:creationId xmlns:a16="http://schemas.microsoft.com/office/drawing/2014/main" id="{CA778B99-0624-4BAA-8C11-85611997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A6D8D64-F5A4-4D53-8CA5-F323B45DC8F9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L(op2)&gt;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115679F-075F-4299-BCC2-21CAD66F9AA4}"/>
                  </a:ext>
                </a:extLst>
              </p:cNvPr>
              <p:cNvSpPr txBox="1"/>
              <p:nvPr/>
            </p:nvSpPr>
            <p:spPr>
              <a:xfrm>
                <a:off x="6737906" y="259109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85764E2-E95A-45AA-A08F-860F42AF5CB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BD1330C-F656-4D46-8D61-184EF162D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3386" y="4230525"/>
              <a:ext cx="52292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3EBBA4-B5B8-43DD-AEAA-8D7D30DC36E1}"/>
                </a:ext>
              </a:extLst>
            </p:cNvPr>
            <p:cNvSpPr/>
            <p:nvPr/>
          </p:nvSpPr>
          <p:spPr>
            <a:xfrm>
              <a:off x="5930611" y="2500883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3888961-116C-4962-935B-BDE693C5F6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6406204" y="3042676"/>
              <a:ext cx="0" cy="5039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ECE9738-B442-488B-B537-7154CA8B69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1941" y="3822645"/>
              <a:ext cx="1382765" cy="1044238"/>
              <a:chOff x="352883" y="4176011"/>
              <a:chExt cx="2326985" cy="1757296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FF23EB8-19C9-40BD-AD5C-5F87455002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3" y="4176011"/>
                <a:ext cx="2326985" cy="1368000"/>
                <a:chOff x="6191374" y="2713426"/>
                <a:chExt cx="1274674" cy="749362"/>
              </a:xfrm>
            </p:grpSpPr>
            <p:sp>
              <p:nvSpPr>
                <p:cNvPr id="134" name="Diamond 133">
                  <a:extLst>
                    <a:ext uri="{FF2B5EF4-FFF2-40B4-BE49-F238E27FC236}">
                      <a16:creationId xmlns:a16="http://schemas.microsoft.com/office/drawing/2014/main" id="{0B29E5C3-5C89-4E1F-8C98-52CE327E4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FF7B8A8-8EC6-45A2-B677-645AB7B2ABE6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75E457C-7D7D-46F0-9594-229D6AD251DA}"/>
                    </a:ext>
                  </a:extLst>
                </p:cNvPr>
                <p:cNvSpPr txBox="1"/>
                <p:nvPr/>
              </p:nvSpPr>
              <p:spPr>
                <a:xfrm>
                  <a:off x="7132219" y="2726102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68027F48-B78B-4FA7-8421-9C6565E68F8D}"/>
                    </a:ext>
                  </a:extLst>
                </p:cNvPr>
                <p:cNvCxnSpPr>
                  <a:cxnSpLocks/>
                  <a:endCxn id="138" idx="1"/>
                </p:cNvCxnSpPr>
                <p:nvPr/>
              </p:nvCxnSpPr>
              <p:spPr>
                <a:xfrm>
                  <a:off x="7080757" y="3091006"/>
                  <a:ext cx="362627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12FA35-52D5-4D80-8B73-97535486C5E5}"/>
                  </a:ext>
                </a:extLst>
              </p:cNvPr>
              <p:cNvSpPr txBox="1"/>
              <p:nvPr/>
            </p:nvSpPr>
            <p:spPr>
              <a:xfrm>
                <a:off x="1474315" y="5656307"/>
                <a:ext cx="510874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E3508D68-25FC-4448-94C9-40134A1AB17D}"/>
                </a:ext>
              </a:extLst>
            </p:cNvPr>
            <p:cNvSpPr/>
            <p:nvPr/>
          </p:nvSpPr>
          <p:spPr>
            <a:xfrm>
              <a:off x="9028219" y="3953999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C2847D92-2CED-4DF8-A02A-FEF6C54A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1832" y="4635553"/>
              <a:ext cx="0" cy="46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BB48AFB-E870-4FD9-81F6-D8D6258332F9}"/>
                </a:ext>
              </a:extLst>
            </p:cNvPr>
            <p:cNvCxnSpPr>
              <a:cxnSpLocks/>
            </p:cNvCxnSpPr>
            <p:nvPr/>
          </p:nvCxnSpPr>
          <p:spPr>
            <a:xfrm>
              <a:off x="9845909" y="4521406"/>
              <a:ext cx="0" cy="5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3D9D929-9B54-4455-BB88-203744E518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8295" y="3558065"/>
              <a:ext cx="0" cy="18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725368A-E8F0-4049-8A8C-1693E20E5AF8}"/>
                </a:ext>
              </a:extLst>
            </p:cNvPr>
            <p:cNvSpPr txBox="1"/>
            <p:nvPr/>
          </p:nvSpPr>
          <p:spPr>
            <a:xfrm>
              <a:off x="9050207" y="5366098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33FFB95-0E47-4EB5-8740-5B15EA773B7D}"/>
                </a:ext>
              </a:extLst>
            </p:cNvPr>
            <p:cNvSpPr txBox="1"/>
            <p:nvPr/>
          </p:nvSpPr>
          <p:spPr>
            <a:xfrm>
              <a:off x="7216994" y="3818505"/>
              <a:ext cx="303577" cy="1646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0718D99-DCCC-499B-91D8-6B3E7F376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3645" y="2204243"/>
              <a:ext cx="0" cy="3331309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289B742-01F4-4E93-9C1C-D33805DA1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0802" y="1781175"/>
              <a:ext cx="0" cy="92830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AD20CC-B6A4-4CD9-8E1C-4C76453CB169}"/>
                </a:ext>
              </a:extLst>
            </p:cNvPr>
            <p:cNvSpPr/>
            <p:nvPr/>
          </p:nvSpPr>
          <p:spPr>
            <a:xfrm>
              <a:off x="6103231" y="5862304"/>
              <a:ext cx="1601793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Separate lower &amp; Higher byte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3B9EB4B-04A8-4EE4-847A-667F60F6A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024" y="6152540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500A1D-9EE8-4F59-B90B-FE57E0C11DAE}"/>
                </a:ext>
              </a:extLst>
            </p:cNvPr>
            <p:cNvGrpSpPr/>
            <p:nvPr/>
          </p:nvGrpSpPr>
          <p:grpSpPr>
            <a:xfrm>
              <a:off x="11064896" y="1115301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155" name="Flowchart: Extract 154">
                <a:extLst>
                  <a:ext uri="{FF2B5EF4-FFF2-40B4-BE49-F238E27FC236}">
                    <a16:creationId xmlns:a16="http://schemas.microsoft.com/office/drawing/2014/main" id="{6F225A0B-5D64-433A-8F37-A33CD45813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C6385E0-EB39-4CEB-91CB-CE238D3F0556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E6DF59-BA78-402E-BEFA-5F7680915EBA}"/>
                </a:ext>
              </a:extLst>
            </p:cNvPr>
            <p:cNvSpPr/>
            <p:nvPr/>
          </p:nvSpPr>
          <p:spPr>
            <a:xfrm>
              <a:off x="3061330" y="55140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07AD73-00B5-4818-9935-811D4CB1BCB6}"/>
                </a:ext>
              </a:extLst>
            </p:cNvPr>
            <p:cNvSpPr/>
            <p:nvPr/>
          </p:nvSpPr>
          <p:spPr>
            <a:xfrm>
              <a:off x="3061330" y="57660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ED1305-FA20-4031-8F9B-3C27107F070A}"/>
                </a:ext>
              </a:extLst>
            </p:cNvPr>
            <p:cNvSpPr/>
            <p:nvPr/>
          </p:nvSpPr>
          <p:spPr>
            <a:xfrm>
              <a:off x="4620493" y="64074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28A6506-3E0F-45E2-B679-FD0F56D62C0E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 flipV="1">
              <a:off x="5755412" y="6152540"/>
              <a:ext cx="347819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959C35-5290-4396-B26B-96494D7B30A2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9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A55629-E90A-4822-8228-D714D145EFD2}"/>
              </a:ext>
            </a:extLst>
          </p:cNvPr>
          <p:cNvGrpSpPr/>
          <p:nvPr/>
        </p:nvGrpSpPr>
        <p:grpSpPr>
          <a:xfrm>
            <a:off x="1031833" y="242430"/>
            <a:ext cx="9620455" cy="5046007"/>
            <a:chOff x="1031833" y="242430"/>
            <a:chExt cx="9620455" cy="504600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C0DCDA-6FC9-4A11-B404-A2AC98FC7A45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53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B85DEE-5C73-4949-80A1-E1EA8F89B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780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369B66-4802-413A-A669-CB91745B451F}"/>
                </a:ext>
              </a:extLst>
            </p:cNvPr>
            <p:cNvCxnSpPr>
              <a:cxnSpLocks/>
            </p:cNvCxnSpPr>
            <p:nvPr/>
          </p:nvCxnSpPr>
          <p:spPr>
            <a:xfrm>
              <a:off x="4723553" y="1960049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B38E10-61C0-4D2D-A4D2-6D1FEE287504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44" y="195091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43EE9C-6BE8-42E0-BAD3-9D805E9F65B1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60" y="1950913"/>
              <a:ext cx="0" cy="90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CC8F28-3F88-4D12-B8DD-014F9CA52276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62" y="1960049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04D6B0-D084-4EBB-9FBC-58025C2D11B4}"/>
                </a:ext>
              </a:extLst>
            </p:cNvPr>
            <p:cNvCxnSpPr>
              <a:cxnSpLocks/>
            </p:cNvCxnSpPr>
            <p:nvPr/>
          </p:nvCxnSpPr>
          <p:spPr>
            <a:xfrm>
              <a:off x="5080216" y="194369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EF3787C6-90B3-474F-BB0A-38442FD0F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377" y="28646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76E371A-5BBA-419C-89D6-A976E8ED7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285" y="2206296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0199C49-C922-42D9-B869-A8C26229B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823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904BFB0A-29CA-425A-BCA3-1A5E13D82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664" y="286577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1C186A2-F932-41A4-BC20-96C814C18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969" y="22168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AD35925-955C-457F-9FAD-57B52E720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2505" y="286404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5E27E56-62C6-48A4-A1C4-67529D724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461" y="221055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EC850-AE8E-4262-ACF3-E438EFF2602F}"/>
                </a:ext>
              </a:extLst>
            </p:cNvPr>
            <p:cNvSpPr/>
            <p:nvPr/>
          </p:nvSpPr>
          <p:spPr>
            <a:xfrm>
              <a:off x="4197669" y="1522099"/>
              <a:ext cx="2520000" cy="432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19CA44-87F6-43B6-8765-0B3F6535F0F3}"/>
                </a:ext>
              </a:extLst>
            </p:cNvPr>
            <p:cNvSpPr/>
            <p:nvPr/>
          </p:nvSpPr>
          <p:spPr>
            <a:xfrm>
              <a:off x="1031833" y="3918081"/>
              <a:ext cx="9620455" cy="13703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NOTE: CHK ERR function is called from MOTGET and depending on the instruction type it displays the appropriate error messages (if any).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CFF37-7349-490A-B9B2-1BC6954415C9}"/>
                </a:ext>
              </a:extLst>
            </p:cNvPr>
            <p:cNvSpPr txBox="1"/>
            <p:nvPr/>
          </p:nvSpPr>
          <p:spPr>
            <a:xfrm>
              <a:off x="4006390" y="242430"/>
              <a:ext cx="3459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0618F2-C5EF-4E87-9C9F-80E312B01E67}"/>
              </a:ext>
            </a:extLst>
          </p:cNvPr>
          <p:cNvCxnSpPr>
            <a:cxnSpLocks/>
          </p:cNvCxnSpPr>
          <p:nvPr/>
        </p:nvCxnSpPr>
        <p:spPr>
          <a:xfrm>
            <a:off x="1595285" y="366362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3DED07-33EF-439B-92C8-6D1AD5484657}"/>
              </a:ext>
            </a:extLst>
          </p:cNvPr>
          <p:cNvSpPr>
            <a:spLocks noChangeAspect="1"/>
          </p:cNvSpPr>
          <p:nvPr/>
        </p:nvSpPr>
        <p:spPr>
          <a:xfrm>
            <a:off x="1386717" y="322669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4784-64B5-4CDE-8962-587A0005B03E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1867664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1: { "A", "B", "C", "D", "E", "H", "L", "M", "SP", "PSW"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968C8-3502-4E90-82FC-81529F27DF6A}"/>
              </a:ext>
            </a:extLst>
          </p:cNvPr>
          <p:cNvGrpSpPr>
            <a:grpSpLocks noChangeAspect="1"/>
          </p:cNvGrpSpPr>
          <p:nvPr/>
        </p:nvGrpSpPr>
        <p:grpSpPr>
          <a:xfrm>
            <a:off x="803338" y="3921582"/>
            <a:ext cx="1873747" cy="1162134"/>
            <a:chOff x="6170376" y="2713426"/>
            <a:chExt cx="120822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E4C30C1B-46CC-409A-98F6-496153513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F498CC-8ABF-4170-8F83-16BA6EEABE7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81855C-1D3A-4CAA-B358-48BD34F49A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0E86B-09B9-4B90-B3D9-AE34B06AA258}"/>
              </a:ext>
            </a:extLst>
          </p:cNvPr>
          <p:cNvSpPr/>
          <p:nvPr/>
        </p:nvSpPr>
        <p:spPr>
          <a:xfrm>
            <a:off x="2686610" y="424921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6E03C-1B88-42CB-85B7-5B66781D7183}"/>
              </a:ext>
            </a:extLst>
          </p:cNvPr>
          <p:cNvCxnSpPr>
            <a:cxnSpLocks/>
          </p:cNvCxnSpPr>
          <p:nvPr/>
        </p:nvCxnSpPr>
        <p:spPr>
          <a:xfrm>
            <a:off x="1596642" y="508371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011D32-D2C3-4E21-ACBC-0BD126C60CD2}"/>
              </a:ext>
            </a:extLst>
          </p:cNvPr>
          <p:cNvSpPr>
            <a:spLocks noChangeAspect="1"/>
          </p:cNvSpPr>
          <p:nvPr/>
        </p:nvSpPr>
        <p:spPr>
          <a:xfrm>
            <a:off x="821898" y="5418835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E60B6E5-4F8F-4DD4-B62B-3F17499D3718}"/>
              </a:ext>
            </a:extLst>
          </p:cNvPr>
          <p:cNvSpPr>
            <a:spLocks noChangeAspect="1"/>
          </p:cNvSpPr>
          <p:nvPr/>
        </p:nvSpPr>
        <p:spPr>
          <a:xfrm>
            <a:off x="468225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E8FFE26-5719-4AC6-A695-A8F3113D93E8}"/>
              </a:ext>
            </a:extLst>
          </p:cNvPr>
          <p:cNvSpPr>
            <a:spLocks noChangeAspect="1"/>
          </p:cNvSpPr>
          <p:nvPr/>
        </p:nvSpPr>
        <p:spPr>
          <a:xfrm>
            <a:off x="5288162" y="32066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9C5D9D1-33E1-4A00-A239-5FB9F857CC0E}"/>
              </a:ext>
            </a:extLst>
          </p:cNvPr>
          <p:cNvSpPr>
            <a:spLocks noChangeAspect="1"/>
          </p:cNvSpPr>
          <p:nvPr/>
        </p:nvSpPr>
        <p:spPr>
          <a:xfrm>
            <a:off x="5891100" y="321446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2990F-76F0-4810-BD26-4B055421D9E0}"/>
              </a:ext>
            </a:extLst>
          </p:cNvPr>
          <p:cNvCxnSpPr>
            <a:cxnSpLocks/>
          </p:cNvCxnSpPr>
          <p:nvPr/>
        </p:nvCxnSpPr>
        <p:spPr>
          <a:xfrm>
            <a:off x="4900908" y="36334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21C845-29B0-4517-AB13-EF2EE4AE0DED}"/>
              </a:ext>
            </a:extLst>
          </p:cNvPr>
          <p:cNvCxnSpPr>
            <a:cxnSpLocks/>
          </p:cNvCxnSpPr>
          <p:nvPr/>
        </p:nvCxnSpPr>
        <p:spPr>
          <a:xfrm>
            <a:off x="5501465" y="3638796"/>
            <a:ext cx="0" cy="54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C51B27-172C-48D8-AADD-75E4CD0A5FC7}"/>
              </a:ext>
            </a:extLst>
          </p:cNvPr>
          <p:cNvCxnSpPr>
            <a:cxnSpLocks/>
          </p:cNvCxnSpPr>
          <p:nvPr/>
        </p:nvCxnSpPr>
        <p:spPr>
          <a:xfrm>
            <a:off x="6107375" y="36364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AB171A-1410-49D9-A31D-D5BF505F7683}"/>
              </a:ext>
            </a:extLst>
          </p:cNvPr>
          <p:cNvGrpSpPr>
            <a:grpSpLocks noChangeAspect="1"/>
          </p:cNvGrpSpPr>
          <p:nvPr/>
        </p:nvGrpSpPr>
        <p:grpSpPr>
          <a:xfrm>
            <a:off x="4729565" y="4171083"/>
            <a:ext cx="1854892" cy="1162134"/>
            <a:chOff x="6182534" y="2713426"/>
            <a:chExt cx="1196062" cy="749362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793D76A-CF38-4C3A-AA90-5578F36D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ECE33C-9CE1-488C-B769-F00BA0B39C59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61E1CE-E1D6-4A4C-A46F-22F5F6E7B7F0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5180F-FCFD-4CFD-9DAC-30827E929DC5}"/>
              </a:ext>
            </a:extLst>
          </p:cNvPr>
          <p:cNvCxnSpPr>
            <a:cxnSpLocks/>
          </p:cNvCxnSpPr>
          <p:nvPr/>
        </p:nvCxnSpPr>
        <p:spPr>
          <a:xfrm>
            <a:off x="4900723" y="3875073"/>
            <a:ext cx="1206652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A5D80-13EF-4017-8D8C-F80804DE8D62}"/>
              </a:ext>
            </a:extLst>
          </p:cNvPr>
          <p:cNvSpPr txBox="1"/>
          <p:nvPr/>
        </p:nvSpPr>
        <p:spPr>
          <a:xfrm>
            <a:off x="1386717" y="50558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9BE131-8D76-4506-BE95-B7FFC47D9364}"/>
              </a:ext>
            </a:extLst>
          </p:cNvPr>
          <p:cNvSpPr txBox="1"/>
          <p:nvPr/>
        </p:nvSpPr>
        <p:spPr>
          <a:xfrm>
            <a:off x="2256251" y="4150224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B2EDD-E68E-4D36-B784-DF0484A8B35D}"/>
              </a:ext>
            </a:extLst>
          </p:cNvPr>
          <p:cNvCxnSpPr>
            <a:cxnSpLocks/>
          </p:cNvCxnSpPr>
          <p:nvPr/>
        </p:nvCxnSpPr>
        <p:spPr>
          <a:xfrm>
            <a:off x="5501465" y="533285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44DF04-AF2D-49A4-AF67-EB88FA2C77D4}"/>
              </a:ext>
            </a:extLst>
          </p:cNvPr>
          <p:cNvSpPr txBox="1"/>
          <p:nvPr/>
        </p:nvSpPr>
        <p:spPr>
          <a:xfrm>
            <a:off x="6152278" y="4427703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29068-0786-4CC9-BF45-DB55A6AD561D}"/>
              </a:ext>
            </a:extLst>
          </p:cNvPr>
          <p:cNvSpPr txBox="1"/>
          <p:nvPr/>
        </p:nvSpPr>
        <p:spPr>
          <a:xfrm>
            <a:off x="5332872" y="530303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68EA33-6B14-4E1A-BFA0-408B262D9892}"/>
              </a:ext>
            </a:extLst>
          </p:cNvPr>
          <p:cNvSpPr/>
          <p:nvPr/>
        </p:nvSpPr>
        <p:spPr>
          <a:xfrm>
            <a:off x="6596476" y="448918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4902CA-E615-4CB5-A320-FAF7F0B4AB9D}"/>
              </a:ext>
            </a:extLst>
          </p:cNvPr>
          <p:cNvSpPr>
            <a:spLocks noChangeAspect="1"/>
          </p:cNvSpPr>
          <p:nvPr/>
        </p:nvSpPr>
        <p:spPr>
          <a:xfrm>
            <a:off x="4759051" y="5676566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348D31-C110-4473-A707-9D8BE8EE8C9F}"/>
              </a:ext>
            </a:extLst>
          </p:cNvPr>
          <p:cNvSpPr txBox="1">
            <a:spLocks noChangeAspect="1"/>
          </p:cNvSpPr>
          <p:nvPr/>
        </p:nvSpPr>
        <p:spPr>
          <a:xfrm>
            <a:off x="3007911" y="2418143"/>
            <a:ext cx="6534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2: { "0", "1", "2", "3", "4", "5", "6", "7"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2E5F0-6BD2-446D-8E67-C117E95A59F9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2, 3, 4, 5 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BD3C3047-8D80-4FC8-82E3-6E9C1B0E6F5E}"/>
              </a:ext>
            </a:extLst>
          </p:cNvPr>
          <p:cNvSpPr>
            <a:spLocks noChangeAspect="1"/>
          </p:cNvSpPr>
          <p:nvPr/>
        </p:nvSpPr>
        <p:spPr>
          <a:xfrm>
            <a:off x="9071780" y="32308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2E67F6-FAC3-4F26-B45E-8A659C2C2059}"/>
              </a:ext>
            </a:extLst>
          </p:cNvPr>
          <p:cNvCxnSpPr>
            <a:cxnSpLocks/>
          </p:cNvCxnSpPr>
          <p:nvPr/>
        </p:nvCxnSpPr>
        <p:spPr>
          <a:xfrm>
            <a:off x="9288055" y="36525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0C3E2F-6FBB-4C67-9269-816956183C23}"/>
              </a:ext>
            </a:extLst>
          </p:cNvPr>
          <p:cNvGrpSpPr>
            <a:grpSpLocks noChangeAspect="1"/>
          </p:cNvGrpSpPr>
          <p:nvPr/>
        </p:nvGrpSpPr>
        <p:grpSpPr>
          <a:xfrm>
            <a:off x="8497846" y="3902727"/>
            <a:ext cx="1873747" cy="1162134"/>
            <a:chOff x="6170376" y="2713426"/>
            <a:chExt cx="1208220" cy="749362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F50BA035-BB89-4812-83A6-BA73CF63A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89AE3-2D7C-432E-A2C7-4FC1DC132560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766E86-1A8B-4198-B4C6-B831394C2358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22EAA55-729C-4337-B342-66ABD3662ACD}"/>
              </a:ext>
            </a:extLst>
          </p:cNvPr>
          <p:cNvSpPr txBox="1"/>
          <p:nvPr/>
        </p:nvSpPr>
        <p:spPr>
          <a:xfrm>
            <a:off x="9932777" y="4131369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E6695-5356-4639-AA86-20637C16029B}"/>
              </a:ext>
            </a:extLst>
          </p:cNvPr>
          <p:cNvSpPr txBox="1"/>
          <p:nvPr/>
        </p:nvSpPr>
        <p:spPr>
          <a:xfrm>
            <a:off x="8982369" y="503197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DEC609-7FDA-4870-AE1D-AF4C5243F694}"/>
              </a:ext>
            </a:extLst>
          </p:cNvPr>
          <p:cNvCxnSpPr>
            <a:cxnSpLocks/>
          </p:cNvCxnSpPr>
          <p:nvPr/>
        </p:nvCxnSpPr>
        <p:spPr>
          <a:xfrm>
            <a:off x="9287702" y="506896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DF4AA05-CB76-425E-B07B-022E69A71A98}"/>
              </a:ext>
            </a:extLst>
          </p:cNvPr>
          <p:cNvSpPr/>
          <p:nvPr/>
        </p:nvSpPr>
        <p:spPr>
          <a:xfrm>
            <a:off x="10383218" y="42279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E20753-EB58-4EBB-B1E5-F4FB37ED16A2}"/>
              </a:ext>
            </a:extLst>
          </p:cNvPr>
          <p:cNvSpPr>
            <a:spLocks noChangeAspect="1"/>
          </p:cNvSpPr>
          <p:nvPr/>
        </p:nvSpPr>
        <p:spPr>
          <a:xfrm>
            <a:off x="8534362" y="5399980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0470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34B28-4A43-4F6D-AC3D-EAC5FBC936B3}"/>
              </a:ext>
            </a:extLst>
          </p:cNvPr>
          <p:cNvCxnSpPr>
            <a:cxnSpLocks/>
          </p:cNvCxnSpPr>
          <p:nvPr/>
        </p:nvCxnSpPr>
        <p:spPr>
          <a:xfrm>
            <a:off x="1794819" y="134621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4A1EF23-3BAA-4D2B-858E-0F7CD47ACD37}"/>
              </a:ext>
            </a:extLst>
          </p:cNvPr>
          <p:cNvSpPr>
            <a:spLocks noChangeAspect="1"/>
          </p:cNvSpPr>
          <p:nvPr/>
        </p:nvSpPr>
        <p:spPr>
          <a:xfrm>
            <a:off x="1586251" y="9092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B1309-BC3F-416F-A940-981ECBD8C901}"/>
              </a:ext>
            </a:extLst>
          </p:cNvPr>
          <p:cNvGrpSpPr>
            <a:grpSpLocks noChangeAspect="1"/>
          </p:cNvGrpSpPr>
          <p:nvPr/>
        </p:nvGrpSpPr>
        <p:grpSpPr>
          <a:xfrm>
            <a:off x="1002872" y="1604168"/>
            <a:ext cx="1873747" cy="1162134"/>
            <a:chOff x="6170376" y="2713426"/>
            <a:chExt cx="1208220" cy="749362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04E03B4-8B4A-4360-84F9-096A7E96E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E4E13-D2A2-43DE-B61F-88EAAF3AD1C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B0B26A-45A5-4DB4-8483-42D749C0F219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F7049D5-F0F3-4C3C-B582-52063FC68A3E}"/>
              </a:ext>
            </a:extLst>
          </p:cNvPr>
          <p:cNvSpPr/>
          <p:nvPr/>
        </p:nvSpPr>
        <p:spPr>
          <a:xfrm>
            <a:off x="2886144" y="193180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01334-A481-45DA-BD37-F8B920DC1E79}"/>
              </a:ext>
            </a:extLst>
          </p:cNvPr>
          <p:cNvCxnSpPr>
            <a:cxnSpLocks/>
          </p:cNvCxnSpPr>
          <p:nvPr/>
        </p:nvCxnSpPr>
        <p:spPr>
          <a:xfrm>
            <a:off x="1796176" y="276630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BE4BC5-EAFD-40F1-803A-0DF4ECA1C4DA}"/>
              </a:ext>
            </a:extLst>
          </p:cNvPr>
          <p:cNvSpPr txBox="1"/>
          <p:nvPr/>
        </p:nvSpPr>
        <p:spPr>
          <a:xfrm>
            <a:off x="1896240" y="2727399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0C653-9995-484D-843E-1D02DAC1BA26}"/>
              </a:ext>
            </a:extLst>
          </p:cNvPr>
          <p:cNvSpPr txBox="1"/>
          <p:nvPr/>
        </p:nvSpPr>
        <p:spPr>
          <a:xfrm>
            <a:off x="2455785" y="1832810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08E11-FEB8-4303-95E6-C487FC17BD71}"/>
              </a:ext>
            </a:extLst>
          </p:cNvPr>
          <p:cNvGrpSpPr>
            <a:grpSpLocks noChangeAspect="1"/>
          </p:cNvGrpSpPr>
          <p:nvPr/>
        </p:nvGrpSpPr>
        <p:grpSpPr>
          <a:xfrm>
            <a:off x="1006047" y="3081617"/>
            <a:ext cx="1873747" cy="1162134"/>
            <a:chOff x="6170376" y="2713426"/>
            <a:chExt cx="1208220" cy="749362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AC68260-496F-4770-B4F2-9A26C3E8C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51675-C1EA-4980-81E3-19F7FBF2EB7F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Op2 in List 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CE5A54-AD9E-497A-963F-C5D8D90FC9F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CCB84-E5D9-46A2-BEFF-A22447645E0B}"/>
              </a:ext>
            </a:extLst>
          </p:cNvPr>
          <p:cNvSpPr/>
          <p:nvPr/>
        </p:nvSpPr>
        <p:spPr>
          <a:xfrm>
            <a:off x="2886144" y="341828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F2733-3EFE-4DBD-A37B-E2BF9A896BC7}"/>
              </a:ext>
            </a:extLst>
          </p:cNvPr>
          <p:cNvSpPr txBox="1"/>
          <p:nvPr/>
        </p:nvSpPr>
        <p:spPr>
          <a:xfrm>
            <a:off x="4157770" y="9498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3: { "A", "B", "C", "D", "E", "H", "L", "M"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D5314-2DB1-4C19-B894-E448DF212F9E}"/>
              </a:ext>
            </a:extLst>
          </p:cNvPr>
          <p:cNvSpPr txBox="1"/>
          <p:nvPr/>
        </p:nvSpPr>
        <p:spPr>
          <a:xfrm>
            <a:off x="2448464" y="3327595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02DEB-19E5-4E3D-9C44-E0B96D03567A}"/>
              </a:ext>
            </a:extLst>
          </p:cNvPr>
          <p:cNvCxnSpPr>
            <a:cxnSpLocks/>
          </p:cNvCxnSpPr>
          <p:nvPr/>
        </p:nvCxnSpPr>
        <p:spPr>
          <a:xfrm>
            <a:off x="1798477" y="4243751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ADBFF0-4191-43D1-B456-36335690C479}"/>
              </a:ext>
            </a:extLst>
          </p:cNvPr>
          <p:cNvSpPr txBox="1"/>
          <p:nvPr/>
        </p:nvSpPr>
        <p:spPr>
          <a:xfrm>
            <a:off x="1896240" y="4226952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00A64-E4A0-429A-A66B-B1CD7086C4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2400" y="4571127"/>
            <a:ext cx="1957107" cy="1295999"/>
            <a:chOff x="6170376" y="2710907"/>
            <a:chExt cx="1261972" cy="83568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8D1EC938-CF01-4115-BC34-C0CB26AF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139" y="2710907"/>
              <a:ext cx="965053" cy="83568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BCF1D-4570-4BE7-A4F2-C2E6902F4DB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&amp; Op2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Same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16DF7-9674-4904-84D3-67EE0C1E9F7D}"/>
                </a:ext>
              </a:extLst>
            </p:cNvPr>
            <p:cNvCxnSpPr/>
            <p:nvPr/>
          </p:nvCxnSpPr>
          <p:spPr>
            <a:xfrm>
              <a:off x="7156267" y="3129537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BE78A9-21D7-4E5C-8E25-33CECBB66AAF}"/>
              </a:ext>
            </a:extLst>
          </p:cNvPr>
          <p:cNvCxnSpPr>
            <a:cxnSpLocks/>
          </p:cNvCxnSpPr>
          <p:nvPr/>
        </p:nvCxnSpPr>
        <p:spPr>
          <a:xfrm>
            <a:off x="1798426" y="5867126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28E0A6-6D08-4980-860C-EF7659B7EE25}"/>
              </a:ext>
            </a:extLst>
          </p:cNvPr>
          <p:cNvSpPr txBox="1"/>
          <p:nvPr/>
        </p:nvSpPr>
        <p:spPr>
          <a:xfrm>
            <a:off x="1896240" y="5819337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57431-9071-4672-9127-FC400CAE9315}"/>
              </a:ext>
            </a:extLst>
          </p:cNvPr>
          <p:cNvSpPr txBox="1"/>
          <p:nvPr/>
        </p:nvSpPr>
        <p:spPr>
          <a:xfrm>
            <a:off x="2464651" y="48867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CE9705-A224-45B8-B818-A28DB0A1F45F}"/>
              </a:ext>
            </a:extLst>
          </p:cNvPr>
          <p:cNvSpPr/>
          <p:nvPr/>
        </p:nvSpPr>
        <p:spPr>
          <a:xfrm>
            <a:off x="3006266" y="495582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557642-B1E9-4B38-A054-971275F32A13}"/>
              </a:ext>
            </a:extLst>
          </p:cNvPr>
          <p:cNvSpPr>
            <a:spLocks noChangeAspect="1"/>
          </p:cNvSpPr>
          <p:nvPr/>
        </p:nvSpPr>
        <p:spPr>
          <a:xfrm>
            <a:off x="1046637" y="6200832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D451A-4239-4EFE-8263-59E81384BCBE}"/>
              </a:ext>
            </a:extLst>
          </p:cNvPr>
          <p:cNvCxnSpPr>
            <a:cxnSpLocks/>
          </p:cNvCxnSpPr>
          <p:nvPr/>
        </p:nvCxnSpPr>
        <p:spPr>
          <a:xfrm>
            <a:off x="5359728" y="293404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B684357-E03B-4B63-8638-CC5C7D5494B9}"/>
              </a:ext>
            </a:extLst>
          </p:cNvPr>
          <p:cNvSpPr>
            <a:spLocks noChangeAspect="1"/>
          </p:cNvSpPr>
          <p:nvPr/>
        </p:nvSpPr>
        <p:spPr>
          <a:xfrm>
            <a:off x="5151160" y="249711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D795A6-917A-43A8-8501-F467C58D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567781" y="3191999"/>
            <a:ext cx="1873747" cy="1162134"/>
            <a:chOff x="6170376" y="2713426"/>
            <a:chExt cx="1208220" cy="749362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C8C898BB-8F9F-4570-813E-D0923240F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02AA-E083-43C4-90B7-35D3A9D69D6A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51362D-9AA3-456B-9007-0D617AFE0181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CD1BE7-524F-4923-A8BA-E1097807C527}"/>
              </a:ext>
            </a:extLst>
          </p:cNvPr>
          <p:cNvSpPr/>
          <p:nvPr/>
        </p:nvSpPr>
        <p:spPr>
          <a:xfrm>
            <a:off x="6451053" y="351963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8E632D-9579-4CAA-A623-9C377E74E488}"/>
              </a:ext>
            </a:extLst>
          </p:cNvPr>
          <p:cNvCxnSpPr>
            <a:cxnSpLocks/>
          </p:cNvCxnSpPr>
          <p:nvPr/>
        </p:nvCxnSpPr>
        <p:spPr>
          <a:xfrm>
            <a:off x="5361085" y="4354133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177C12-F8D8-49C8-810E-F541C59702C9}"/>
              </a:ext>
            </a:extLst>
          </p:cNvPr>
          <p:cNvSpPr txBox="1"/>
          <p:nvPr/>
        </p:nvSpPr>
        <p:spPr>
          <a:xfrm>
            <a:off x="5461149" y="4315230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9C043-272B-4A09-97AE-9AE37EF3F5B1}"/>
              </a:ext>
            </a:extLst>
          </p:cNvPr>
          <p:cNvSpPr txBox="1"/>
          <p:nvPr/>
        </p:nvSpPr>
        <p:spPr>
          <a:xfrm>
            <a:off x="6020694" y="3420641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CF0FE-E798-4244-934F-2FEFD9A256D1}"/>
              </a:ext>
            </a:extLst>
          </p:cNvPr>
          <p:cNvSpPr/>
          <p:nvPr/>
        </p:nvSpPr>
        <p:spPr>
          <a:xfrm>
            <a:off x="6451053" y="500611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6FDB8-4156-40B1-9858-4D308137C17B}"/>
              </a:ext>
            </a:extLst>
          </p:cNvPr>
          <p:cNvSpPr txBox="1"/>
          <p:nvPr/>
        </p:nvSpPr>
        <p:spPr>
          <a:xfrm>
            <a:off x="6013373" y="491542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7F74D-4B60-48C7-90A9-4EEDDD247F6A}"/>
              </a:ext>
            </a:extLst>
          </p:cNvPr>
          <p:cNvCxnSpPr>
            <a:cxnSpLocks/>
          </p:cNvCxnSpPr>
          <p:nvPr/>
        </p:nvCxnSpPr>
        <p:spPr>
          <a:xfrm>
            <a:off x="5363386" y="583158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B145ECD-8511-405B-8752-5EC6B740FF75}"/>
              </a:ext>
            </a:extLst>
          </p:cNvPr>
          <p:cNvSpPr txBox="1"/>
          <p:nvPr/>
        </p:nvSpPr>
        <p:spPr>
          <a:xfrm>
            <a:off x="5461149" y="581478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F49882-50AA-4D04-9519-CA42B245AD3B}"/>
              </a:ext>
            </a:extLst>
          </p:cNvPr>
          <p:cNvSpPr>
            <a:spLocks noChangeAspect="1"/>
          </p:cNvSpPr>
          <p:nvPr/>
        </p:nvSpPr>
        <p:spPr>
          <a:xfrm>
            <a:off x="4611546" y="617322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6DE4-5062-45B6-BF65-B458F42F5264}"/>
              </a:ext>
            </a:extLst>
          </p:cNvPr>
          <p:cNvSpPr txBox="1"/>
          <p:nvPr/>
        </p:nvSpPr>
        <p:spPr>
          <a:xfrm>
            <a:off x="4165251" y="1351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4: { "A", "B", "C", "D", "E", "H", "L", "M" 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D469D-B3C8-404C-8617-06B147586511}"/>
              </a:ext>
            </a:extLst>
          </p:cNvPr>
          <p:cNvGrpSpPr>
            <a:grpSpLocks noChangeAspect="1"/>
          </p:cNvGrpSpPr>
          <p:nvPr/>
        </p:nvGrpSpPr>
        <p:grpSpPr>
          <a:xfrm>
            <a:off x="4591398" y="4668739"/>
            <a:ext cx="1854892" cy="1162134"/>
            <a:chOff x="6182534" y="2713426"/>
            <a:chExt cx="1196062" cy="749362"/>
          </a:xfrm>
        </p:grpSpPr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6821B7B1-0153-400E-A690-7A217FE2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FF60A7-6D76-4C73-BEE4-9443D40E5F26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158D5B-8422-436A-97C2-353B4FBA6F6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15E71B-3D0A-43B2-AA62-75A71EFEABA2}"/>
              </a:ext>
            </a:extLst>
          </p:cNvPr>
          <p:cNvCxnSpPr>
            <a:cxnSpLocks/>
          </p:cNvCxnSpPr>
          <p:nvPr/>
        </p:nvCxnSpPr>
        <p:spPr>
          <a:xfrm>
            <a:off x="8971956" y="294091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6F8EA5D5-A67E-4D3D-985A-935678911FBA}"/>
              </a:ext>
            </a:extLst>
          </p:cNvPr>
          <p:cNvSpPr>
            <a:spLocks noChangeAspect="1"/>
          </p:cNvSpPr>
          <p:nvPr/>
        </p:nvSpPr>
        <p:spPr>
          <a:xfrm>
            <a:off x="8763388" y="250398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1D5E6-5E91-470F-A7BC-BCA7EA5E7EDD}"/>
              </a:ext>
            </a:extLst>
          </p:cNvPr>
          <p:cNvGrpSpPr>
            <a:grpSpLocks noChangeAspect="1"/>
          </p:cNvGrpSpPr>
          <p:nvPr/>
        </p:nvGrpSpPr>
        <p:grpSpPr>
          <a:xfrm>
            <a:off x="8180009" y="3198874"/>
            <a:ext cx="1873747" cy="1162134"/>
            <a:chOff x="6170376" y="2713426"/>
            <a:chExt cx="1208220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CE9662AC-1BF3-40D5-8F01-37D7D6B1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23CE24-F3FE-4EC0-81D4-C2A3F3B8A78C}"/>
                </a:ext>
              </a:extLst>
            </p:cNvPr>
            <p:cNvSpPr txBox="1"/>
            <p:nvPr/>
          </p:nvSpPr>
          <p:spPr>
            <a:xfrm>
              <a:off x="6170376" y="2834607"/>
              <a:ext cx="995465" cy="53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in List 5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E6806D-E4CB-4160-96E8-06E506044646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A4DA52C-6FE8-4E2E-9080-6BCFBE5CFCBD}"/>
              </a:ext>
            </a:extLst>
          </p:cNvPr>
          <p:cNvSpPr/>
          <p:nvPr/>
        </p:nvSpPr>
        <p:spPr>
          <a:xfrm>
            <a:off x="10063281" y="352650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00E72B-2345-41C7-A357-DCA3C830E7C5}"/>
              </a:ext>
            </a:extLst>
          </p:cNvPr>
          <p:cNvCxnSpPr>
            <a:cxnSpLocks/>
          </p:cNvCxnSpPr>
          <p:nvPr/>
        </p:nvCxnSpPr>
        <p:spPr>
          <a:xfrm>
            <a:off x="8973313" y="4361008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BD105B-B057-4E09-9381-98C2B1BBF1C7}"/>
              </a:ext>
            </a:extLst>
          </p:cNvPr>
          <p:cNvSpPr txBox="1"/>
          <p:nvPr/>
        </p:nvSpPr>
        <p:spPr>
          <a:xfrm>
            <a:off x="9073377" y="4322105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3B6E20-2C59-4CCE-B1CE-22A162CEF391}"/>
              </a:ext>
            </a:extLst>
          </p:cNvPr>
          <p:cNvSpPr txBox="1"/>
          <p:nvPr/>
        </p:nvSpPr>
        <p:spPr>
          <a:xfrm>
            <a:off x="9632922" y="342751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77596E-1E2B-46B8-BBCC-A06479A4D188}"/>
              </a:ext>
            </a:extLst>
          </p:cNvPr>
          <p:cNvSpPr txBox="1"/>
          <p:nvPr/>
        </p:nvSpPr>
        <p:spPr>
          <a:xfrm>
            <a:off x="4156198" y="1738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5: { "B", "D", "H", "SP" 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AFFFB9-3F29-4B9F-A8F4-60E0DBA100F1}"/>
              </a:ext>
            </a:extLst>
          </p:cNvPr>
          <p:cNvSpPr/>
          <p:nvPr/>
        </p:nvSpPr>
        <p:spPr>
          <a:xfrm>
            <a:off x="10063905" y="502886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97836D-C47C-430E-BD51-420E48F6A9C3}"/>
              </a:ext>
            </a:extLst>
          </p:cNvPr>
          <p:cNvSpPr txBox="1"/>
          <p:nvPr/>
        </p:nvSpPr>
        <p:spPr>
          <a:xfrm>
            <a:off x="9626225" y="4938176"/>
            <a:ext cx="609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1B0992-B0A2-4A60-BD40-27B931010E93}"/>
              </a:ext>
            </a:extLst>
          </p:cNvPr>
          <p:cNvCxnSpPr>
            <a:cxnSpLocks/>
          </p:cNvCxnSpPr>
          <p:nvPr/>
        </p:nvCxnSpPr>
        <p:spPr>
          <a:xfrm>
            <a:off x="8976238" y="5854332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F86CF9-FC8F-4697-8BF1-6EBBDAB6C7D1}"/>
              </a:ext>
            </a:extLst>
          </p:cNvPr>
          <p:cNvSpPr txBox="1"/>
          <p:nvPr/>
        </p:nvSpPr>
        <p:spPr>
          <a:xfrm>
            <a:off x="9074001" y="5837533"/>
            <a:ext cx="609422" cy="330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26D344-7A5C-439D-B015-D3F413FF2DFC}"/>
              </a:ext>
            </a:extLst>
          </p:cNvPr>
          <p:cNvSpPr>
            <a:spLocks noChangeAspect="1"/>
          </p:cNvSpPr>
          <p:nvPr/>
        </p:nvSpPr>
        <p:spPr>
          <a:xfrm>
            <a:off x="8224398" y="6195973"/>
            <a:ext cx="1506679" cy="39600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614D05-41BD-4A96-88CA-3842E2B7F36C}"/>
              </a:ext>
            </a:extLst>
          </p:cNvPr>
          <p:cNvGrpSpPr>
            <a:grpSpLocks noChangeAspect="1"/>
          </p:cNvGrpSpPr>
          <p:nvPr/>
        </p:nvGrpSpPr>
        <p:grpSpPr>
          <a:xfrm>
            <a:off x="8204250" y="4691489"/>
            <a:ext cx="1854892" cy="1162134"/>
            <a:chOff x="6182534" y="2713426"/>
            <a:chExt cx="1196062" cy="749362"/>
          </a:xfrm>
        </p:grpSpPr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6091635D-9358-4918-B43C-E691BD4A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B859F4-346D-4F2C-AEE4-45F8EDD01F0C}"/>
                </a:ext>
              </a:extLst>
            </p:cNvPr>
            <p:cNvSpPr txBox="1"/>
            <p:nvPr/>
          </p:nvSpPr>
          <p:spPr>
            <a:xfrm>
              <a:off x="6182534" y="2774561"/>
              <a:ext cx="995465" cy="68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89A78E5-A4FF-4592-A723-D0C03151CF7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1564C0-7A6F-4FFD-88D0-B3DD9F5990DE}"/>
              </a:ext>
            </a:extLst>
          </p:cNvPr>
          <p:cNvSpPr txBox="1"/>
          <p:nvPr/>
        </p:nvSpPr>
        <p:spPr>
          <a:xfrm>
            <a:off x="1274539" y="185777"/>
            <a:ext cx="979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ERRORS for machine instruction TYPE 7, 8, 9</a:t>
            </a:r>
          </a:p>
        </p:txBody>
      </p:sp>
    </p:spTree>
    <p:extLst>
      <p:ext uri="{BB962C8B-B14F-4D97-AF65-F5344CB8AC3E}">
        <p14:creationId xmlns:p14="http://schemas.microsoft.com/office/powerpoint/2010/main" val="366399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AC77CC-44AF-4D2A-8E6D-AA6BC78177A8}"/>
              </a:ext>
            </a:extLst>
          </p:cNvPr>
          <p:cNvSpPr/>
          <p:nvPr/>
        </p:nvSpPr>
        <p:spPr>
          <a:xfrm>
            <a:off x="3977147" y="478007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without LN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0BA0C-FA8E-4BFE-BCD6-D1B2D8F07E0F}"/>
              </a:ext>
            </a:extLst>
          </p:cNvPr>
          <p:cNvCxnSpPr>
            <a:cxnSpLocks/>
          </p:cNvCxnSpPr>
          <p:nvPr/>
        </p:nvCxnSpPr>
        <p:spPr>
          <a:xfrm>
            <a:off x="5231550" y="2585012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267C3-4856-4516-B4FA-C6C6CECF325F}"/>
              </a:ext>
            </a:extLst>
          </p:cNvPr>
          <p:cNvGrpSpPr>
            <a:grpSpLocks noChangeAspect="1"/>
          </p:cNvGrpSpPr>
          <p:nvPr/>
        </p:nvGrpSpPr>
        <p:grpSpPr>
          <a:xfrm>
            <a:off x="4499661" y="3296340"/>
            <a:ext cx="1764131" cy="1478781"/>
            <a:chOff x="6182534" y="2713426"/>
            <a:chExt cx="1199725" cy="100566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9DC574E-0461-4AF5-99AC-ADFA37248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7CB237-CCA0-4CA5-85B4-1C9FE7F0227B}"/>
                </a:ext>
              </a:extLst>
            </p:cNvPr>
            <p:cNvSpPr txBox="1"/>
            <p:nvPr/>
          </p:nvSpPr>
          <p:spPr>
            <a:xfrm>
              <a:off x="6182534" y="2960013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r>
                <a:rPr lang="en-US" dirty="0">
                  <a:solidFill>
                    <a:srgbClr val="00FF00"/>
                  </a:solidFill>
                </a:rPr>
                <a:t> flag 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4A2AC7-6B13-4D0A-8E7B-30FF32385896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394CBD-6ADC-425C-9BA7-A02F2562775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FFE3DB-1103-46B1-92C7-4C8ECA0E266C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BDC027-CB26-4F5B-87BC-CBBE2CEBCF08}"/>
              </a:ext>
            </a:extLst>
          </p:cNvPr>
          <p:cNvSpPr txBox="1"/>
          <p:nvPr/>
        </p:nvSpPr>
        <p:spPr>
          <a:xfrm>
            <a:off x="5963428" y="35216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0C2F10-F6C0-48E8-8FA2-8D7143F82CEA}"/>
              </a:ext>
            </a:extLst>
          </p:cNvPr>
          <p:cNvCxnSpPr>
            <a:cxnSpLocks/>
          </p:cNvCxnSpPr>
          <p:nvPr/>
        </p:nvCxnSpPr>
        <p:spPr>
          <a:xfrm>
            <a:off x="6487845" y="5070315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0D1F8C-068B-4E7B-BA0E-BC3D7D379C47}"/>
              </a:ext>
            </a:extLst>
          </p:cNvPr>
          <p:cNvSpPr/>
          <p:nvPr/>
        </p:nvSpPr>
        <p:spPr>
          <a:xfrm>
            <a:off x="3771648" y="227872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0899C-DE09-49E4-B177-CDC23704C02A}"/>
              </a:ext>
            </a:extLst>
          </p:cNvPr>
          <p:cNvSpPr/>
          <p:nvPr/>
        </p:nvSpPr>
        <p:spPr>
          <a:xfrm>
            <a:off x="6263791" y="3557012"/>
            <a:ext cx="2504779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fie with LN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13ACBA4-16D8-4459-966F-64A445DABE45}"/>
              </a:ext>
            </a:extLst>
          </p:cNvPr>
          <p:cNvSpPr>
            <a:spLocks noChangeAspect="1"/>
          </p:cNvSpPr>
          <p:nvPr/>
        </p:nvSpPr>
        <p:spPr>
          <a:xfrm>
            <a:off x="7299905" y="48643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9464B-BD09-4F49-83D5-876C10C43E8B}"/>
              </a:ext>
            </a:extLst>
          </p:cNvPr>
          <p:cNvCxnSpPr>
            <a:cxnSpLocks/>
          </p:cNvCxnSpPr>
          <p:nvPr/>
        </p:nvCxnSpPr>
        <p:spPr>
          <a:xfrm>
            <a:off x="7516180" y="4140720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1CEB952-3B1C-4CE8-8199-FCA41E6B68AB}"/>
              </a:ext>
            </a:extLst>
          </p:cNvPr>
          <p:cNvSpPr/>
          <p:nvPr/>
        </p:nvSpPr>
        <p:spPr>
          <a:xfrm>
            <a:off x="4713194" y="2271782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90BB7D-C7BB-4036-BFAF-CC6A9240FC64}"/>
              </a:ext>
            </a:extLst>
          </p:cNvPr>
          <p:cNvSpPr/>
          <p:nvPr/>
        </p:nvSpPr>
        <p:spPr>
          <a:xfrm>
            <a:off x="5885426" y="2271782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E57B99-AC9B-496B-AEF1-93FC730DAAC6}"/>
              </a:ext>
            </a:extLst>
          </p:cNvPr>
          <p:cNvCxnSpPr>
            <a:cxnSpLocks/>
          </p:cNvCxnSpPr>
          <p:nvPr/>
        </p:nvCxnSpPr>
        <p:spPr>
          <a:xfrm>
            <a:off x="6290226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6565D3-B400-4F7B-8FE5-3ECC5EE69B73}"/>
              </a:ext>
            </a:extLst>
          </p:cNvPr>
          <p:cNvCxnSpPr>
            <a:cxnSpLocks/>
          </p:cNvCxnSpPr>
          <p:nvPr/>
        </p:nvCxnSpPr>
        <p:spPr>
          <a:xfrm>
            <a:off x="4161148" y="25850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2C0D3D-49A7-4965-B379-1E0D27A6E240}"/>
              </a:ext>
            </a:extLst>
          </p:cNvPr>
          <p:cNvCxnSpPr>
            <a:cxnSpLocks/>
          </p:cNvCxnSpPr>
          <p:nvPr/>
        </p:nvCxnSpPr>
        <p:spPr>
          <a:xfrm rot="10800000">
            <a:off x="5217256" y="2975300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7F6CC1-3D00-4377-95FB-02D79BA42B61}"/>
              </a:ext>
            </a:extLst>
          </p:cNvPr>
          <p:cNvCxnSpPr>
            <a:cxnSpLocks/>
          </p:cNvCxnSpPr>
          <p:nvPr/>
        </p:nvCxnSpPr>
        <p:spPr>
          <a:xfrm rot="10800000">
            <a:off x="4156350" y="298203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7846069" y="4589844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F97A57-D0A6-4D7D-B6CA-A2076CCDD78F}"/>
              </a:ext>
            </a:extLst>
          </p:cNvPr>
          <p:cNvSpPr txBox="1"/>
          <p:nvPr/>
        </p:nvSpPr>
        <p:spPr>
          <a:xfrm>
            <a:off x="3135241" y="312849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E600A-2DBA-4F6A-A201-34B73A49EBF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F465D4-8DB4-4876-886A-CD97A86C49E4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0EAA2-82F8-4B7A-8F18-8FF5C0BF0B5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09D403-29DB-4B77-8632-AACB170110D0}"/>
              </a:ext>
            </a:extLst>
          </p:cNvPr>
          <p:cNvSpPr txBox="1"/>
          <p:nvPr/>
        </p:nvSpPr>
        <p:spPr>
          <a:xfrm>
            <a:off x="4705595" y="-178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860716" y="115167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6076991" y="15877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6076991" y="40050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A2B572-2B75-4CED-A068-7A2D95F734AB}"/>
              </a:ext>
            </a:extLst>
          </p:cNvPr>
          <p:cNvSpPr/>
          <p:nvPr/>
        </p:nvSpPr>
        <p:spPr>
          <a:xfrm>
            <a:off x="5015964" y="4269380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6079410" y="47733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6086667" y="555740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6076991" y="611888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572B4-F2F8-4E50-A331-E592749EACEE}"/>
              </a:ext>
            </a:extLst>
          </p:cNvPr>
          <p:cNvSpPr/>
          <p:nvPr/>
        </p:nvSpPr>
        <p:spPr>
          <a:xfrm>
            <a:off x="5015964" y="5043733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76B68-0DE1-4ADA-8BCE-B59B4C4F27A6}"/>
              </a:ext>
            </a:extLst>
          </p:cNvPr>
          <p:cNvSpPr/>
          <p:nvPr/>
        </p:nvSpPr>
        <p:spPr>
          <a:xfrm>
            <a:off x="5465757" y="5835579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E9C5D-E497-4C2C-A60F-40B5D915A4F3}"/>
              </a:ext>
            </a:extLst>
          </p:cNvPr>
          <p:cNvSpPr/>
          <p:nvPr/>
        </p:nvSpPr>
        <p:spPr>
          <a:xfrm>
            <a:off x="7628804" y="1770363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8707483" y="108276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8923758" y="151488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8945481" y="230797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6E541-7924-407C-B22A-524D390E98F0}"/>
              </a:ext>
            </a:extLst>
          </p:cNvPr>
          <p:cNvSpPr/>
          <p:nvPr/>
        </p:nvSpPr>
        <p:spPr>
          <a:xfrm>
            <a:off x="7941952" y="3763822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8339919" y="2557150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8943390" y="350516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8956007" y="434014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85070-64C1-4A9C-B757-85F0834CB069}"/>
              </a:ext>
            </a:extLst>
          </p:cNvPr>
          <p:cNvSpPr/>
          <p:nvPr/>
        </p:nvSpPr>
        <p:spPr>
          <a:xfrm>
            <a:off x="7661681" y="4601976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AF230-87A4-4C67-9199-A5D81A4BD11C}"/>
              </a:ext>
            </a:extLst>
          </p:cNvPr>
          <p:cNvSpPr txBox="1"/>
          <p:nvPr/>
        </p:nvSpPr>
        <p:spPr>
          <a:xfrm>
            <a:off x="9085119" y="3440421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0609A5-08B1-469B-9D91-FF000DAC421B}"/>
              </a:ext>
            </a:extLst>
          </p:cNvPr>
          <p:cNvCxnSpPr/>
          <p:nvPr/>
        </p:nvCxnSpPr>
        <p:spPr>
          <a:xfrm>
            <a:off x="9492633" y="3030069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F50F3C-6EF3-46BE-B482-C8C55E4F1FA7}"/>
              </a:ext>
            </a:extLst>
          </p:cNvPr>
          <p:cNvSpPr txBox="1"/>
          <p:nvPr/>
        </p:nvSpPr>
        <p:spPr>
          <a:xfrm>
            <a:off x="9546862" y="267349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379B2-8CC5-42F9-8502-3438E9E3F262}"/>
              </a:ext>
            </a:extLst>
          </p:cNvPr>
          <p:cNvSpPr/>
          <p:nvPr/>
        </p:nvSpPr>
        <p:spPr>
          <a:xfrm>
            <a:off x="8334070" y="5437376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8951797" y="517345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8973262" y="57386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ABC9E1E-E6DC-4BDF-B470-09FC98611F94}"/>
              </a:ext>
            </a:extLst>
          </p:cNvPr>
          <p:cNvSpPr/>
          <p:nvPr/>
        </p:nvSpPr>
        <p:spPr>
          <a:xfrm>
            <a:off x="9960633" y="276847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8DC46-FBA3-46FB-ACAF-E71E87ACCC59}"/>
              </a:ext>
            </a:extLst>
          </p:cNvPr>
          <p:cNvSpPr/>
          <p:nvPr/>
        </p:nvSpPr>
        <p:spPr>
          <a:xfrm>
            <a:off x="1319109" y="791264"/>
            <a:ext cx="1678819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LC = 0 , LN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0F0A5-AB41-49D3-9C9B-3CF233851C5E}"/>
              </a:ext>
            </a:extLst>
          </p:cNvPr>
          <p:cNvSpPr/>
          <p:nvPr/>
        </p:nvSpPr>
        <p:spPr>
          <a:xfrm>
            <a:off x="1615650" y="2329468"/>
            <a:ext cx="104400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line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30BD0BC-4E69-43E2-B28C-39CE85CEEA9D}"/>
              </a:ext>
            </a:extLst>
          </p:cNvPr>
          <p:cNvSpPr>
            <a:spLocks noChangeAspect="1"/>
          </p:cNvSpPr>
          <p:nvPr/>
        </p:nvSpPr>
        <p:spPr>
          <a:xfrm>
            <a:off x="1701490" y="1330322"/>
            <a:ext cx="865372" cy="749362"/>
          </a:xfrm>
          <a:prstGeom prst="diamond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D7DD-4ABF-4A95-8DB2-C1459C0A1FD6}"/>
              </a:ext>
            </a:extLst>
          </p:cNvPr>
          <p:cNvSpPr txBox="1"/>
          <p:nvPr/>
        </p:nvSpPr>
        <p:spPr>
          <a:xfrm>
            <a:off x="1645691" y="1370276"/>
            <a:ext cx="995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Is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EOF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3802D0-8066-4DBA-8B31-5B3081E9713F}"/>
              </a:ext>
            </a:extLst>
          </p:cNvPr>
          <p:cNvCxnSpPr>
            <a:cxnSpLocks/>
          </p:cNvCxnSpPr>
          <p:nvPr/>
        </p:nvCxnSpPr>
        <p:spPr>
          <a:xfrm>
            <a:off x="2158519" y="54490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FFD49A-7950-4AB0-B92B-FEE3D57CDCED}"/>
              </a:ext>
            </a:extLst>
          </p:cNvPr>
          <p:cNvSpPr txBox="1"/>
          <p:nvPr/>
        </p:nvSpPr>
        <p:spPr>
          <a:xfrm>
            <a:off x="2233033" y="2001803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339609-6588-4249-987A-CD96D9568BD4}"/>
              </a:ext>
            </a:extLst>
          </p:cNvPr>
          <p:cNvSpPr/>
          <p:nvPr/>
        </p:nvSpPr>
        <p:spPr>
          <a:xfrm>
            <a:off x="1060605" y="2871720"/>
            <a:ext cx="2152701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Remove extra spaces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34024D-F4D6-45CB-BF33-9793D674B648}"/>
              </a:ext>
            </a:extLst>
          </p:cNvPr>
          <p:cNvSpPr/>
          <p:nvPr/>
        </p:nvSpPr>
        <p:spPr>
          <a:xfrm>
            <a:off x="1318703" y="3411131"/>
            <a:ext cx="1660175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Split comment &amp; instruction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FEC958-3725-44C9-AD5D-48BF4895CD1B}"/>
              </a:ext>
            </a:extLst>
          </p:cNvPr>
          <p:cNvSpPr/>
          <p:nvPr/>
        </p:nvSpPr>
        <p:spPr>
          <a:xfrm>
            <a:off x="1169199" y="4185996"/>
            <a:ext cx="1958372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Separate fields of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83B7C9-ED64-435E-A92D-33DFA73743C8}"/>
              </a:ext>
            </a:extLst>
          </p:cNvPr>
          <p:cNvGrpSpPr/>
          <p:nvPr/>
        </p:nvGrpSpPr>
        <p:grpSpPr>
          <a:xfrm>
            <a:off x="1565419" y="4940874"/>
            <a:ext cx="1188000" cy="894293"/>
            <a:chOff x="1862482" y="4940874"/>
            <a:chExt cx="1188000" cy="89429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71D12C6-78F6-4087-9C84-29A241C21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486B2F-A21B-42C6-A77A-493C20AE4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201-58BE-481D-9FF8-A16B7468CD84}"/>
              </a:ext>
            </a:extLst>
          </p:cNvPr>
          <p:cNvCxnSpPr>
            <a:cxnSpLocks/>
          </p:cNvCxnSpPr>
          <p:nvPr/>
        </p:nvCxnSpPr>
        <p:spPr>
          <a:xfrm>
            <a:off x="2148386" y="108558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B6144-571B-4CBB-AE4E-08A393719395}"/>
              </a:ext>
            </a:extLst>
          </p:cNvPr>
          <p:cNvCxnSpPr>
            <a:cxnSpLocks/>
          </p:cNvCxnSpPr>
          <p:nvPr/>
        </p:nvCxnSpPr>
        <p:spPr>
          <a:xfrm>
            <a:off x="2136955" y="20839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D54E36-29DE-4188-828F-D19E6016B5EE}"/>
              </a:ext>
            </a:extLst>
          </p:cNvPr>
          <p:cNvCxnSpPr>
            <a:cxnSpLocks/>
          </p:cNvCxnSpPr>
          <p:nvPr/>
        </p:nvCxnSpPr>
        <p:spPr>
          <a:xfrm>
            <a:off x="2136955" y="262147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784C60-E77A-464A-B73E-05AB4EEC254E}"/>
              </a:ext>
            </a:extLst>
          </p:cNvPr>
          <p:cNvCxnSpPr>
            <a:cxnSpLocks/>
          </p:cNvCxnSpPr>
          <p:nvPr/>
        </p:nvCxnSpPr>
        <p:spPr>
          <a:xfrm>
            <a:off x="2155876" y="3164053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D4B3A1-99E4-4DDE-A2DD-2ED9C660859E}"/>
              </a:ext>
            </a:extLst>
          </p:cNvPr>
          <p:cNvCxnSpPr>
            <a:cxnSpLocks/>
          </p:cNvCxnSpPr>
          <p:nvPr/>
        </p:nvCxnSpPr>
        <p:spPr>
          <a:xfrm>
            <a:off x="2148790" y="39266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CFA24-7F8A-4291-B52A-E52D2EC320A1}"/>
              </a:ext>
            </a:extLst>
          </p:cNvPr>
          <p:cNvCxnSpPr>
            <a:cxnSpLocks/>
          </p:cNvCxnSpPr>
          <p:nvPr/>
        </p:nvCxnSpPr>
        <p:spPr>
          <a:xfrm>
            <a:off x="2140064" y="46976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3DB895-E9A3-44F0-AD86-61E5B0FD8815}"/>
              </a:ext>
            </a:extLst>
          </p:cNvPr>
          <p:cNvCxnSpPr>
            <a:cxnSpLocks/>
          </p:cNvCxnSpPr>
          <p:nvPr/>
        </p:nvCxnSpPr>
        <p:spPr>
          <a:xfrm>
            <a:off x="2132626" y="58351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54D7BEC-EE8B-40A8-82C3-6C1B0FC6EDDF}"/>
              </a:ext>
            </a:extLst>
          </p:cNvPr>
          <p:cNvSpPr>
            <a:spLocks noChangeAspect="1"/>
          </p:cNvSpPr>
          <p:nvPr/>
        </p:nvSpPr>
        <p:spPr>
          <a:xfrm>
            <a:off x="1916351" y="6086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1CEA79-C5F1-4546-B24D-503BAD08F679}"/>
              </a:ext>
            </a:extLst>
          </p:cNvPr>
          <p:cNvCxnSpPr/>
          <p:nvPr/>
        </p:nvCxnSpPr>
        <p:spPr>
          <a:xfrm>
            <a:off x="2566862" y="1704975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32DCE2-A8BE-4E01-9062-C29E77F1DE8D}"/>
              </a:ext>
            </a:extLst>
          </p:cNvPr>
          <p:cNvSpPr txBox="1"/>
          <p:nvPr/>
        </p:nvSpPr>
        <p:spPr>
          <a:xfrm>
            <a:off x="2270179" y="5760577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627F22-841A-4C3F-83C7-EBA0CC4A8E08}"/>
              </a:ext>
            </a:extLst>
          </p:cNvPr>
          <p:cNvCxnSpPr/>
          <p:nvPr/>
        </p:nvCxnSpPr>
        <p:spPr>
          <a:xfrm>
            <a:off x="2659650" y="538802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F2BEEF6-8484-472A-B604-B518F7160738}"/>
              </a:ext>
            </a:extLst>
          </p:cNvPr>
          <p:cNvSpPr>
            <a:spLocks noChangeAspect="1"/>
          </p:cNvSpPr>
          <p:nvPr/>
        </p:nvSpPr>
        <p:spPr>
          <a:xfrm>
            <a:off x="3127571" y="517196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F5686-D206-4B0A-978C-BB235EB206C2}"/>
              </a:ext>
            </a:extLst>
          </p:cNvPr>
          <p:cNvSpPr txBox="1"/>
          <p:nvPr/>
        </p:nvSpPr>
        <p:spPr>
          <a:xfrm>
            <a:off x="2699693" y="501732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365EB0-0D9A-4EF3-A6BC-6421023EDE65}"/>
              </a:ext>
            </a:extLst>
          </p:cNvPr>
          <p:cNvSpPr/>
          <p:nvPr/>
        </p:nvSpPr>
        <p:spPr>
          <a:xfrm>
            <a:off x="3041060" y="154166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FFFF"/>
                </a:solidFill>
              </a:rPr>
              <a:t>Pass 2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64F8F06-C63A-4BD4-8988-2ECB09A20D1D}"/>
              </a:ext>
            </a:extLst>
          </p:cNvPr>
          <p:cNvSpPr/>
          <p:nvPr/>
        </p:nvSpPr>
        <p:spPr>
          <a:xfrm>
            <a:off x="1597552" y="226314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1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911218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6AA1A2-EC82-429B-8B55-E6161D87C5BF}"/>
              </a:ext>
            </a:extLst>
          </p:cNvPr>
          <p:cNvCxnSpPr/>
          <p:nvPr/>
        </p:nvCxnSpPr>
        <p:spPr>
          <a:xfrm>
            <a:off x="1349411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866365" y="636091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8753644" y="598929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2FFE7-3572-4574-B49B-782C3E3602C7}"/>
              </a:ext>
            </a:extLst>
          </p:cNvPr>
          <p:cNvSpPr txBox="1"/>
          <p:nvPr/>
        </p:nvSpPr>
        <p:spPr>
          <a:xfrm>
            <a:off x="4854052" y="10657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EA0F77-2096-4D9D-BABD-191DF8966B16}"/>
              </a:ext>
            </a:extLst>
          </p:cNvPr>
          <p:cNvSpPr/>
          <p:nvPr/>
        </p:nvSpPr>
        <p:spPr>
          <a:xfrm>
            <a:off x="5008881" y="18383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4AD91A-3AEB-4264-914A-0F16EE075841}"/>
              </a:ext>
            </a:extLst>
          </p:cNvPr>
          <p:cNvCxnSpPr>
            <a:cxnSpLocks/>
          </p:cNvCxnSpPr>
          <p:nvPr/>
        </p:nvCxnSpPr>
        <p:spPr>
          <a:xfrm>
            <a:off x="6982652" y="23423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D74065-EDD1-474B-B2C4-D3896A860307}"/>
              </a:ext>
            </a:extLst>
          </p:cNvPr>
          <p:cNvCxnSpPr>
            <a:cxnSpLocks/>
          </p:cNvCxnSpPr>
          <p:nvPr/>
        </p:nvCxnSpPr>
        <p:spPr>
          <a:xfrm>
            <a:off x="5069445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052203-3F2E-4A47-BAC1-304A793164D4}"/>
              </a:ext>
            </a:extLst>
          </p:cNvPr>
          <p:cNvCxnSpPr>
            <a:cxnSpLocks/>
          </p:cNvCxnSpPr>
          <p:nvPr/>
        </p:nvCxnSpPr>
        <p:spPr>
          <a:xfrm>
            <a:off x="5565349" y="23423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8AA67F-3193-4571-890F-3EC9EB2B0F5C}"/>
              </a:ext>
            </a:extLst>
          </p:cNvPr>
          <p:cNvCxnSpPr>
            <a:cxnSpLocks/>
          </p:cNvCxnSpPr>
          <p:nvPr/>
        </p:nvCxnSpPr>
        <p:spPr>
          <a:xfrm>
            <a:off x="6539358" y="23423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F040F6-2E7D-438C-91F4-845DAD7422D1}"/>
              </a:ext>
            </a:extLst>
          </p:cNvPr>
          <p:cNvCxnSpPr>
            <a:cxnSpLocks/>
          </p:cNvCxnSpPr>
          <p:nvPr/>
        </p:nvCxnSpPr>
        <p:spPr>
          <a:xfrm>
            <a:off x="6033211" y="23423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AAE5DA9-8A1A-49EF-85AD-4488DF8CDB4F}"/>
              </a:ext>
            </a:extLst>
          </p:cNvPr>
          <p:cNvSpPr/>
          <p:nvPr/>
        </p:nvSpPr>
        <p:spPr>
          <a:xfrm>
            <a:off x="4642418" y="26161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4E894-3D54-4212-85C7-271A33494016}"/>
              </a:ext>
            </a:extLst>
          </p:cNvPr>
          <p:cNvSpPr/>
          <p:nvPr/>
        </p:nvSpPr>
        <p:spPr>
          <a:xfrm>
            <a:off x="5114940" y="30288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732453F-986F-401E-A2AE-E654A2901854}"/>
              </a:ext>
            </a:extLst>
          </p:cNvPr>
          <p:cNvSpPr/>
          <p:nvPr/>
        </p:nvSpPr>
        <p:spPr>
          <a:xfrm>
            <a:off x="5667453" y="26161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0C3CC8-493F-4621-B200-0F5960AA7C14}"/>
              </a:ext>
            </a:extLst>
          </p:cNvPr>
          <p:cNvSpPr/>
          <p:nvPr/>
        </p:nvSpPr>
        <p:spPr>
          <a:xfrm>
            <a:off x="6182134" y="30013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31F328A-E2FE-4AC8-B307-188082492EFD}"/>
              </a:ext>
            </a:extLst>
          </p:cNvPr>
          <p:cNvSpPr/>
          <p:nvPr/>
        </p:nvSpPr>
        <p:spPr>
          <a:xfrm>
            <a:off x="4253850" y="3001365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EF312-C7EA-4989-90A2-210CE4A462B4}"/>
              </a:ext>
            </a:extLst>
          </p:cNvPr>
          <p:cNvCxnSpPr>
            <a:cxnSpLocks/>
          </p:cNvCxnSpPr>
          <p:nvPr/>
        </p:nvCxnSpPr>
        <p:spPr>
          <a:xfrm rot="10800000">
            <a:off x="4521432" y="2108260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0AD4771-61C1-4070-81F1-3C3405B68410}"/>
              </a:ext>
            </a:extLst>
          </p:cNvPr>
          <p:cNvSpPr/>
          <p:nvPr/>
        </p:nvSpPr>
        <p:spPr>
          <a:xfrm>
            <a:off x="6647299" y="26433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6C0713-179B-4C36-99C2-2F2F631E1B03}"/>
              </a:ext>
            </a:extLst>
          </p:cNvPr>
          <p:cNvCxnSpPr>
            <a:cxnSpLocks/>
          </p:cNvCxnSpPr>
          <p:nvPr/>
        </p:nvCxnSpPr>
        <p:spPr>
          <a:xfrm>
            <a:off x="4521432" y="2098948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77B676A-5C2A-43BF-BC52-D1CA8DBCA309}"/>
              </a:ext>
            </a:extLst>
          </p:cNvPr>
          <p:cNvSpPr>
            <a:spLocks noChangeAspect="1"/>
          </p:cNvSpPr>
          <p:nvPr/>
        </p:nvSpPr>
        <p:spPr>
          <a:xfrm>
            <a:off x="5860716" y="35668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3EF2DB-83F9-4630-89E9-708BD260C28C}"/>
              </a:ext>
            </a:extLst>
          </p:cNvPr>
          <p:cNvCxnSpPr>
            <a:cxnSpLocks/>
          </p:cNvCxnSpPr>
          <p:nvPr/>
        </p:nvCxnSpPr>
        <p:spPr>
          <a:xfrm>
            <a:off x="4521432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BBF130-D951-4BBF-8665-F9D8DDA8BE9A}"/>
              </a:ext>
            </a:extLst>
          </p:cNvPr>
          <p:cNvCxnSpPr>
            <a:cxnSpLocks/>
          </p:cNvCxnSpPr>
          <p:nvPr/>
        </p:nvCxnSpPr>
        <p:spPr>
          <a:xfrm>
            <a:off x="5008881" y="2919887"/>
            <a:ext cx="0" cy="86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97369D1-6916-4AB0-B572-7CA5024166B8}"/>
              </a:ext>
            </a:extLst>
          </p:cNvPr>
          <p:cNvCxnSpPr>
            <a:cxnSpLocks/>
          </p:cNvCxnSpPr>
          <p:nvPr/>
        </p:nvCxnSpPr>
        <p:spPr>
          <a:xfrm>
            <a:off x="5565349" y="3332675"/>
            <a:ext cx="0" cy="456864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CBAF98-0590-461D-904D-C3CE9B59360C}"/>
              </a:ext>
            </a:extLst>
          </p:cNvPr>
          <p:cNvCxnSpPr>
            <a:cxnSpLocks/>
          </p:cNvCxnSpPr>
          <p:nvPr/>
        </p:nvCxnSpPr>
        <p:spPr>
          <a:xfrm>
            <a:off x="6062580" y="291988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ECB983-6FE8-498E-952B-211D8984C067}"/>
              </a:ext>
            </a:extLst>
          </p:cNvPr>
          <p:cNvCxnSpPr>
            <a:cxnSpLocks/>
          </p:cNvCxnSpPr>
          <p:nvPr/>
        </p:nvCxnSpPr>
        <p:spPr>
          <a:xfrm>
            <a:off x="6539358" y="3294313"/>
            <a:ext cx="0" cy="50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A9E3030-3B7C-490C-81FD-83E992DDBBB3}"/>
              </a:ext>
            </a:extLst>
          </p:cNvPr>
          <p:cNvCxnSpPr>
            <a:cxnSpLocks/>
          </p:cNvCxnSpPr>
          <p:nvPr/>
        </p:nvCxnSpPr>
        <p:spPr>
          <a:xfrm>
            <a:off x="6982652" y="2961131"/>
            <a:ext cx="0" cy="82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A9B79F-FC16-4088-8F9D-6FEEFE177161}"/>
              </a:ext>
            </a:extLst>
          </p:cNvPr>
          <p:cNvCxnSpPr>
            <a:cxnSpLocks/>
          </p:cNvCxnSpPr>
          <p:nvPr/>
        </p:nvCxnSpPr>
        <p:spPr>
          <a:xfrm>
            <a:off x="4521650" y="3789539"/>
            <a:ext cx="133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6244D6-7634-482F-9D32-3A9B3CA5BF2C}"/>
              </a:ext>
            </a:extLst>
          </p:cNvPr>
          <p:cNvCxnSpPr>
            <a:cxnSpLocks/>
          </p:cNvCxnSpPr>
          <p:nvPr/>
        </p:nvCxnSpPr>
        <p:spPr>
          <a:xfrm rot="10800000">
            <a:off x="6306862" y="3786268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EAC304-D0E1-4C03-8DDD-BCBF429C7BDC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3C92D0-D63B-4EE4-97DA-549361AC3CAD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90955-00E9-49E9-A0E6-0D64344568E7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9BEACF-9F15-4ECE-A4D8-4B769D0551C8}"/>
              </a:ext>
            </a:extLst>
          </p:cNvPr>
          <p:cNvSpPr txBox="1"/>
          <p:nvPr/>
        </p:nvSpPr>
        <p:spPr>
          <a:xfrm>
            <a:off x="5574039" y="27536"/>
            <a:ext cx="550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 in pass 2</a:t>
            </a:r>
          </a:p>
        </p:txBody>
      </p: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1BF9F0-D8B1-4232-BF01-93CE0EE11B99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0C8B3F-00C0-45F0-8126-BAF45198C93C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08F55-D672-4EC2-A819-966785B6DBB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4AFC01-BB72-465E-8208-661FDD52820B}"/>
              </a:ext>
            </a:extLst>
          </p:cNvPr>
          <p:cNvSpPr txBox="1"/>
          <p:nvPr/>
        </p:nvSpPr>
        <p:spPr>
          <a:xfrm>
            <a:off x="5020587" y="55215"/>
            <a:ext cx="559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2</a:t>
            </a:r>
          </a:p>
        </p:txBody>
      </p: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31ADAFB-73F9-47D2-9E29-C585CAEB7013}"/>
              </a:ext>
            </a:extLst>
          </p:cNvPr>
          <p:cNvGrpSpPr/>
          <p:nvPr/>
        </p:nvGrpSpPr>
        <p:grpSpPr>
          <a:xfrm>
            <a:off x="1823625" y="2239761"/>
            <a:ext cx="8574664" cy="2415467"/>
            <a:chOff x="456736" y="392108"/>
            <a:chExt cx="8574664" cy="24154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F17E72-E47C-4847-A8A3-B86504DDC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8349" y="490808"/>
              <a:ext cx="1404000" cy="397240"/>
            </a:xfrm>
            <a:prstGeom prst="rect">
              <a:avLst/>
            </a:prstGeom>
            <a:noFill/>
            <a:ln w="222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PASS 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689F20D-394B-4F6E-999A-5BC12C395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50" y="688808"/>
              <a:ext cx="82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017171-BE40-4970-BEAE-6714F668C40B}"/>
                </a:ext>
              </a:extLst>
            </p:cNvPr>
            <p:cNvSpPr/>
            <p:nvPr/>
          </p:nvSpPr>
          <p:spPr>
            <a:xfrm>
              <a:off x="597465" y="562808"/>
              <a:ext cx="483756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LC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B5762-26C0-43C1-BC18-EBC3621C8229}"/>
                </a:ext>
              </a:extLst>
            </p:cNvPr>
            <p:cNvSpPr/>
            <p:nvPr/>
          </p:nvSpPr>
          <p:spPr>
            <a:xfrm>
              <a:off x="470870" y="1296852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DC5EC-7A7B-4F89-8FD0-76D86260AB2D}"/>
                </a:ext>
              </a:extLst>
            </p:cNvPr>
            <p:cNvSpPr/>
            <p:nvPr/>
          </p:nvSpPr>
          <p:spPr>
            <a:xfrm>
              <a:off x="456736" y="2107534"/>
              <a:ext cx="720000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99643-30EC-42D4-B7E3-8508D10826C5}"/>
                </a:ext>
              </a:extLst>
            </p:cNvPr>
            <p:cNvSpPr/>
            <p:nvPr/>
          </p:nvSpPr>
          <p:spPr>
            <a:xfrm>
              <a:off x="3712943" y="2225387"/>
              <a:ext cx="1067154" cy="582188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SYMBOL TABLE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8C3B0-1A55-4660-AAA1-468114EB0848}"/>
                </a:ext>
              </a:extLst>
            </p:cNvPr>
            <p:cNvSpPr/>
            <p:nvPr/>
          </p:nvSpPr>
          <p:spPr>
            <a:xfrm>
              <a:off x="3811194" y="392108"/>
              <a:ext cx="1067154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PASS1 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0922CC-B6D1-4867-BC45-BE7C71DD2DB0}"/>
                </a:ext>
              </a:extLst>
            </p:cNvPr>
            <p:cNvSpPr/>
            <p:nvPr/>
          </p:nvSpPr>
          <p:spPr>
            <a:xfrm>
              <a:off x="2099448" y="2281238"/>
              <a:ext cx="1029495" cy="524357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SOURCE PROG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A3D438-E0B4-4324-A570-E45886D04CC3}"/>
                </a:ext>
              </a:extLst>
            </p:cNvPr>
            <p:cNvSpPr/>
            <p:nvPr/>
          </p:nvSpPr>
          <p:spPr>
            <a:xfrm>
              <a:off x="7696738" y="1468541"/>
              <a:ext cx="1136178" cy="38410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00FF00"/>
                  </a:solidFill>
                </a:rPr>
                <a:t>LITERALS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9D7125-6B77-4E13-8608-0DCF68B0EE62}"/>
                </a:ext>
              </a:extLst>
            </p:cNvPr>
            <p:cNvSpPr/>
            <p:nvPr/>
          </p:nvSpPr>
          <p:spPr>
            <a:xfrm>
              <a:off x="7571670" y="392108"/>
              <a:ext cx="1459730" cy="58218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srgbClr val="FFFF00"/>
                  </a:solidFill>
                </a:rPr>
                <a:t>ASSEMBLED PROGRAM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B03AEF-03AE-4699-98C8-E62A67260211}"/>
                </a:ext>
              </a:extLst>
            </p:cNvPr>
            <p:cNvSpPr/>
            <p:nvPr/>
          </p:nvSpPr>
          <p:spPr>
            <a:xfrm>
              <a:off x="6314428" y="2225387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MOT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F6ECE0-29D4-43DD-B7B5-B7A04B41B749}"/>
                </a:ext>
              </a:extLst>
            </p:cNvPr>
            <p:cNvSpPr/>
            <p:nvPr/>
          </p:nvSpPr>
          <p:spPr>
            <a:xfrm>
              <a:off x="5413938" y="2233534"/>
              <a:ext cx="736705" cy="252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FF00"/>
                  </a:solidFill>
                </a:rPr>
                <a:t>POT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199987-FCD7-4AA7-B273-7B9466A04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8724" y="469971"/>
              <a:ext cx="1476000" cy="41761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FFFF"/>
                  </a:solidFill>
                </a:rPr>
                <a:t>PASS 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CAEA5B-14B0-4796-A3D5-5F2D3FB4B21E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0" y="1423909"/>
              <a:ext cx="5428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BBC0AD-EC45-4A63-81F4-AE039561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3882" y="897055"/>
              <a:ext cx="425118" cy="52579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8E54CF-10FB-462D-9EF5-85F6577A6F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76350" y="2233534"/>
              <a:ext cx="22785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2B9EFD-4606-4AF8-B9F5-646D846C08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401032" y="900230"/>
              <a:ext cx="1080000" cy="1335778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EB2970C-A50C-4A47-8327-2A460413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7700" y="887589"/>
              <a:ext cx="0" cy="139364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8680C1-C98E-48D2-B7BD-13D53A0F0201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74" y="887588"/>
              <a:ext cx="1194539" cy="133779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C8EC69-54A6-4290-A17B-EF178E925F84}"/>
                </a:ext>
              </a:extLst>
            </p:cNvPr>
            <p:cNvCxnSpPr>
              <a:cxnSpLocks/>
            </p:cNvCxnSpPr>
            <p:nvPr/>
          </p:nvCxnSpPr>
          <p:spPr>
            <a:xfrm>
              <a:off x="3317969" y="683203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34CB55-8E9B-4099-8774-70BD7FFE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48" y="678780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D49702-E8AF-4A39-A809-F2D11ECD9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007" y="897056"/>
              <a:ext cx="1176093" cy="132833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7C38B9-09E0-40E6-8100-0AB58D82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940" y="895238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E14727-246B-4260-92D6-3A0B4D9E3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320" y="882852"/>
              <a:ext cx="0" cy="133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B3FE6-9F18-46B5-B5CE-58F6EACF347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6819656" y="902830"/>
              <a:ext cx="877082" cy="757762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A5DAD7-4DF5-4487-8B2E-1D3D1BBC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2197" y="674356"/>
              <a:ext cx="612000" cy="442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955124B-6C69-4562-8BF6-5217866240DC}"/>
              </a:ext>
            </a:extLst>
          </p:cNvPr>
          <p:cNvSpPr txBox="1"/>
          <p:nvPr/>
        </p:nvSpPr>
        <p:spPr>
          <a:xfrm>
            <a:off x="1551599" y="405808"/>
            <a:ext cx="919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DATABASES USED BY PASS 1 AND PASS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332A7-E58A-4954-9D80-6C752B767511}"/>
              </a:ext>
            </a:extLst>
          </p:cNvPr>
          <p:cNvSpPr/>
          <p:nvPr/>
        </p:nvSpPr>
        <p:spPr>
          <a:xfrm>
            <a:off x="1692669" y="5718230"/>
            <a:ext cx="8248453" cy="582188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Yellow color indicates the generated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972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0C0D2D-456C-4422-8440-27D53AF012F2}"/>
              </a:ext>
            </a:extLst>
          </p:cNvPr>
          <p:cNvSpPr/>
          <p:nvPr/>
        </p:nvSpPr>
        <p:spPr>
          <a:xfrm>
            <a:off x="983263" y="150515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DB0F17-B6CC-45B7-A72C-F59E3D87013A}"/>
              </a:ext>
            </a:extLst>
          </p:cNvPr>
          <p:cNvCxnSpPr>
            <a:cxnSpLocks/>
          </p:cNvCxnSpPr>
          <p:nvPr/>
        </p:nvCxnSpPr>
        <p:spPr>
          <a:xfrm>
            <a:off x="1505706" y="18229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184FC-BC81-4D7D-A8E6-67087C72130B}"/>
              </a:ext>
            </a:extLst>
          </p:cNvPr>
          <p:cNvCxnSpPr>
            <a:cxnSpLocks/>
          </p:cNvCxnSpPr>
          <p:nvPr/>
        </p:nvCxnSpPr>
        <p:spPr>
          <a:xfrm>
            <a:off x="1512056" y="31865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AA64B4-3AB7-4E6B-8E73-B5B3089C1F05}"/>
              </a:ext>
            </a:extLst>
          </p:cNvPr>
          <p:cNvGrpSpPr>
            <a:grpSpLocks noChangeAspect="1"/>
          </p:cNvGrpSpPr>
          <p:nvPr/>
        </p:nvGrpSpPr>
        <p:grpSpPr>
          <a:xfrm>
            <a:off x="793562" y="2073684"/>
            <a:ext cx="1487855" cy="1120016"/>
            <a:chOff x="1862482" y="4940874"/>
            <a:chExt cx="1188000" cy="894293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EE01F61-7F68-42CE-BE65-E4B8320B8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93388-F181-4E1C-B448-755B18442B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24837-B545-4358-8235-E962954E83DD}"/>
              </a:ext>
            </a:extLst>
          </p:cNvPr>
          <p:cNvCxnSpPr>
            <a:cxnSpLocks/>
          </p:cNvCxnSpPr>
          <p:nvPr/>
        </p:nvCxnSpPr>
        <p:spPr>
          <a:xfrm>
            <a:off x="2149842" y="2632087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D7BFA-AFF2-4D40-B975-0DCE55330D28}"/>
              </a:ext>
            </a:extLst>
          </p:cNvPr>
          <p:cNvSpPr txBox="1"/>
          <p:nvPr/>
        </p:nvSpPr>
        <p:spPr>
          <a:xfrm>
            <a:off x="2154969" y="23041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623E1-8E9D-492C-9982-9AE14ECBDD93}"/>
              </a:ext>
            </a:extLst>
          </p:cNvPr>
          <p:cNvSpPr txBox="1"/>
          <p:nvPr/>
        </p:nvSpPr>
        <p:spPr>
          <a:xfrm>
            <a:off x="1601783" y="3112931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CCFA0-4B2A-4925-8A7E-7F0B9C95A59B}"/>
              </a:ext>
            </a:extLst>
          </p:cNvPr>
          <p:cNvSpPr/>
          <p:nvPr/>
        </p:nvSpPr>
        <p:spPr>
          <a:xfrm>
            <a:off x="699414" y="3438571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2AE2E8-E05B-4113-A111-68EBE2E62CEE}"/>
              </a:ext>
            </a:extLst>
          </p:cNvPr>
          <p:cNvSpPr>
            <a:spLocks noChangeAspect="1"/>
          </p:cNvSpPr>
          <p:nvPr/>
        </p:nvSpPr>
        <p:spPr>
          <a:xfrm>
            <a:off x="498982" y="4556469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A0261B-81E0-4F66-9DC9-BDC83940C41C}"/>
              </a:ext>
            </a:extLst>
          </p:cNvPr>
          <p:cNvCxnSpPr>
            <a:cxnSpLocks/>
          </p:cNvCxnSpPr>
          <p:nvPr/>
        </p:nvCxnSpPr>
        <p:spPr>
          <a:xfrm>
            <a:off x="1529472" y="4215262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519D001-C79C-440F-958C-C7279ACD0D0F}"/>
              </a:ext>
            </a:extLst>
          </p:cNvPr>
          <p:cNvSpPr>
            <a:spLocks noChangeAspect="1"/>
          </p:cNvSpPr>
          <p:nvPr/>
        </p:nvSpPr>
        <p:spPr>
          <a:xfrm>
            <a:off x="1313197" y="567436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45B335-C3DF-4B7D-AB2C-29633DB898B1}"/>
              </a:ext>
            </a:extLst>
          </p:cNvPr>
          <p:cNvCxnSpPr>
            <a:cxnSpLocks/>
          </p:cNvCxnSpPr>
          <p:nvPr/>
        </p:nvCxnSpPr>
        <p:spPr>
          <a:xfrm>
            <a:off x="1529472" y="5333159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B4300F-6404-4A62-8AEA-B5C95A9969D7}"/>
              </a:ext>
            </a:extLst>
          </p:cNvPr>
          <p:cNvCxnSpPr>
            <a:cxnSpLocks/>
          </p:cNvCxnSpPr>
          <p:nvPr/>
        </p:nvCxnSpPr>
        <p:spPr>
          <a:xfrm>
            <a:off x="3328218" y="2625737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805A1-FE7D-47C6-B674-37D116789F7B}"/>
              </a:ext>
            </a:extLst>
          </p:cNvPr>
          <p:cNvCxnSpPr>
            <a:cxnSpLocks/>
          </p:cNvCxnSpPr>
          <p:nvPr/>
        </p:nvCxnSpPr>
        <p:spPr>
          <a:xfrm flipH="1">
            <a:off x="2565451" y="4956175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30B01A-77A9-473E-8392-018B977FE7EE}"/>
              </a:ext>
            </a:extLst>
          </p:cNvPr>
          <p:cNvSpPr/>
          <p:nvPr/>
        </p:nvSpPr>
        <p:spPr>
          <a:xfrm>
            <a:off x="9015500" y="1548571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3767AE-923D-468C-80A7-DC487A3AA77D}"/>
              </a:ext>
            </a:extLst>
          </p:cNvPr>
          <p:cNvSpPr/>
          <p:nvPr/>
        </p:nvSpPr>
        <p:spPr>
          <a:xfrm>
            <a:off x="5066313" y="1481896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80611A-A39F-4C3E-B21E-BB1E570D5C23}"/>
              </a:ext>
            </a:extLst>
          </p:cNvPr>
          <p:cNvCxnSpPr>
            <a:cxnSpLocks/>
          </p:cNvCxnSpPr>
          <p:nvPr/>
        </p:nvCxnSpPr>
        <p:spPr>
          <a:xfrm>
            <a:off x="5582406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1D8DCD-9C3E-4754-B7EF-AC36489BD3B6}"/>
              </a:ext>
            </a:extLst>
          </p:cNvPr>
          <p:cNvCxnSpPr>
            <a:cxnSpLocks/>
          </p:cNvCxnSpPr>
          <p:nvPr/>
        </p:nvCxnSpPr>
        <p:spPr>
          <a:xfrm>
            <a:off x="5588756" y="315799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D9DB473-8D41-4FA7-A502-22C47C03C75C}"/>
              </a:ext>
            </a:extLst>
          </p:cNvPr>
          <p:cNvGrpSpPr>
            <a:grpSpLocks noChangeAspect="1"/>
          </p:cNvGrpSpPr>
          <p:nvPr/>
        </p:nvGrpSpPr>
        <p:grpSpPr>
          <a:xfrm>
            <a:off x="4870262" y="2045109"/>
            <a:ext cx="1487855" cy="1120016"/>
            <a:chOff x="1862482" y="4940874"/>
            <a:chExt cx="1188000" cy="894293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E5FB7D1E-3E78-43D6-809B-41B64E52C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A6626B-022B-42F6-B9A5-F5AE5CD79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0CC07B-80FF-4E77-BB9C-D2E0CB178466}"/>
              </a:ext>
            </a:extLst>
          </p:cNvPr>
          <p:cNvCxnSpPr>
            <a:cxnSpLocks/>
          </p:cNvCxnSpPr>
          <p:nvPr/>
        </p:nvCxnSpPr>
        <p:spPr>
          <a:xfrm>
            <a:off x="6226542" y="260351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EEFB6F-1F9E-4179-9BC4-55EBE61B8276}"/>
              </a:ext>
            </a:extLst>
          </p:cNvPr>
          <p:cNvSpPr txBox="1"/>
          <p:nvPr/>
        </p:nvSpPr>
        <p:spPr>
          <a:xfrm>
            <a:off x="6231669" y="227555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BF4C85-BA11-434B-A029-373AEC874FD8}"/>
              </a:ext>
            </a:extLst>
          </p:cNvPr>
          <p:cNvSpPr txBox="1"/>
          <p:nvPr/>
        </p:nvSpPr>
        <p:spPr>
          <a:xfrm>
            <a:off x="5678483" y="308435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30D680-6D43-41E8-B52B-6B834B39F03E}"/>
              </a:ext>
            </a:extLst>
          </p:cNvPr>
          <p:cNvSpPr/>
          <p:nvPr/>
        </p:nvSpPr>
        <p:spPr>
          <a:xfrm>
            <a:off x="4776114" y="340999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876810-98B9-4F36-9C96-0FB575B9402D}"/>
              </a:ext>
            </a:extLst>
          </p:cNvPr>
          <p:cNvSpPr>
            <a:spLocks noChangeAspect="1"/>
          </p:cNvSpPr>
          <p:nvPr/>
        </p:nvSpPr>
        <p:spPr>
          <a:xfrm>
            <a:off x="4575682" y="452789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8D93DB-FFB7-4D4C-BB30-32A83BEF1878}"/>
              </a:ext>
            </a:extLst>
          </p:cNvPr>
          <p:cNvCxnSpPr>
            <a:cxnSpLocks/>
          </p:cNvCxnSpPr>
          <p:nvPr/>
        </p:nvCxnSpPr>
        <p:spPr>
          <a:xfrm>
            <a:off x="5606172" y="418668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A5BE59B-B9BA-4675-BA2B-7DC2BB106621}"/>
              </a:ext>
            </a:extLst>
          </p:cNvPr>
          <p:cNvSpPr>
            <a:spLocks noChangeAspect="1"/>
          </p:cNvSpPr>
          <p:nvPr/>
        </p:nvSpPr>
        <p:spPr>
          <a:xfrm>
            <a:off x="5389897" y="564579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124696-8D62-4E4B-BE96-9A9EB4DF3624}"/>
              </a:ext>
            </a:extLst>
          </p:cNvPr>
          <p:cNvCxnSpPr>
            <a:cxnSpLocks/>
          </p:cNvCxnSpPr>
          <p:nvPr/>
        </p:nvCxnSpPr>
        <p:spPr>
          <a:xfrm>
            <a:off x="5606172" y="530458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5B740B-7B0E-48B0-ADBD-F5FA07A7057F}"/>
              </a:ext>
            </a:extLst>
          </p:cNvPr>
          <p:cNvCxnSpPr>
            <a:cxnSpLocks/>
          </p:cNvCxnSpPr>
          <p:nvPr/>
        </p:nvCxnSpPr>
        <p:spPr>
          <a:xfrm>
            <a:off x="7404918" y="259716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BD68CC-97DA-4EF4-8799-A882FF872C48}"/>
              </a:ext>
            </a:extLst>
          </p:cNvPr>
          <p:cNvCxnSpPr>
            <a:cxnSpLocks/>
          </p:cNvCxnSpPr>
          <p:nvPr/>
        </p:nvCxnSpPr>
        <p:spPr>
          <a:xfrm flipH="1">
            <a:off x="6642151" y="492760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026281-5C3D-4DE4-A5CF-F0311AF6FD64}"/>
              </a:ext>
            </a:extLst>
          </p:cNvPr>
          <p:cNvCxnSpPr>
            <a:cxnSpLocks/>
          </p:cNvCxnSpPr>
          <p:nvPr/>
        </p:nvCxnSpPr>
        <p:spPr>
          <a:xfrm>
            <a:off x="9420981" y="1851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59EDDD-1827-43E5-9DFA-5783F063AC0E}"/>
              </a:ext>
            </a:extLst>
          </p:cNvPr>
          <p:cNvCxnSpPr>
            <a:cxnSpLocks/>
          </p:cNvCxnSpPr>
          <p:nvPr/>
        </p:nvCxnSpPr>
        <p:spPr>
          <a:xfrm>
            <a:off x="9427331" y="321514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AC94261-A92D-4FFA-B4C7-F0E16EDA7204}"/>
              </a:ext>
            </a:extLst>
          </p:cNvPr>
          <p:cNvGrpSpPr>
            <a:grpSpLocks noChangeAspect="1"/>
          </p:cNvGrpSpPr>
          <p:nvPr/>
        </p:nvGrpSpPr>
        <p:grpSpPr>
          <a:xfrm>
            <a:off x="8708837" y="2102259"/>
            <a:ext cx="1487855" cy="1120016"/>
            <a:chOff x="1862482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8683F630-00E7-4D06-8541-C2AA28ED9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7FD64B-E3FE-408E-A0EF-6D7AFBD37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9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present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CF1280-3EFB-4BFC-B7C7-FFC3FA904E8E}"/>
              </a:ext>
            </a:extLst>
          </p:cNvPr>
          <p:cNvCxnSpPr>
            <a:cxnSpLocks/>
          </p:cNvCxnSpPr>
          <p:nvPr/>
        </p:nvCxnSpPr>
        <p:spPr>
          <a:xfrm>
            <a:off x="10065117" y="2660662"/>
            <a:ext cx="1191076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4DC9FB-C7A9-4CF8-942B-04EC6149B27E}"/>
              </a:ext>
            </a:extLst>
          </p:cNvPr>
          <p:cNvSpPr txBox="1"/>
          <p:nvPr/>
        </p:nvSpPr>
        <p:spPr>
          <a:xfrm>
            <a:off x="10070244" y="233270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174809-6D55-4B18-A8C0-65B0E709AA82}"/>
              </a:ext>
            </a:extLst>
          </p:cNvPr>
          <p:cNvSpPr txBox="1"/>
          <p:nvPr/>
        </p:nvSpPr>
        <p:spPr>
          <a:xfrm>
            <a:off x="9517058" y="314150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E8EC1C-600C-452E-9A68-14E50282749A}"/>
              </a:ext>
            </a:extLst>
          </p:cNvPr>
          <p:cNvSpPr/>
          <p:nvPr/>
        </p:nvSpPr>
        <p:spPr>
          <a:xfrm>
            <a:off x="8614689" y="346714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5C10183-2897-4274-B80A-BC01496492EA}"/>
              </a:ext>
            </a:extLst>
          </p:cNvPr>
          <p:cNvSpPr>
            <a:spLocks noChangeAspect="1"/>
          </p:cNvSpPr>
          <p:nvPr/>
        </p:nvSpPr>
        <p:spPr>
          <a:xfrm>
            <a:off x="8414257" y="4585044"/>
            <a:ext cx="2066469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A2837-E1C0-4FF6-8B08-BD1557A8D7B0}"/>
              </a:ext>
            </a:extLst>
          </p:cNvPr>
          <p:cNvCxnSpPr>
            <a:cxnSpLocks/>
          </p:cNvCxnSpPr>
          <p:nvPr/>
        </p:nvCxnSpPr>
        <p:spPr>
          <a:xfrm>
            <a:off x="9444747" y="4243837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170603A-9D85-4609-BD27-209E3005188A}"/>
              </a:ext>
            </a:extLst>
          </p:cNvPr>
          <p:cNvSpPr>
            <a:spLocks noChangeAspect="1"/>
          </p:cNvSpPr>
          <p:nvPr/>
        </p:nvSpPr>
        <p:spPr>
          <a:xfrm>
            <a:off x="9228472" y="570294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0528F7-FB5F-4E33-9BD8-5CD8A9A6EED5}"/>
              </a:ext>
            </a:extLst>
          </p:cNvPr>
          <p:cNvCxnSpPr>
            <a:cxnSpLocks/>
          </p:cNvCxnSpPr>
          <p:nvPr/>
        </p:nvCxnSpPr>
        <p:spPr>
          <a:xfrm>
            <a:off x="9444747" y="5361734"/>
            <a:ext cx="0" cy="323401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2A47CBE-8B50-400E-AD26-28450446884C}"/>
              </a:ext>
            </a:extLst>
          </p:cNvPr>
          <p:cNvCxnSpPr>
            <a:cxnSpLocks/>
          </p:cNvCxnSpPr>
          <p:nvPr/>
        </p:nvCxnSpPr>
        <p:spPr>
          <a:xfrm>
            <a:off x="11243493" y="2654312"/>
            <a:ext cx="0" cy="234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45332C-74A0-44DF-B226-6797A4E9EA81}"/>
              </a:ext>
            </a:extLst>
          </p:cNvPr>
          <p:cNvCxnSpPr>
            <a:cxnSpLocks/>
          </p:cNvCxnSpPr>
          <p:nvPr/>
        </p:nvCxnSpPr>
        <p:spPr>
          <a:xfrm flipH="1">
            <a:off x="10480726" y="4984750"/>
            <a:ext cx="77546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F67953-BE2E-42FD-92BC-EADC2E849E67}"/>
              </a:ext>
            </a:extLst>
          </p:cNvPr>
          <p:cNvSpPr txBox="1"/>
          <p:nvPr/>
        </p:nvSpPr>
        <p:spPr>
          <a:xfrm>
            <a:off x="3320512" y="347675"/>
            <a:ext cx="581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for PASS 1 </a:t>
            </a:r>
          </a:p>
        </p:txBody>
      </p:sp>
    </p:spTree>
    <p:extLst>
      <p:ext uri="{BB962C8B-B14F-4D97-AF65-F5344CB8AC3E}">
        <p14:creationId xmlns:p14="http://schemas.microsoft.com/office/powerpoint/2010/main" val="376526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D30262-AA07-46A7-91A7-A168B1CEA63E}"/>
              </a:ext>
            </a:extLst>
          </p:cNvPr>
          <p:cNvCxnSpPr>
            <a:cxnSpLocks/>
          </p:cNvCxnSpPr>
          <p:nvPr/>
        </p:nvCxnSpPr>
        <p:spPr>
          <a:xfrm>
            <a:off x="3879401" y="92101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934C6-8A3F-41D2-BC82-782F66D14094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2048081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647FAC9-3F81-4902-9D59-B68CC4CC3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673E58-91F5-443E-9F01-CB79B2EF6D4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43115A-6B8C-44F6-BF4B-6568593FC58F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87DE2C6-B2BA-44DE-80D8-80618C12D7F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B9944-FCB5-476E-8144-0FC983CDB73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20D8E8-9F99-4AF7-8E19-2934B3E93DA5}"/>
              </a:ext>
            </a:extLst>
          </p:cNvPr>
          <p:cNvSpPr txBox="1"/>
          <p:nvPr/>
        </p:nvSpPr>
        <p:spPr>
          <a:xfrm>
            <a:off x="4471593" y="224308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16292-E43D-49D3-BECF-2F3F701F76E4}"/>
              </a:ext>
            </a:extLst>
          </p:cNvPr>
          <p:cNvSpPr/>
          <p:nvPr/>
        </p:nvSpPr>
        <p:spPr>
          <a:xfrm>
            <a:off x="3260658" y="121392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475A9-DCD3-4E7C-8E31-DACC11C952F4}"/>
              </a:ext>
            </a:extLst>
          </p:cNvPr>
          <p:cNvCxnSpPr>
            <a:cxnSpLocks/>
          </p:cNvCxnSpPr>
          <p:nvPr/>
        </p:nvCxnSpPr>
        <p:spPr>
          <a:xfrm rot="5400000">
            <a:off x="2747088" y="209063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57AF2-54E0-4C52-BF8F-A2DC9BE55D95}"/>
              </a:ext>
            </a:extLst>
          </p:cNvPr>
          <p:cNvSpPr/>
          <p:nvPr/>
        </p:nvSpPr>
        <p:spPr>
          <a:xfrm>
            <a:off x="3356958" y="61723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5D6089-ACCC-4288-BA3D-4CDFC5BFF943}"/>
              </a:ext>
            </a:extLst>
          </p:cNvPr>
          <p:cNvCxnSpPr>
            <a:cxnSpLocks/>
          </p:cNvCxnSpPr>
          <p:nvPr/>
        </p:nvCxnSpPr>
        <p:spPr>
          <a:xfrm>
            <a:off x="3877431" y="179440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0CE2F-506B-4A19-B4CA-D74378F8F8F5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772170"/>
            <a:ext cx="1764131" cy="1376131"/>
            <a:chOff x="6182534" y="2526931"/>
            <a:chExt cx="1199725" cy="935857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9504375A-DC9C-4465-A557-CB52E354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B2FB0F-9484-4F2F-A068-E0E247F60919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D69F62-4EEE-40FD-B75E-44A00D7E987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D5BABB-5B74-402C-8249-E1FF8D6F1E4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05A77D-4494-46C1-9969-C1732B0339FA}"/>
              </a:ext>
            </a:extLst>
          </p:cNvPr>
          <p:cNvSpPr txBox="1"/>
          <p:nvPr/>
        </p:nvSpPr>
        <p:spPr>
          <a:xfrm>
            <a:off x="6119809" y="227233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67863B-2E6C-4559-AF43-70B81F4036AE}"/>
              </a:ext>
            </a:extLst>
          </p:cNvPr>
          <p:cNvSpPr/>
          <p:nvPr/>
        </p:nvSpPr>
        <p:spPr>
          <a:xfrm>
            <a:off x="5054608" y="112787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63B864-2FA1-4A59-AF75-0B8BBC068B59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517947"/>
            <a:ext cx="1764131" cy="1666227"/>
            <a:chOff x="6182534" y="2713426"/>
            <a:chExt cx="1199725" cy="1133140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92B93CB-27D9-4514-B708-1F399000E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4AB569-215D-412C-BC49-1022B3450BBE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7EC28D-EC37-44AD-9D34-30DA3CDFF26A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19243C-51AA-4A92-975E-3C6966965EC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0A6C390-3CD7-4234-9F55-DBF9CDD6816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F2D10-8849-4DA7-B04E-6C86E98C3ECB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6758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88FDE-A800-436A-8457-650739948624}"/>
              </a:ext>
            </a:extLst>
          </p:cNvPr>
          <p:cNvSpPr txBox="1"/>
          <p:nvPr/>
        </p:nvSpPr>
        <p:spPr>
          <a:xfrm>
            <a:off x="4472478" y="373459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BCBEA-546C-41C2-AE90-DEC5F7BDFF9F}"/>
              </a:ext>
            </a:extLst>
          </p:cNvPr>
          <p:cNvSpPr/>
          <p:nvPr/>
        </p:nvSpPr>
        <p:spPr>
          <a:xfrm>
            <a:off x="3406826" y="519144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EEBA28-6951-4BDB-91BD-43ECA02F64A6}"/>
              </a:ext>
            </a:extLst>
          </p:cNvPr>
          <p:cNvSpPr/>
          <p:nvPr/>
        </p:nvSpPr>
        <p:spPr>
          <a:xfrm>
            <a:off x="278244" y="225899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3A7217-45CE-4492-B909-13D6B9AC7011}"/>
              </a:ext>
            </a:extLst>
          </p:cNvPr>
          <p:cNvSpPr/>
          <p:nvPr/>
        </p:nvSpPr>
        <p:spPr>
          <a:xfrm>
            <a:off x="557429" y="481754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3E00E-FD32-455B-B3C3-E6B63BDFF450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257019" y="448604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77EDA1-5F27-4D3A-A8D2-CB388245D331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3199612"/>
            <a:ext cx="1708920" cy="1564817"/>
            <a:chOff x="6182534" y="2713426"/>
            <a:chExt cx="995465" cy="911523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8E227C4-81C6-4511-A2A8-A00150F67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C12356-BC64-411F-B030-073341CB95AC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62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5CD0B1-F4F5-4FBC-B53D-E0DD22D8091E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6D9727-D812-4CCD-AD69-525E3CF91E2E}"/>
              </a:ext>
            </a:extLst>
          </p:cNvPr>
          <p:cNvCxnSpPr>
            <a:cxnSpLocks/>
          </p:cNvCxnSpPr>
          <p:nvPr/>
        </p:nvCxnSpPr>
        <p:spPr>
          <a:xfrm>
            <a:off x="1261974" y="294351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97983C-964A-412B-A5D3-E2B1B75882B7}"/>
              </a:ext>
            </a:extLst>
          </p:cNvPr>
          <p:cNvCxnSpPr>
            <a:cxnSpLocks/>
          </p:cNvCxnSpPr>
          <p:nvPr/>
        </p:nvCxnSpPr>
        <p:spPr>
          <a:xfrm flipH="1">
            <a:off x="1992926" y="384797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D83D3A-9A9F-4BD5-98D6-D5C17A88885B}"/>
              </a:ext>
            </a:extLst>
          </p:cNvPr>
          <p:cNvCxnSpPr>
            <a:cxnSpLocks/>
          </p:cNvCxnSpPr>
          <p:nvPr/>
        </p:nvCxnSpPr>
        <p:spPr>
          <a:xfrm>
            <a:off x="2195772" y="38479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A8EDF6-ACCB-4F33-BF61-0C2534966DE2}"/>
              </a:ext>
            </a:extLst>
          </p:cNvPr>
          <p:cNvCxnSpPr>
            <a:cxnSpLocks/>
          </p:cNvCxnSpPr>
          <p:nvPr/>
        </p:nvCxnSpPr>
        <p:spPr>
          <a:xfrm flipH="1">
            <a:off x="2195772" y="484836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6EF376-7F7D-4834-86CF-B705B030B2E7}"/>
              </a:ext>
            </a:extLst>
          </p:cNvPr>
          <p:cNvCxnSpPr>
            <a:cxnSpLocks/>
          </p:cNvCxnSpPr>
          <p:nvPr/>
        </p:nvCxnSpPr>
        <p:spPr>
          <a:xfrm>
            <a:off x="3635772" y="484468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098A5F-4015-4F77-BD04-4830B28169FB}"/>
              </a:ext>
            </a:extLst>
          </p:cNvPr>
          <p:cNvCxnSpPr/>
          <p:nvPr/>
        </p:nvCxnSpPr>
        <p:spPr>
          <a:xfrm>
            <a:off x="7938854" y="262675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54FD5B-68B7-446B-A03F-F218DDCA312B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6880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5A5DEB-EA85-4C7D-BFF1-02CC62488426}"/>
              </a:ext>
            </a:extLst>
          </p:cNvPr>
          <p:cNvSpPr txBox="1"/>
          <p:nvPr/>
        </p:nvSpPr>
        <p:spPr>
          <a:xfrm>
            <a:off x="1939428" y="355224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61614A-5F72-4A9F-AEA8-1E85189CDB14}"/>
              </a:ext>
            </a:extLst>
          </p:cNvPr>
          <p:cNvSpPr txBox="1"/>
          <p:nvPr/>
        </p:nvSpPr>
        <p:spPr>
          <a:xfrm>
            <a:off x="2369333" y="226966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E887DE-E9E5-4EC1-8359-E9BC0C8C768B}"/>
              </a:ext>
            </a:extLst>
          </p:cNvPr>
          <p:cNvSpPr txBox="1"/>
          <p:nvPr/>
        </p:nvSpPr>
        <p:spPr>
          <a:xfrm>
            <a:off x="2352763" y="259803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2B06F9-03C7-40F6-99B1-7F8F860E810E}"/>
              </a:ext>
            </a:extLst>
          </p:cNvPr>
          <p:cNvGrpSpPr/>
          <p:nvPr/>
        </p:nvGrpSpPr>
        <p:grpSpPr>
          <a:xfrm>
            <a:off x="11111878" y="3622773"/>
            <a:ext cx="924222" cy="900000"/>
            <a:chOff x="10934393" y="5549105"/>
            <a:chExt cx="924222" cy="900000"/>
          </a:xfrm>
          <a:noFill/>
        </p:grpSpPr>
        <p:sp>
          <p:nvSpPr>
            <p:cNvPr id="69" name="Flowchart: Extract 68">
              <a:extLst>
                <a:ext uri="{FF2B5EF4-FFF2-40B4-BE49-F238E27FC236}">
                  <a16:creationId xmlns:a16="http://schemas.microsoft.com/office/drawing/2014/main" id="{200F127D-1CCC-4AAA-9EE2-A4DC0164E1E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B474CC-0FE4-47F9-A512-FE874AF547C5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E0F56F9-9917-4733-9E26-6107DAAC9740}"/>
              </a:ext>
            </a:extLst>
          </p:cNvPr>
          <p:cNvSpPr txBox="1"/>
          <p:nvPr/>
        </p:nvSpPr>
        <p:spPr>
          <a:xfrm>
            <a:off x="3296106" y="45411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BC9EEE-8926-40B0-847B-67366C6FE603}"/>
              </a:ext>
            </a:extLst>
          </p:cNvPr>
          <p:cNvSpPr/>
          <p:nvPr/>
        </p:nvSpPr>
        <p:spPr>
          <a:xfrm>
            <a:off x="6551808" y="2274976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 op1 to int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38EE9B-6D95-4C0B-ADA9-9F1EE35AFE13}"/>
              </a:ext>
            </a:extLst>
          </p:cNvPr>
          <p:cNvSpPr/>
          <p:nvPr/>
        </p:nvSpPr>
        <p:spPr>
          <a:xfrm>
            <a:off x="455682" y="5885726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FC141-5366-42FE-A43F-64D73E63F5DE}"/>
              </a:ext>
            </a:extLst>
          </p:cNvPr>
          <p:cNvSpPr/>
          <p:nvPr/>
        </p:nvSpPr>
        <p:spPr>
          <a:xfrm>
            <a:off x="8336328" y="2232084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61A91F-E090-4318-8C1D-4614D22CCCD9}"/>
              </a:ext>
            </a:extLst>
          </p:cNvPr>
          <p:cNvSpPr/>
          <p:nvPr/>
        </p:nvSpPr>
        <p:spPr>
          <a:xfrm>
            <a:off x="4926816" y="365735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0B8B25C-9901-435E-9B6F-5FCEF924B96A}"/>
              </a:ext>
            </a:extLst>
          </p:cNvPr>
          <p:cNvSpPr>
            <a:spLocks noChangeAspect="1"/>
          </p:cNvSpPr>
          <p:nvPr/>
        </p:nvSpPr>
        <p:spPr>
          <a:xfrm>
            <a:off x="8036254" y="3666286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op1)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734A5D-774D-45B6-9337-B508350297AF}"/>
              </a:ext>
            </a:extLst>
          </p:cNvPr>
          <p:cNvCxnSpPr>
            <a:cxnSpLocks/>
          </p:cNvCxnSpPr>
          <p:nvPr/>
        </p:nvCxnSpPr>
        <p:spPr>
          <a:xfrm>
            <a:off x="2068266" y="6340011"/>
            <a:ext cx="70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902618-8643-4F22-88B9-0F00D48936AB}"/>
              </a:ext>
            </a:extLst>
          </p:cNvPr>
          <p:cNvCxnSpPr>
            <a:cxnSpLocks/>
          </p:cNvCxnSpPr>
          <p:nvPr/>
        </p:nvCxnSpPr>
        <p:spPr>
          <a:xfrm rot="10800000">
            <a:off x="9145795" y="4456704"/>
            <a:ext cx="0" cy="187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287789-E4BC-4056-9241-5C653CF3211E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539400" y="4054631"/>
            <a:ext cx="149685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ABBB8B-285A-4CB8-96BF-065E50C51088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142620" y="3005464"/>
            <a:ext cx="0" cy="66082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77CB3AAC-1816-4962-B51C-E471C3EBC601}"/>
              </a:ext>
            </a:extLst>
          </p:cNvPr>
          <p:cNvSpPr>
            <a:spLocks noChangeAspect="1"/>
          </p:cNvSpPr>
          <p:nvPr/>
        </p:nvSpPr>
        <p:spPr>
          <a:xfrm>
            <a:off x="10621460" y="380397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829AB3-2EB0-4CC7-9266-AAEFF54DA10F}"/>
              </a:ext>
            </a:extLst>
          </p:cNvPr>
          <p:cNvCxnSpPr/>
          <p:nvPr/>
        </p:nvCxnSpPr>
        <p:spPr>
          <a:xfrm>
            <a:off x="10248986" y="402142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E0D201-F090-47BB-921B-FA90569425FD}"/>
              </a:ext>
            </a:extLst>
          </p:cNvPr>
          <p:cNvCxnSpPr>
            <a:cxnSpLocks/>
          </p:cNvCxnSpPr>
          <p:nvPr/>
        </p:nvCxnSpPr>
        <p:spPr>
          <a:xfrm>
            <a:off x="3936551" y="7114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2B0EAD-8188-4AA2-A6EB-7AB028EE36A7}"/>
              </a:ext>
            </a:extLst>
          </p:cNvPr>
          <p:cNvSpPr/>
          <p:nvPr/>
        </p:nvSpPr>
        <p:spPr>
          <a:xfrm>
            <a:off x="3006643" y="398288"/>
            <a:ext cx="185321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START/ORG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75DDF8-4C90-4AF3-A0BE-F768EE276295}"/>
              </a:ext>
            </a:extLst>
          </p:cNvPr>
          <p:cNvSpPr txBox="1"/>
          <p:nvPr/>
        </p:nvSpPr>
        <p:spPr>
          <a:xfrm>
            <a:off x="6401256" y="150186"/>
            <a:ext cx="55997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Processing pseudo-ops in PASS 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3D2393-755B-4DA3-825D-B2F9EDA044F6}"/>
              </a:ext>
            </a:extLst>
          </p:cNvPr>
          <p:cNvGrpSpPr>
            <a:grpSpLocks noChangeAspect="1"/>
          </p:cNvGrpSpPr>
          <p:nvPr/>
        </p:nvGrpSpPr>
        <p:grpSpPr>
          <a:xfrm>
            <a:off x="3303249" y="999461"/>
            <a:ext cx="1260000" cy="948492"/>
            <a:chOff x="1839144" y="4940874"/>
            <a:chExt cx="1188000" cy="894293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0CF1C690-ABC2-4422-A5FE-E855F72F5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60043C-DE95-476D-A5DD-BAA40F6A1F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39144" y="5115649"/>
              <a:ext cx="1188000" cy="54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== *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290B50-722F-46D9-B8F7-9483BDD97A33}"/>
              </a:ext>
            </a:extLst>
          </p:cNvPr>
          <p:cNvCxnSpPr>
            <a:cxnSpLocks/>
          </p:cNvCxnSpPr>
          <p:nvPr/>
        </p:nvCxnSpPr>
        <p:spPr>
          <a:xfrm>
            <a:off x="3936551" y="19479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B70D27-CEF0-4039-B9AE-60384B52CC65}"/>
              </a:ext>
            </a:extLst>
          </p:cNvPr>
          <p:cNvCxnSpPr>
            <a:cxnSpLocks/>
          </p:cNvCxnSpPr>
          <p:nvPr/>
        </p:nvCxnSpPr>
        <p:spPr>
          <a:xfrm>
            <a:off x="2526383" y="1461078"/>
            <a:ext cx="87185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4C16617-930C-40AE-8667-23BC5F9BCF64}"/>
              </a:ext>
            </a:extLst>
          </p:cNvPr>
          <p:cNvSpPr txBox="1"/>
          <p:nvPr/>
        </p:nvSpPr>
        <p:spPr>
          <a:xfrm>
            <a:off x="4072371" y="1815680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DC390E-1389-4B8E-BF76-2D00A29709DC}"/>
              </a:ext>
            </a:extLst>
          </p:cNvPr>
          <p:cNvGrpSpPr/>
          <p:nvPr/>
        </p:nvGrpSpPr>
        <p:grpSpPr>
          <a:xfrm>
            <a:off x="3205573" y="2206517"/>
            <a:ext cx="1761472" cy="1101900"/>
            <a:chOff x="1114836" y="4025792"/>
            <a:chExt cx="1761472" cy="1101900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5018074A-15A5-4F03-9D78-D93EB4343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3DF983-FCD6-4D2E-BF62-A2B45DE9CC70}"/>
                </a:ext>
              </a:extLst>
            </p:cNvPr>
            <p:cNvSpPr txBox="1"/>
            <p:nvPr/>
          </p:nvSpPr>
          <p:spPr>
            <a:xfrm>
              <a:off x="1114836" y="4141898"/>
              <a:ext cx="1463778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96192E-126C-4DCB-A3E2-3F3F112EF959}"/>
                </a:ext>
              </a:extLst>
            </p:cNvPr>
            <p:cNvCxnSpPr/>
            <p:nvPr/>
          </p:nvCxnSpPr>
          <p:spPr>
            <a:xfrm>
              <a:off x="2480308" y="4576742"/>
              <a:ext cx="39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0212282-29A0-495A-BEDF-D540B2B6FB3A}"/>
              </a:ext>
            </a:extLst>
          </p:cNvPr>
          <p:cNvSpPr txBox="1"/>
          <p:nvPr/>
        </p:nvSpPr>
        <p:spPr>
          <a:xfrm>
            <a:off x="3054130" y="147992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E4B498-883E-4B5F-8186-1BFB824AF674}"/>
              </a:ext>
            </a:extLst>
          </p:cNvPr>
          <p:cNvSpPr/>
          <p:nvPr/>
        </p:nvSpPr>
        <p:spPr>
          <a:xfrm>
            <a:off x="4975392" y="249454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77686-5282-42AC-A2D4-FB809BF91B5B}"/>
              </a:ext>
            </a:extLst>
          </p:cNvPr>
          <p:cNvSpPr txBox="1"/>
          <p:nvPr/>
        </p:nvSpPr>
        <p:spPr>
          <a:xfrm>
            <a:off x="4519562" y="2414001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D5C510-6427-4556-B53B-F65567F22384}"/>
              </a:ext>
            </a:extLst>
          </p:cNvPr>
          <p:cNvCxnSpPr>
            <a:cxnSpLocks/>
          </p:cNvCxnSpPr>
          <p:nvPr/>
        </p:nvCxnSpPr>
        <p:spPr>
          <a:xfrm>
            <a:off x="3933249" y="330841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624D2ED-E5C0-4983-9D79-D77F83254217}"/>
              </a:ext>
            </a:extLst>
          </p:cNvPr>
          <p:cNvSpPr txBox="1"/>
          <p:nvPr/>
        </p:nvSpPr>
        <p:spPr>
          <a:xfrm>
            <a:off x="4051583" y="322562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7B3ABF-B9F1-4F69-89A4-833DD720BA40}"/>
              </a:ext>
            </a:extLst>
          </p:cNvPr>
          <p:cNvSpPr/>
          <p:nvPr/>
        </p:nvSpPr>
        <p:spPr>
          <a:xfrm>
            <a:off x="2951696" y="3561805"/>
            <a:ext cx="2001299" cy="5639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op1 to int, LC = op1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C70B56-D826-4616-AE09-7D1C5CA17B29}"/>
              </a:ext>
            </a:extLst>
          </p:cNvPr>
          <p:cNvSpPr/>
          <p:nvPr/>
        </p:nvSpPr>
        <p:spPr>
          <a:xfrm>
            <a:off x="3143388" y="5564197"/>
            <a:ext cx="1612584" cy="77669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Store the symbol &amp; its LC  value in ST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F0C65-3E64-4675-B785-BF884F438549}"/>
              </a:ext>
            </a:extLst>
          </p:cNvPr>
          <p:cNvGrpSpPr>
            <a:grpSpLocks noChangeAspect="1"/>
          </p:cNvGrpSpPr>
          <p:nvPr/>
        </p:nvGrpSpPr>
        <p:grpSpPr>
          <a:xfrm>
            <a:off x="3375845" y="4420436"/>
            <a:ext cx="1960456" cy="913473"/>
            <a:chOff x="1114836" y="4025792"/>
            <a:chExt cx="2524333" cy="1176212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D924384B-BB86-4D8E-BCD6-950ABC8FB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86" y="4025792"/>
              <a:ext cx="1272483" cy="1101900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BB4F7D-EA98-4462-B5C4-FC265207259F}"/>
                </a:ext>
              </a:extLst>
            </p:cNvPr>
            <p:cNvSpPr txBox="1"/>
            <p:nvPr/>
          </p:nvSpPr>
          <p:spPr>
            <a:xfrm>
              <a:off x="1114836" y="4141899"/>
              <a:ext cx="1463778" cy="106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Label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A3B1DD4-2374-49A4-8641-B4DB75273C2E}"/>
                </a:ext>
              </a:extLst>
            </p:cNvPr>
            <p:cNvCxnSpPr/>
            <p:nvPr/>
          </p:nvCxnSpPr>
          <p:spPr>
            <a:xfrm>
              <a:off x="2480306" y="4576742"/>
              <a:ext cx="115886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DCE359-84E5-4D20-8F25-C01175A5FCD6}"/>
              </a:ext>
            </a:extLst>
          </p:cNvPr>
          <p:cNvCxnSpPr>
            <a:cxnSpLocks/>
          </p:cNvCxnSpPr>
          <p:nvPr/>
        </p:nvCxnSpPr>
        <p:spPr>
          <a:xfrm>
            <a:off x="3945809" y="41257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5893A96-8F32-4D40-BF40-70387A91D9D4}"/>
              </a:ext>
            </a:extLst>
          </p:cNvPr>
          <p:cNvSpPr txBox="1"/>
          <p:nvPr/>
        </p:nvSpPr>
        <p:spPr>
          <a:xfrm>
            <a:off x="4382808" y="4495882"/>
            <a:ext cx="490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A4138-A9BD-4001-86E7-450441265C41}"/>
              </a:ext>
            </a:extLst>
          </p:cNvPr>
          <p:cNvSpPr txBox="1"/>
          <p:nvPr/>
        </p:nvSpPr>
        <p:spPr>
          <a:xfrm>
            <a:off x="4018532" y="522786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FF7974-548A-44D2-A84B-405F703F620C}"/>
              </a:ext>
            </a:extLst>
          </p:cNvPr>
          <p:cNvCxnSpPr>
            <a:cxnSpLocks/>
          </p:cNvCxnSpPr>
          <p:nvPr/>
        </p:nvCxnSpPr>
        <p:spPr>
          <a:xfrm>
            <a:off x="3944247" y="527619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FCA797A-19E4-44CF-8A82-0AC9014953D2}"/>
              </a:ext>
            </a:extLst>
          </p:cNvPr>
          <p:cNvCxnSpPr>
            <a:cxnSpLocks/>
          </p:cNvCxnSpPr>
          <p:nvPr/>
        </p:nvCxnSpPr>
        <p:spPr>
          <a:xfrm>
            <a:off x="2535908" y="1450756"/>
            <a:ext cx="0" cy="3384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2DB913F-F25F-49A4-90AC-433BE62A3F4E}"/>
              </a:ext>
            </a:extLst>
          </p:cNvPr>
          <p:cNvCxnSpPr>
            <a:cxnSpLocks/>
          </p:cNvCxnSpPr>
          <p:nvPr/>
        </p:nvCxnSpPr>
        <p:spPr>
          <a:xfrm>
            <a:off x="2521272" y="4848316"/>
            <a:ext cx="93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A2C14B9-BE3D-4681-B974-07A8B2850BA6}"/>
              </a:ext>
            </a:extLst>
          </p:cNvPr>
          <p:cNvSpPr>
            <a:spLocks noChangeAspect="1"/>
          </p:cNvSpPr>
          <p:nvPr/>
        </p:nvSpPr>
        <p:spPr>
          <a:xfrm>
            <a:off x="5347210" y="4451178"/>
            <a:ext cx="2212732" cy="776690"/>
          </a:xfrm>
          <a:prstGeom prst="roundRect">
            <a:avLst>
              <a:gd name="adj" fmla="val 41633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Returning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(Length = 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4A48B4-586A-49CE-A94B-5C285A1BA818}"/>
              </a:ext>
            </a:extLst>
          </p:cNvPr>
          <p:cNvCxnSpPr/>
          <p:nvPr/>
        </p:nvCxnSpPr>
        <p:spPr>
          <a:xfrm>
            <a:off x="4755972" y="5952542"/>
            <a:ext cx="16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8A3D634-91E8-452E-A360-EAA4C546BDC8}"/>
              </a:ext>
            </a:extLst>
          </p:cNvPr>
          <p:cNvCxnSpPr>
            <a:cxnSpLocks/>
          </p:cNvCxnSpPr>
          <p:nvPr/>
        </p:nvCxnSpPr>
        <p:spPr>
          <a:xfrm rot="10800000">
            <a:off x="6432732" y="5235527"/>
            <a:ext cx="0" cy="72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4EF4D7C-F2C0-4135-A222-A1C5EDCD1600}"/>
              </a:ext>
            </a:extLst>
          </p:cNvPr>
          <p:cNvGrpSpPr/>
          <p:nvPr/>
        </p:nvGrpSpPr>
        <p:grpSpPr>
          <a:xfrm>
            <a:off x="8425242" y="4411975"/>
            <a:ext cx="924222" cy="900000"/>
            <a:chOff x="10934393" y="5549105"/>
            <a:chExt cx="924222" cy="900000"/>
          </a:xfrm>
          <a:noFill/>
        </p:grpSpPr>
        <p:sp>
          <p:nvSpPr>
            <p:cNvPr id="111" name="Flowchart: Extract 110">
              <a:extLst>
                <a:ext uri="{FF2B5EF4-FFF2-40B4-BE49-F238E27FC236}">
                  <a16:creationId xmlns:a16="http://schemas.microsoft.com/office/drawing/2014/main" id="{6BDE7006-34FE-41FA-B20A-47C97BC6D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BFF44A-36F6-407F-B653-5E3F17F5D713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1</a:t>
              </a:r>
            </a:p>
          </p:txBody>
        </p:sp>
      </p:grp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A400ADDC-E060-4837-9BFB-173C0037F6A3}"/>
              </a:ext>
            </a:extLst>
          </p:cNvPr>
          <p:cNvSpPr>
            <a:spLocks noChangeAspect="1"/>
          </p:cNvSpPr>
          <p:nvPr/>
        </p:nvSpPr>
        <p:spPr>
          <a:xfrm>
            <a:off x="7934824" y="45931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748362-2B32-471C-8F24-3D3E485AD748}"/>
              </a:ext>
            </a:extLst>
          </p:cNvPr>
          <p:cNvCxnSpPr/>
          <p:nvPr/>
        </p:nvCxnSpPr>
        <p:spPr>
          <a:xfrm>
            <a:off x="7562350" y="481062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1046389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7873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588106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2492491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5153067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999072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32799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749517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 flipV="1">
            <a:off x="5814109" y="2848092"/>
            <a:ext cx="0" cy="1608192"/>
          </a:xfrm>
          <a:prstGeom prst="straightConnector1">
            <a:avLst/>
          </a:prstGeom>
          <a:ln w="22225">
            <a:solidFill>
              <a:srgbClr val="FFFF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657067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89336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587611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818775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446218"/>
            <a:ext cx="17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40755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468726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64038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819516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11367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95078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657067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657067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6570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330057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930807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343595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930807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6316065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5248210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40010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958009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5689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814960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2400946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2848092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2520134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3226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3552570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406357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405443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4054439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40635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404721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49681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278909" y="430982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496930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43203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496756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431408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CEAA-B79F-4EE9-9819-FD680B8DC5EC}"/>
              </a:ext>
            </a:extLst>
          </p:cNvPr>
          <p:cNvSpPr txBox="1"/>
          <p:nvPr/>
        </p:nvSpPr>
        <p:spPr>
          <a:xfrm>
            <a:off x="4737736" y="163135"/>
            <a:ext cx="363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Flow chart for Pass 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D4EED6-F328-4211-9C3F-6566E844110F}"/>
              </a:ext>
            </a:extLst>
          </p:cNvPr>
          <p:cNvCxnSpPr>
            <a:cxnSpLocks/>
          </p:cNvCxnSpPr>
          <p:nvPr/>
        </p:nvCxnSpPr>
        <p:spPr>
          <a:xfrm flipV="1">
            <a:off x="5807759" y="2848092"/>
            <a:ext cx="127186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A29ED-D74E-42E5-9BC3-DD393118FEEC}"/>
              </a:ext>
            </a:extLst>
          </p:cNvPr>
          <p:cNvGrpSpPr/>
          <p:nvPr/>
        </p:nvGrpSpPr>
        <p:grpSpPr>
          <a:xfrm>
            <a:off x="872773" y="197963"/>
            <a:ext cx="9715463" cy="4725272"/>
            <a:chOff x="872773" y="197963"/>
            <a:chExt cx="9715463" cy="4725272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5B27E15-5B5D-4271-BEFC-9BA2F7BD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45" y="209307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5CBA6F-08B4-494E-859D-0A308E1DCA71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77" y="25251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4F377-B500-4107-8CC1-FD84DC6AA235}"/>
                </a:ext>
              </a:extLst>
            </p:cNvPr>
            <p:cNvSpPr/>
            <p:nvPr/>
          </p:nvSpPr>
          <p:spPr>
            <a:xfrm>
              <a:off x="872773" y="2777188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82D5A-C191-4918-8B01-D83D3BBA8A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9780" y="312482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DE32CB-DAB2-4D75-9CE2-008A5A5D9FD9}"/>
                </a:ext>
              </a:extLst>
            </p:cNvPr>
            <p:cNvSpPr/>
            <p:nvPr/>
          </p:nvSpPr>
          <p:spPr>
            <a:xfrm>
              <a:off x="3401912" y="245769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1AF0E0-C204-415A-B1AB-B2BAF2ECDA19}"/>
                </a:ext>
              </a:extLst>
            </p:cNvPr>
            <p:cNvSpPr/>
            <p:nvPr/>
          </p:nvSpPr>
          <p:spPr>
            <a:xfrm>
              <a:off x="3401912" y="270969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0F4F2C-51D7-4A2C-A701-A36DAF366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6391" y="2525188"/>
              <a:ext cx="1882040" cy="1146787"/>
              <a:chOff x="6189440" y="2713426"/>
              <a:chExt cx="1229810" cy="749362"/>
            </a:xfrm>
          </p:grpSpPr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C49C67E7-A477-4AF1-A9A9-C08073D47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B1368C-8052-437B-B009-32815F33923C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13B89D-EC19-42E7-8A8A-84CE35EEBE8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DA5D447-CD1A-49C7-8780-19F9320EC62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0DB37A-3819-4744-88DE-6EF23F8B1A88}"/>
                </a:ext>
              </a:extLst>
            </p:cNvPr>
            <p:cNvSpPr/>
            <p:nvPr/>
          </p:nvSpPr>
          <p:spPr>
            <a:xfrm>
              <a:off x="8239060" y="2687542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3DF48-B57D-4D67-9082-D072489660BE}"/>
                </a:ext>
              </a:extLst>
            </p:cNvPr>
            <p:cNvSpPr/>
            <p:nvPr/>
          </p:nvSpPr>
          <p:spPr>
            <a:xfrm>
              <a:off x="5673863" y="4057034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6B20D54-CC3D-4F43-BC93-FD0A5CCF9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9636" y="42585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3F1ACD-F9E6-4649-BA84-A896E4C57778}"/>
                </a:ext>
              </a:extLst>
            </p:cNvPr>
            <p:cNvCxnSpPr>
              <a:cxnSpLocks/>
            </p:cNvCxnSpPr>
            <p:nvPr/>
          </p:nvCxnSpPr>
          <p:spPr>
            <a:xfrm>
              <a:off x="8373636" y="4474620"/>
              <a:ext cx="756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6FEB98-3631-4AE8-A666-6FEFBEEA9B8A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21" y="3671975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A9231A-B73F-48BF-8614-44B12A591994}"/>
                </a:ext>
              </a:extLst>
            </p:cNvPr>
            <p:cNvSpPr txBox="1"/>
            <p:nvPr/>
          </p:nvSpPr>
          <p:spPr>
            <a:xfrm>
              <a:off x="7318814" y="3671975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8BD505-808C-4BEB-9375-3545B21E3C69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11" y="3501967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6BEB8B-1ACA-4AB3-A609-971FDDBAE11C}"/>
                </a:ext>
              </a:extLst>
            </p:cNvPr>
            <p:cNvGrpSpPr/>
            <p:nvPr/>
          </p:nvGrpSpPr>
          <p:grpSpPr>
            <a:xfrm>
              <a:off x="9664014" y="4023235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30" name="Flowchart: Extract 29">
                <a:extLst>
                  <a:ext uri="{FF2B5EF4-FFF2-40B4-BE49-F238E27FC236}">
                    <a16:creationId xmlns:a16="http://schemas.microsoft.com/office/drawing/2014/main" id="{A273D40B-1D92-4F22-9DE1-60C3F40BE9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33EC3A-4411-431D-BC45-991CC9A81E50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1BA94-8858-4579-9194-5323C8D9AA0B}"/>
                </a:ext>
              </a:extLst>
            </p:cNvPr>
            <p:cNvSpPr/>
            <p:nvPr/>
          </p:nvSpPr>
          <p:spPr>
            <a:xfrm>
              <a:off x="4957900" y="335113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9DDBA3-060A-4651-8FF7-CA28A4C7BB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235" y="3098539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41A9F2-C26C-4036-8D18-83FBA0C5333A}"/>
                </a:ext>
              </a:extLst>
            </p:cNvPr>
            <p:cNvSpPr txBox="1"/>
            <p:nvPr/>
          </p:nvSpPr>
          <p:spPr>
            <a:xfrm>
              <a:off x="3233393" y="197963"/>
              <a:ext cx="6645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1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52410D-D7A4-464D-B503-75544AE13530}"/>
              </a:ext>
            </a:extLst>
          </p:cNvPr>
          <p:cNvGrpSpPr/>
          <p:nvPr/>
        </p:nvGrpSpPr>
        <p:grpSpPr>
          <a:xfrm>
            <a:off x="524311" y="197963"/>
            <a:ext cx="11384154" cy="6281524"/>
            <a:chOff x="524311" y="197963"/>
            <a:chExt cx="11384154" cy="6281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776327-B521-401C-B83B-8F9A90A3C380}"/>
                </a:ext>
              </a:extLst>
            </p:cNvPr>
            <p:cNvSpPr/>
            <p:nvPr/>
          </p:nvSpPr>
          <p:spPr>
            <a:xfrm>
              <a:off x="2860652" y="2395306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C6D37D-E62D-46C5-A7C0-0E9BA40B91C7}"/>
                </a:ext>
              </a:extLst>
            </p:cNvPr>
            <p:cNvSpPr/>
            <p:nvPr/>
          </p:nvSpPr>
          <p:spPr>
            <a:xfrm>
              <a:off x="2860652" y="2647306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symbol with this fetched value.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563E3F-13D6-41E1-A0D3-FB7C62678F40}"/>
                </a:ext>
              </a:extLst>
            </p:cNvPr>
            <p:cNvSpPr/>
            <p:nvPr/>
          </p:nvSpPr>
          <p:spPr>
            <a:xfrm>
              <a:off x="1458533" y="4369987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FDEF67-B9D9-4C8A-8C79-2A8026F625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76905" y="4051892"/>
              <a:ext cx="1882040" cy="1146787"/>
              <a:chOff x="6189440" y="2713426"/>
              <a:chExt cx="1229810" cy="749362"/>
            </a:xfrm>
          </p:grpSpPr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2939D457-5EB6-4B30-8B7D-9219D4439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FCEAB-A112-4956-B019-38D58103FD84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E6CA0-194B-45E4-9630-75A535C3EAA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2C2B165-0D93-4472-AB21-4989AFBE120E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A4C854-4603-41C4-82DC-96CFF8A45E69}"/>
                </a:ext>
              </a:extLst>
            </p:cNvPr>
            <p:cNvSpPr/>
            <p:nvPr/>
          </p:nvSpPr>
          <p:spPr>
            <a:xfrm>
              <a:off x="9502335" y="4193146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6E3B60-D1EF-457A-85AD-6F5D2CB88077}"/>
                </a:ext>
              </a:extLst>
            </p:cNvPr>
            <p:cNvSpPr/>
            <p:nvPr/>
          </p:nvSpPr>
          <p:spPr>
            <a:xfrm>
              <a:off x="7076328" y="5586813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3FFD46AF-6ECE-491F-82C6-08759EB81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46" y="576357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DD913B-653B-4092-A081-7BDD9B0F9CED}"/>
                </a:ext>
              </a:extLst>
            </p:cNvPr>
            <p:cNvCxnSpPr/>
            <p:nvPr/>
          </p:nvCxnSpPr>
          <p:spPr>
            <a:xfrm>
              <a:off x="9770412" y="6003014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518A10-9218-4D11-9A17-793CE5478E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370" y="5190906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447F2A-1F5C-41FE-836C-CF2D0FB36A79}"/>
                </a:ext>
              </a:extLst>
            </p:cNvPr>
            <p:cNvSpPr txBox="1"/>
            <p:nvPr/>
          </p:nvSpPr>
          <p:spPr>
            <a:xfrm>
              <a:off x="8592413" y="517902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C51C83-F461-4596-9AAF-DF4081842E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789" y="5007571"/>
              <a:ext cx="0" cy="75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F237A15-81FB-42EF-AEA5-45B71963E7F5}"/>
                </a:ext>
              </a:extLst>
            </p:cNvPr>
            <p:cNvGrpSpPr/>
            <p:nvPr/>
          </p:nvGrpSpPr>
          <p:grpSpPr>
            <a:xfrm>
              <a:off x="652012" y="2340363"/>
              <a:ext cx="2276169" cy="1738553"/>
              <a:chOff x="318257" y="4176010"/>
              <a:chExt cx="2276169" cy="17385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6FA6EF0-2A59-403A-AB19-903786238F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25" name="Diamond 24">
                  <a:extLst>
                    <a:ext uri="{FF2B5EF4-FFF2-40B4-BE49-F238E27FC236}">
                      <a16:creationId xmlns:a16="http://schemas.microsoft.com/office/drawing/2014/main" id="{61648A91-0731-4A59-BB0B-D7A372FEF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95BCA8-714E-4237-A650-2163CBF90724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1C3848F-9F89-404C-BD52-3BAAEDBC93EC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0F9D4344-BA39-4CCD-89AC-9CBB808A244D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995F40B-92A4-498A-928C-4DF5BC3E1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113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EFD31D-3AD8-4E9E-AD81-5DF5537B2B79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FE68406-0F8E-419B-A6E4-08E431E5A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36" y="603651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26B01E-D786-4171-AA52-D19EE94D95C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11" y="10357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4A90BE-3255-4A93-906A-CD15ABEADA41}"/>
                </a:ext>
              </a:extLst>
            </p:cNvPr>
            <p:cNvSpPr/>
            <p:nvPr/>
          </p:nvSpPr>
          <p:spPr>
            <a:xfrm>
              <a:off x="524311" y="1287767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AD325B-C861-4D0A-BDCE-9BCD2B81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9672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0AE51B-D3EF-4F32-A2CD-3AC2B104F3A5}"/>
                </a:ext>
              </a:extLst>
            </p:cNvPr>
            <p:cNvCxnSpPr/>
            <p:nvPr/>
          </p:nvCxnSpPr>
          <p:spPr>
            <a:xfrm>
              <a:off x="1560648" y="4077212"/>
              <a:ext cx="266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858A02-D343-4ABB-AABF-2E5F39878DFD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3426977"/>
              <a:ext cx="0" cy="6588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5DA985A-87E9-4E48-BE22-2E4DD85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297" y="4069491"/>
              <a:ext cx="0" cy="288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36929211-5DB5-4A03-B5B9-A288A86F5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470" y="6196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9FE1EE-DACF-47B3-848C-1D6B71D44A83}"/>
                </a:ext>
              </a:extLst>
            </p:cNvPr>
            <p:cNvCxnSpPr>
              <a:cxnSpLocks/>
            </p:cNvCxnSpPr>
            <p:nvPr/>
          </p:nvCxnSpPr>
          <p:spPr>
            <a:xfrm>
              <a:off x="2152745" y="10517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B011FB1-0DDE-4362-AAB2-F8F0DB133DAB}"/>
                </a:ext>
              </a:extLst>
            </p:cNvPr>
            <p:cNvGrpSpPr/>
            <p:nvPr/>
          </p:nvGrpSpPr>
          <p:grpSpPr>
            <a:xfrm>
              <a:off x="10984243" y="5579487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44" name="Flowchart: Extract 43">
                <a:extLst>
                  <a:ext uri="{FF2B5EF4-FFF2-40B4-BE49-F238E27FC236}">
                    <a16:creationId xmlns:a16="http://schemas.microsoft.com/office/drawing/2014/main" id="{2FC1AF64-FE9D-4A31-8D18-659CF33F9A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626B0D-B025-4A01-BA40-7943C4EA38EF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AC2AAC-0B7A-41C0-8CF0-9FF076166CC2}"/>
                </a:ext>
              </a:extLst>
            </p:cNvPr>
            <p:cNvSpPr/>
            <p:nvPr/>
          </p:nvSpPr>
          <p:spPr>
            <a:xfrm>
              <a:off x="4668761" y="4067146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EB871A-D33C-4228-A3F5-A7D8BE6FFAE3}"/>
                </a:ext>
              </a:extLst>
            </p:cNvPr>
            <p:cNvSpPr/>
            <p:nvPr/>
          </p:nvSpPr>
          <p:spPr>
            <a:xfrm>
              <a:off x="4668761" y="4319145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5437CA-D731-44F5-A9EF-9881B5A4BD44}"/>
                </a:ext>
              </a:extLst>
            </p:cNvPr>
            <p:cNvSpPr/>
            <p:nvPr/>
          </p:nvSpPr>
          <p:spPr>
            <a:xfrm>
              <a:off x="6237449" y="4960589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377682-FA38-4E07-98CA-88E333F0666A}"/>
                </a:ext>
              </a:extLst>
            </p:cNvPr>
            <p:cNvCxnSpPr/>
            <p:nvPr/>
          </p:nvCxnSpPr>
          <p:spPr>
            <a:xfrm>
              <a:off x="7353749" y="4615816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0751810-7E2C-4253-A872-C321B048921F}"/>
                </a:ext>
              </a:extLst>
            </p:cNvPr>
            <p:cNvCxnSpPr/>
            <p:nvPr/>
          </p:nvCxnSpPr>
          <p:spPr>
            <a:xfrm>
              <a:off x="4234062" y="4660266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EBD290-396F-4196-96F4-57C64EDE7BBE}"/>
                </a:ext>
              </a:extLst>
            </p:cNvPr>
            <p:cNvSpPr txBox="1"/>
            <p:nvPr/>
          </p:nvSpPr>
          <p:spPr>
            <a:xfrm>
              <a:off x="3233392" y="197963"/>
              <a:ext cx="7305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2 &amp; 6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2F346A-A147-466E-91E6-9BBD4C2F4908}"/>
              </a:ext>
            </a:extLst>
          </p:cNvPr>
          <p:cNvGrpSpPr/>
          <p:nvPr/>
        </p:nvGrpSpPr>
        <p:grpSpPr>
          <a:xfrm>
            <a:off x="410043" y="153494"/>
            <a:ext cx="11348839" cy="6319620"/>
            <a:chOff x="410043" y="153494"/>
            <a:chExt cx="11348839" cy="63196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968372-16D6-4C69-BB63-0989B28DAF80}"/>
                </a:ext>
              </a:extLst>
            </p:cNvPr>
            <p:cNvSpPr/>
            <p:nvPr/>
          </p:nvSpPr>
          <p:spPr>
            <a:xfrm>
              <a:off x="2860652" y="1942820"/>
              <a:ext cx="2765674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STGET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BCAA7-0F2C-4A83-8CD6-6F2311D576BD}"/>
                </a:ext>
              </a:extLst>
            </p:cNvPr>
            <p:cNvSpPr/>
            <p:nvPr/>
          </p:nvSpPr>
          <p:spPr>
            <a:xfrm>
              <a:off x="2860652" y="2194820"/>
              <a:ext cx="2765675" cy="779671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Get the value of symbol &amp; replace the value of op1 with this fetched value.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2CBE3B-F94F-4E50-B1B0-911FCC10CAC1}"/>
                </a:ext>
              </a:extLst>
            </p:cNvPr>
            <p:cNvSpPr/>
            <p:nvPr/>
          </p:nvSpPr>
          <p:spPr>
            <a:xfrm>
              <a:off x="1385868" y="5535186"/>
              <a:ext cx="2775529" cy="553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Make concatenated string (mnemonic &amp; op1).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0C33BE6-B77B-415D-9F5D-E17FD0008D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6435" y="3706623"/>
              <a:ext cx="1882040" cy="1146787"/>
              <a:chOff x="6189440" y="2713426"/>
              <a:chExt cx="1229810" cy="749362"/>
            </a:xfrm>
          </p:grpSpPr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D7EA8682-3DA8-4206-99F5-5A9E49D6D2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73B09E6-48C4-4582-9CF0-F0D0E53C8BEE}"/>
                  </a:ext>
                </a:extLst>
              </p:cNvPr>
              <p:cNvSpPr txBox="1"/>
              <p:nvPr/>
            </p:nvSpPr>
            <p:spPr>
              <a:xfrm>
                <a:off x="6189440" y="2832054"/>
                <a:ext cx="995465" cy="4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Check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endParaRPr lang="en-US" dirty="0">
                  <a:solidFill>
                    <a:srgbClr val="00FF00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flag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A3EC35-833D-4C80-98DB-528200429DE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3FC9730-CAC8-49F3-9890-8DBECF93929B}"/>
                  </a:ext>
                </a:extLst>
              </p:cNvPr>
              <p:cNvCxnSpPr/>
              <p:nvPr/>
            </p:nvCxnSpPr>
            <p:spPr>
              <a:xfrm>
                <a:off x="7112953" y="308191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17E5E00-0FC6-463E-AA7F-FCE54A7E9C3F}"/>
                </a:ext>
              </a:extLst>
            </p:cNvPr>
            <p:cNvSpPr/>
            <p:nvPr/>
          </p:nvSpPr>
          <p:spPr>
            <a:xfrm>
              <a:off x="9344565" y="3847877"/>
              <a:ext cx="2307972" cy="814425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LN, LC  and Opcode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486D91-ECB9-4A61-AC79-A7FBC17BA1E8}"/>
                </a:ext>
              </a:extLst>
            </p:cNvPr>
            <p:cNvSpPr/>
            <p:nvPr/>
          </p:nvSpPr>
          <p:spPr>
            <a:xfrm>
              <a:off x="6908398" y="2500776"/>
              <a:ext cx="2694084" cy="83240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file with LC and Opcode &amp; without LN</a:t>
              </a: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CBD2AC09-A7A5-4FE6-8A0A-AFEA0965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98531" y="2700919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DEB5E5-1129-49FC-8C9C-753E989E4537}"/>
                </a:ext>
              </a:extLst>
            </p:cNvPr>
            <p:cNvCxnSpPr/>
            <p:nvPr/>
          </p:nvCxnSpPr>
          <p:spPr>
            <a:xfrm>
              <a:off x="9602482" y="2916977"/>
              <a:ext cx="68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8C027DE-E398-4049-B2E3-C1D94CC110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53365" y="33308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1A996D-0FF2-478C-B85C-5AB80CD64AD7}"/>
                </a:ext>
              </a:extLst>
            </p:cNvPr>
            <p:cNvSpPr txBox="1"/>
            <p:nvPr/>
          </p:nvSpPr>
          <p:spPr>
            <a:xfrm>
              <a:off x="8384207" y="3470043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E9DBE70-6C59-40B1-9C15-473EDD461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21156" y="3149769"/>
              <a:ext cx="0" cy="6984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7AE6E2-675B-43EE-9FA3-2D2961C51F86}"/>
                </a:ext>
              </a:extLst>
            </p:cNvPr>
            <p:cNvGrpSpPr/>
            <p:nvPr/>
          </p:nvGrpSpPr>
          <p:grpSpPr>
            <a:xfrm>
              <a:off x="652012" y="1887877"/>
              <a:ext cx="2276169" cy="1738553"/>
              <a:chOff x="318257" y="4176010"/>
              <a:chExt cx="2276169" cy="173855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28BF3EC-5FBD-4CEA-A285-F030887480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C026339A-24C0-45FB-8D84-16D6F1578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85475E-5F57-4462-8AE8-59A9C6619817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584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Op1 in symbol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Table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DC48FE6-C9F1-493E-BF5C-8A20DCC82ED9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DDB1F57-9135-4CC4-B3E7-34A3BC5AF274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7C768C3-D00B-4703-A8BC-33AC94AF1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482" y="5544010"/>
                <a:ext cx="0" cy="370553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63DD17-D25E-4975-98F5-C4B88C52F158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B27580D6-9087-4F27-AFAB-5A502E528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012" y="1779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443A19-2414-43EC-B971-99ABDF10F7A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7" y="61006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C4C0F7C-344A-468F-ABE8-4EF0575A6705}"/>
                </a:ext>
              </a:extLst>
            </p:cNvPr>
            <p:cNvSpPr/>
            <p:nvPr/>
          </p:nvSpPr>
          <p:spPr>
            <a:xfrm>
              <a:off x="524311" y="835281"/>
              <a:ext cx="2117007" cy="679443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Check symbol table for op1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7D00514-A1FA-4309-90B1-FC09C15BAAC1}"/>
                </a:ext>
              </a:extLst>
            </p:cNvPr>
            <p:cNvCxnSpPr>
              <a:cxnSpLocks/>
            </p:cNvCxnSpPr>
            <p:nvPr/>
          </p:nvCxnSpPr>
          <p:spPr>
            <a:xfrm>
              <a:off x="1582814" y="1514724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0A5716F-EDB5-40E8-B3A0-3ADE8F288696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2974491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D61365-153D-4BE2-BF92-996238231A1B}"/>
                </a:ext>
              </a:extLst>
            </p:cNvPr>
            <p:cNvCxnSpPr>
              <a:cxnSpLocks/>
            </p:cNvCxnSpPr>
            <p:nvPr/>
          </p:nvCxnSpPr>
          <p:spPr>
            <a:xfrm>
              <a:off x="2732651" y="4037829"/>
              <a:ext cx="0" cy="147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02993A6-46A5-479A-B1FE-CC2915C6BE78}"/>
                </a:ext>
              </a:extLst>
            </p:cNvPr>
            <p:cNvSpPr/>
            <p:nvPr/>
          </p:nvSpPr>
          <p:spPr>
            <a:xfrm>
              <a:off x="766696" y="4683831"/>
              <a:ext cx="1640143" cy="578791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Process Literal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B8F7F3D-3464-42A3-9580-31F81F07E0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36998" y="5134624"/>
              <a:ext cx="1494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0F9BAE50-C790-41C1-95B6-3EAFBE525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43" y="5594910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C784CDE-BD99-417C-8E89-A63F1AE6ED7C}"/>
                </a:ext>
              </a:extLst>
            </p:cNvPr>
            <p:cNvCxnSpPr/>
            <p:nvPr/>
          </p:nvCxnSpPr>
          <p:spPr>
            <a:xfrm>
              <a:off x="855293" y="5810968"/>
              <a:ext cx="54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1521E5E-3DFF-4BFD-BCD1-2296EEFBAA64}"/>
                </a:ext>
              </a:extLst>
            </p:cNvPr>
            <p:cNvGrpSpPr/>
            <p:nvPr/>
          </p:nvGrpSpPr>
          <p:grpSpPr>
            <a:xfrm>
              <a:off x="3300718" y="3373293"/>
              <a:ext cx="2276169" cy="1653168"/>
              <a:chOff x="318257" y="4176010"/>
              <a:chExt cx="2276169" cy="165316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EA28014-B26B-48EF-B838-2F736C4212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257" y="4176010"/>
                <a:ext cx="2276169" cy="1368000"/>
                <a:chOff x="6172411" y="2713426"/>
                <a:chExt cx="1246839" cy="749362"/>
              </a:xfrm>
            </p:grpSpPr>
            <p:sp>
              <p:nvSpPr>
                <p:cNvPr id="108" name="Diamond 107">
                  <a:extLst>
                    <a:ext uri="{FF2B5EF4-FFF2-40B4-BE49-F238E27FC236}">
                      <a16:creationId xmlns:a16="http://schemas.microsoft.com/office/drawing/2014/main" id="{B6A63D13-DD00-41C2-8F60-4152CEB633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C272B28-76DF-4811-9425-6263F19DFF06}"/>
                    </a:ext>
                  </a:extLst>
                </p:cNvPr>
                <p:cNvSpPr txBox="1"/>
                <p:nvPr/>
              </p:nvSpPr>
              <p:spPr>
                <a:xfrm>
                  <a:off x="6172411" y="2869635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L(Op1) &gt; 2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586FD26-5348-4BB3-8126-602C7458B506}"/>
                    </a:ext>
                  </a:extLst>
                </p:cNvPr>
                <p:cNvSpPr txBox="1"/>
                <p:nvPr/>
              </p:nvSpPr>
              <p:spPr>
                <a:xfrm>
                  <a:off x="7085421" y="2869635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344483F-157A-4D61-A418-A49B9E95D0A3}"/>
                    </a:ext>
                  </a:extLst>
                </p:cNvPr>
                <p:cNvCxnSpPr/>
                <p:nvPr/>
              </p:nvCxnSpPr>
              <p:spPr>
                <a:xfrm>
                  <a:off x="7112953" y="3088079"/>
                  <a:ext cx="269306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E2B2A4-E040-4644-B241-C1FFFFDB2397}"/>
                  </a:ext>
                </a:extLst>
              </p:cNvPr>
              <p:cNvSpPr txBox="1"/>
              <p:nvPr/>
            </p:nvSpPr>
            <p:spPr>
              <a:xfrm>
                <a:off x="1366540" y="5552178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505EB4-7FB9-4FAF-9471-FF87D692D6EA}"/>
                </a:ext>
              </a:extLst>
            </p:cNvPr>
            <p:cNvCxnSpPr>
              <a:cxnSpLocks/>
            </p:cNvCxnSpPr>
            <p:nvPr/>
          </p:nvCxnSpPr>
          <p:spPr>
            <a:xfrm>
              <a:off x="4224648" y="474814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A8B7D1-0AE9-464B-BFEB-69B7F1E25FF3}"/>
                </a:ext>
              </a:extLst>
            </p:cNvPr>
            <p:cNvSpPr/>
            <p:nvPr/>
          </p:nvSpPr>
          <p:spPr>
            <a:xfrm>
              <a:off x="5537730" y="3807194"/>
              <a:ext cx="963781" cy="5258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ERROR</a:t>
              </a:r>
            </a:p>
            <a:p>
              <a:pPr algn="ctr"/>
              <a:r>
                <a:rPr lang="en-US" b="1" dirty="0">
                  <a:solidFill>
                    <a:srgbClr val="00FFFF"/>
                  </a:solidFill>
                </a:rPr>
                <a:t>EXIT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EFC6524-F09C-4B5E-8C5A-1855225B93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147" y="3640107"/>
              <a:ext cx="1686902" cy="982362"/>
              <a:chOff x="352881" y="4176011"/>
              <a:chExt cx="2838802" cy="1653168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302460-B879-450A-92EE-7E7BD7944D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881" y="4176011"/>
                <a:ext cx="2838802" cy="1653168"/>
                <a:chOff x="6191374" y="2713426"/>
                <a:chExt cx="1555037" cy="905571"/>
              </a:xfrm>
            </p:grpSpPr>
            <p:sp>
              <p:nvSpPr>
                <p:cNvPr id="117" name="Diamond 116">
                  <a:extLst>
                    <a:ext uri="{FF2B5EF4-FFF2-40B4-BE49-F238E27FC236}">
                      <a16:creationId xmlns:a16="http://schemas.microsoft.com/office/drawing/2014/main" id="{8686FBA4-D015-4C99-B83F-E5D0DB0194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7581" y="2713426"/>
                  <a:ext cx="865372" cy="749362"/>
                </a:xfrm>
                <a:prstGeom prst="diamond">
                  <a:avLst/>
                </a:prstGeom>
                <a:noFill/>
                <a:ln w="2222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F7BA736-A549-4AB9-8FB5-C06F53E3AA1C}"/>
                    </a:ext>
                  </a:extLst>
                </p:cNvPr>
                <p:cNvSpPr txBox="1"/>
                <p:nvPr/>
              </p:nvSpPr>
              <p:spPr>
                <a:xfrm>
                  <a:off x="6191374" y="2734642"/>
                  <a:ext cx="995465" cy="450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Is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Literal</a:t>
                  </a:r>
                </a:p>
                <a:p>
                  <a:pPr algn="ctr">
                    <a:lnSpc>
                      <a:spcPts val="1900"/>
                    </a:lnSpc>
                  </a:pPr>
                  <a:r>
                    <a:rPr lang="en-US" dirty="0">
                      <a:solidFill>
                        <a:srgbClr val="00FF00"/>
                      </a:solidFill>
                    </a:rPr>
                    <a:t>?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15B096B-804F-4227-B8B2-2D4EE586395F}"/>
                    </a:ext>
                  </a:extLst>
                </p:cNvPr>
                <p:cNvSpPr txBox="1"/>
                <p:nvPr/>
              </p:nvSpPr>
              <p:spPr>
                <a:xfrm>
                  <a:off x="6805672" y="3437993"/>
                  <a:ext cx="333829" cy="1810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0C11F109-3E58-4E79-87CC-7940EF5B58F5}"/>
                    </a:ext>
                  </a:extLst>
                </p:cNvPr>
                <p:cNvCxnSpPr/>
                <p:nvPr/>
              </p:nvCxnSpPr>
              <p:spPr>
                <a:xfrm>
                  <a:off x="7115879" y="3091006"/>
                  <a:ext cx="630532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F88A3E-9328-41DD-B4BA-B414DCE84D51}"/>
                  </a:ext>
                </a:extLst>
              </p:cNvPr>
              <p:cNvSpPr txBox="1"/>
              <p:nvPr/>
            </p:nvSpPr>
            <p:spPr>
              <a:xfrm>
                <a:off x="1982151" y="4214742"/>
                <a:ext cx="510875" cy="277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CA9F5F-A96C-4976-975B-8EFDC6842D2F}"/>
                </a:ext>
              </a:extLst>
            </p:cNvPr>
            <p:cNvCxnSpPr>
              <a:cxnSpLocks/>
            </p:cNvCxnSpPr>
            <p:nvPr/>
          </p:nvCxnSpPr>
          <p:spPr>
            <a:xfrm>
              <a:off x="1579129" y="4445695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21222E48-CE0B-4ED7-A1CB-4B3AE160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172" y="153494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6ABEF9-E3F2-4603-BB42-2F7FA732BB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4039" y="583281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62CCAF-60D9-4EEC-BBE1-75401102C3A2}"/>
                </a:ext>
              </a:extLst>
            </p:cNvPr>
            <p:cNvGrpSpPr/>
            <p:nvPr/>
          </p:nvGrpSpPr>
          <p:grpSpPr>
            <a:xfrm>
              <a:off x="10834660" y="2444282"/>
              <a:ext cx="924222" cy="900000"/>
              <a:chOff x="10934393" y="5549105"/>
              <a:chExt cx="924222" cy="900000"/>
            </a:xfrm>
            <a:noFill/>
          </p:grpSpPr>
          <p:sp>
            <p:nvSpPr>
              <p:cNvPr id="63" name="Flowchart: Extract 62">
                <a:extLst>
                  <a:ext uri="{FF2B5EF4-FFF2-40B4-BE49-F238E27FC236}">
                    <a16:creationId xmlns:a16="http://schemas.microsoft.com/office/drawing/2014/main" id="{CC71F3C0-0688-4A95-AD2D-79D7677483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8646" y="5549136"/>
                <a:ext cx="900000" cy="899938"/>
              </a:xfrm>
              <a:prstGeom prst="flowChartExtra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909EBA-2544-46F2-AE63-390699BB2CFE}"/>
                  </a:ext>
                </a:extLst>
              </p:cNvPr>
              <p:cNvSpPr txBox="1"/>
              <p:nvPr/>
            </p:nvSpPr>
            <p:spPr>
              <a:xfrm>
                <a:off x="10934393" y="5793095"/>
                <a:ext cx="85163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FF00"/>
                    </a:solidFill>
                  </a:rPr>
                  <a:t>Pass 2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9736EE-632F-4073-AB38-EEA31E149146}"/>
                </a:ext>
              </a:extLst>
            </p:cNvPr>
            <p:cNvSpPr/>
            <p:nvPr/>
          </p:nvSpPr>
          <p:spPr>
            <a:xfrm>
              <a:off x="4615421" y="5262622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F15EBC-7FF4-4437-901D-886BECBF25D7}"/>
                </a:ext>
              </a:extLst>
            </p:cNvPr>
            <p:cNvSpPr/>
            <p:nvPr/>
          </p:nvSpPr>
          <p:spPr>
            <a:xfrm>
              <a:off x="4615421" y="5514621"/>
              <a:ext cx="2694084" cy="958493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B3BF5C-C6BB-463D-83F2-7F6B3B484487}"/>
                </a:ext>
              </a:extLst>
            </p:cNvPr>
            <p:cNvSpPr/>
            <p:nvPr/>
          </p:nvSpPr>
          <p:spPr>
            <a:xfrm>
              <a:off x="6184109" y="6156065"/>
              <a:ext cx="989815" cy="273377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CHK ERR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06BAFC8-E9E4-4BDD-8228-593FF0731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028" y="5815730"/>
              <a:ext cx="972000" cy="32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DA1D02C-80E5-4304-B4DC-13F91C5133B2}"/>
                </a:ext>
              </a:extLst>
            </p:cNvPr>
            <p:cNvCxnSpPr>
              <a:cxnSpLocks/>
            </p:cNvCxnSpPr>
            <p:nvPr/>
          </p:nvCxnSpPr>
          <p:spPr>
            <a:xfrm>
              <a:off x="4180722" y="5855742"/>
              <a:ext cx="4284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6D3721C-5E5A-4983-B991-A77580525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27" y="4855471"/>
              <a:ext cx="0" cy="96978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A9E51D-7077-4C76-9F13-DEB9F5D2A824}"/>
                </a:ext>
              </a:extLst>
            </p:cNvPr>
            <p:cNvSpPr txBox="1"/>
            <p:nvPr/>
          </p:nvSpPr>
          <p:spPr>
            <a:xfrm>
              <a:off x="3233392" y="197963"/>
              <a:ext cx="736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FF"/>
                  </a:solidFill>
                </a:rPr>
                <a:t>Processing TYPE 3 &amp; 4 machine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2632</Words>
  <Application>Microsoft Office PowerPoint</Application>
  <PresentationFormat>Widescreen</PresentationFormat>
  <Paragraphs>960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337</cp:revision>
  <dcterms:created xsi:type="dcterms:W3CDTF">2020-08-14T16:00:26Z</dcterms:created>
  <dcterms:modified xsi:type="dcterms:W3CDTF">2020-08-23T08:14:21Z</dcterms:modified>
</cp:coreProperties>
</file>