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3" r:id="rId8"/>
    <p:sldId id="282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0" r:id="rId22"/>
    <p:sldId id="261" r:id="rId23"/>
    <p:sldId id="262" r:id="rId24"/>
    <p:sldId id="263" r:id="rId25"/>
    <p:sldId id="265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  <a:srgbClr val="FF6600"/>
    <a:srgbClr val="00FFFF"/>
    <a:srgbClr val="FF3399"/>
    <a:srgbClr val="00FF00"/>
    <a:srgbClr val="FF99FF"/>
    <a:srgbClr val="FF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78"/>
      </p:cViewPr>
      <p:guideLst>
        <p:guide orient="horz" pos="2364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371D-EABC-4DED-8C14-A6899CBC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9FF8C-9FBA-48AA-B166-6AA2CE6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D64F-EF5D-46A2-B2A2-A3BE7B7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F1E2-C9C2-414D-ABF8-C749164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6B5C-18C9-4804-887F-E1892909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6513-36EF-4FD9-B03F-C7096D68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7781-C893-49D8-A940-CFC92B3E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0834-CD9A-4DD7-A06A-DF4A0FA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5032-3E8F-48ED-A086-DFAB0C7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D9BB-0C13-4B6C-BCB0-ED8E7C52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5CE0D-F46E-44E6-85DE-036E8CC2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91F26-A7CF-4428-8EEB-8977D88F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6556-5F3D-4790-B2B4-484BDCE4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2CFA-2E7B-4520-A440-8FF356F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184C-5BAA-4AB7-AF0F-8A56FBB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4838-C9E1-4C7C-849A-794A352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791-BB7D-46F4-97AA-EF111A17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DCE7-F150-4CBD-96A0-8E409E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37D3-AAED-4E4E-9505-FF197FB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2FDC-103B-4E47-BDDC-4FDFDCD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AF12-BB72-44BF-8680-CDBD20D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496E-E3DC-457A-8645-694FDAFD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2E7B-F8D0-4DA8-9C40-9B8CC66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3E6A-B6D7-4FEF-9E40-DF7D39EA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3538-8600-43CA-B2DD-A4736F5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5CBE-DC62-43EF-AD41-DDD5917E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F244-D712-4079-9C28-0457C0D3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A2A3-FB3D-40C8-BAC3-6EE7D23B1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5D33-AE22-474F-AB78-AD765245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ACA8-6063-4297-8CEE-868F4BE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5BFE-7482-43AB-9C1A-DB78223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7D7-4060-4F7A-B1F6-53DABF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972E2-C7B4-4B85-99E4-5ECF24E4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3A96D-92A3-443A-ABDA-9C552A5D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7E23-E924-499A-8204-7B479C60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A2B3-9FD0-4EB0-A562-A624C52AE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48606-8AFA-416E-8868-9A2C9E8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C7256-F4FE-4B59-B364-94C0BEC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B47C-00CD-4F02-AAE1-F249F2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5725-31C1-4081-9FA6-A09BFE3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0139-F370-4B49-A75A-A91B1545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E76E-9AB7-405F-8312-0025A9CB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912BF-D5B2-47C9-AC57-91483B4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08E3D-2480-45D9-8BF3-3303B32F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A07FA-38AF-41C0-BA5C-2413B364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8BBF-4F2F-4EA5-B831-C0A8177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47E-46BD-4C81-BA47-C525ABC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F116-2670-4399-ACAB-9A4EF6BC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0BB1-437E-4663-8FB7-7D5CA8BE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BEF2-E71C-4CAE-B582-C917849B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73AD-554B-43F5-B315-074D5FA0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1187-BA7C-469B-962C-6C614B6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D28A-F48C-46B3-99E5-40ABF31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9346C-6E46-4F87-94C7-1998391B9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CADB-C256-495F-B4AC-141591F6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15E1A-D46F-4ADD-AB6A-957DE2F1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F0A1-0EB3-49DD-B540-0F28F055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1911-4371-4616-9739-2FE7F78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B6A7-D516-4BF4-A233-E56F9D2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A3BC-63CE-4A93-BB26-A226D748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145F-937C-4152-BC0F-807B41816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8758-3AA0-4004-983E-665C395013B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59229-0660-4E8E-9C6A-0EDBA6C8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9316-8EEA-4458-BFB1-06886B86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9F26-C9CD-4A23-B070-C6A7F553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4061"/>
            <a:ext cx="9144000" cy="1040140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FFFF"/>
                </a:solidFill>
              </a:rPr>
              <a:t>ASSEMBLER 8085</a:t>
            </a:r>
          </a:p>
        </p:txBody>
      </p:sp>
    </p:spTree>
    <p:extLst>
      <p:ext uri="{BB962C8B-B14F-4D97-AF65-F5344CB8AC3E}">
        <p14:creationId xmlns:p14="http://schemas.microsoft.com/office/powerpoint/2010/main" val="24403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A29ED-D74E-42E5-9BC3-DD393118FEEC}"/>
              </a:ext>
            </a:extLst>
          </p:cNvPr>
          <p:cNvGrpSpPr/>
          <p:nvPr/>
        </p:nvGrpSpPr>
        <p:grpSpPr>
          <a:xfrm>
            <a:off x="872773" y="197963"/>
            <a:ext cx="9715463" cy="4725272"/>
            <a:chOff x="872773" y="197963"/>
            <a:chExt cx="9715463" cy="4725272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5B27E15-5B5D-4271-BEFC-9BA2F7BD2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45" y="209307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5CBA6F-08B4-494E-859D-0A308E1DC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77" y="252518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4F377-B500-4107-8CC1-FD84DC6AA235}"/>
                </a:ext>
              </a:extLst>
            </p:cNvPr>
            <p:cNvSpPr/>
            <p:nvPr/>
          </p:nvSpPr>
          <p:spPr>
            <a:xfrm>
              <a:off x="872773" y="2777188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82D5A-C191-4918-8B01-D83D3BBA8A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9780" y="3124829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DE32CB-DAB2-4D75-9CE2-008A5A5D9FD9}"/>
                </a:ext>
              </a:extLst>
            </p:cNvPr>
            <p:cNvSpPr/>
            <p:nvPr/>
          </p:nvSpPr>
          <p:spPr>
            <a:xfrm>
              <a:off x="3401912" y="2457696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1AF0E0-C204-415A-B1AB-B2BAF2ECDA19}"/>
                </a:ext>
              </a:extLst>
            </p:cNvPr>
            <p:cNvSpPr/>
            <p:nvPr/>
          </p:nvSpPr>
          <p:spPr>
            <a:xfrm>
              <a:off x="3401912" y="2709695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0F4F2C-51D7-4A2C-A701-A36DAF3668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6391" y="2525188"/>
              <a:ext cx="1882040" cy="1146787"/>
              <a:chOff x="6189440" y="2713426"/>
              <a:chExt cx="1229810" cy="749362"/>
            </a:xfrm>
          </p:grpSpPr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C49C67E7-A477-4AF1-A9A9-C08073D47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B1368C-8052-437B-B009-32815F33923C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13B89D-EC19-42E7-8A8A-84CE35EEBE85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DA5D447-CD1A-49C7-8780-19F9320EC62E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0DB37A-3819-4744-88DE-6EF23F8B1A88}"/>
                </a:ext>
              </a:extLst>
            </p:cNvPr>
            <p:cNvSpPr/>
            <p:nvPr/>
          </p:nvSpPr>
          <p:spPr>
            <a:xfrm>
              <a:off x="8239060" y="2687542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3DF48-B57D-4D67-9082-D072489660BE}"/>
                </a:ext>
              </a:extLst>
            </p:cNvPr>
            <p:cNvSpPr/>
            <p:nvPr/>
          </p:nvSpPr>
          <p:spPr>
            <a:xfrm>
              <a:off x="5673863" y="4057034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6B20D54-CC3D-4F43-BC93-FD0A5CCF9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9636" y="42585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3F1ACD-F9E6-4649-BA84-A896E4C57778}"/>
                </a:ext>
              </a:extLst>
            </p:cNvPr>
            <p:cNvCxnSpPr>
              <a:cxnSpLocks/>
            </p:cNvCxnSpPr>
            <p:nvPr/>
          </p:nvCxnSpPr>
          <p:spPr>
            <a:xfrm>
              <a:off x="8373636" y="4474620"/>
              <a:ext cx="75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6FEB98-3631-4AE8-A666-6FEFBEEA9B8A}"/>
                </a:ext>
              </a:extLst>
            </p:cNvPr>
            <p:cNvCxnSpPr>
              <a:cxnSpLocks/>
            </p:cNvCxnSpPr>
            <p:nvPr/>
          </p:nvCxnSpPr>
          <p:spPr>
            <a:xfrm>
              <a:off x="7174821" y="3671975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A9231A-B73F-48BF-8614-44B12A591994}"/>
                </a:ext>
              </a:extLst>
            </p:cNvPr>
            <p:cNvSpPr txBox="1"/>
            <p:nvPr/>
          </p:nvSpPr>
          <p:spPr>
            <a:xfrm>
              <a:off x="7318814" y="3671975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8BD505-808C-4BEB-9375-3545B21E3C69}"/>
                </a:ext>
              </a:extLst>
            </p:cNvPr>
            <p:cNvCxnSpPr>
              <a:cxnSpLocks/>
            </p:cNvCxnSpPr>
            <p:nvPr/>
          </p:nvCxnSpPr>
          <p:spPr>
            <a:xfrm>
              <a:off x="9345911" y="3501967"/>
              <a:ext cx="0" cy="75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86BEB8B-1ACA-4AB3-A609-971FDDBAE11C}"/>
                </a:ext>
              </a:extLst>
            </p:cNvPr>
            <p:cNvGrpSpPr/>
            <p:nvPr/>
          </p:nvGrpSpPr>
          <p:grpSpPr>
            <a:xfrm>
              <a:off x="9664014" y="4023235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30" name="Flowchart: Extract 29">
                <a:extLst>
                  <a:ext uri="{FF2B5EF4-FFF2-40B4-BE49-F238E27FC236}">
                    <a16:creationId xmlns:a16="http://schemas.microsoft.com/office/drawing/2014/main" id="{A273D40B-1D92-4F22-9DE1-60C3F40BE9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33EC3A-4411-431D-BC45-991CC9A81E50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1BA94-8858-4579-9194-5323C8D9AA0B}"/>
                </a:ext>
              </a:extLst>
            </p:cNvPr>
            <p:cNvSpPr/>
            <p:nvPr/>
          </p:nvSpPr>
          <p:spPr>
            <a:xfrm>
              <a:off x="4957900" y="3351139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9DDBA3-060A-4651-8FF7-CA28A4C7BBE9}"/>
                </a:ext>
              </a:extLst>
            </p:cNvPr>
            <p:cNvCxnSpPr>
              <a:cxnSpLocks/>
            </p:cNvCxnSpPr>
            <p:nvPr/>
          </p:nvCxnSpPr>
          <p:spPr>
            <a:xfrm>
              <a:off x="6093235" y="3098539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41A9F2-C26C-4036-8D18-83FBA0C5333A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1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52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52410D-D7A4-464D-B503-75544AE13530}"/>
              </a:ext>
            </a:extLst>
          </p:cNvPr>
          <p:cNvGrpSpPr/>
          <p:nvPr/>
        </p:nvGrpSpPr>
        <p:grpSpPr>
          <a:xfrm>
            <a:off x="524311" y="197963"/>
            <a:ext cx="11384154" cy="6281524"/>
            <a:chOff x="524311" y="197963"/>
            <a:chExt cx="11384154" cy="6281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776327-B521-401C-B83B-8F9A90A3C380}"/>
                </a:ext>
              </a:extLst>
            </p:cNvPr>
            <p:cNvSpPr/>
            <p:nvPr/>
          </p:nvSpPr>
          <p:spPr>
            <a:xfrm>
              <a:off x="2860652" y="2395306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C6D37D-E62D-46C5-A7C0-0E9BA40B91C7}"/>
                </a:ext>
              </a:extLst>
            </p:cNvPr>
            <p:cNvSpPr/>
            <p:nvPr/>
          </p:nvSpPr>
          <p:spPr>
            <a:xfrm>
              <a:off x="2860652" y="2647306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563E3F-13D6-41E1-A0D3-FB7C62678F40}"/>
                </a:ext>
              </a:extLst>
            </p:cNvPr>
            <p:cNvSpPr/>
            <p:nvPr/>
          </p:nvSpPr>
          <p:spPr>
            <a:xfrm>
              <a:off x="1458533" y="4369987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FDEF67-B9D9-4C8A-8C79-2A8026F625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76905" y="4051892"/>
              <a:ext cx="1882040" cy="1146787"/>
              <a:chOff x="6189440" y="2713426"/>
              <a:chExt cx="1229810" cy="749362"/>
            </a:xfrm>
          </p:grpSpPr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2939D457-5EB6-4B30-8B7D-9219D4439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1FCEAB-A112-4956-B019-38D58103FD84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CE6CA0-194B-45E4-9630-75A535C3EAA7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2C2B165-0D93-4472-AB21-4989AFBE120E}"/>
                  </a:ext>
                </a:extLst>
              </p:cNvPr>
              <p:cNvCxnSpPr/>
              <p:nvPr/>
            </p:nvCxnSpPr>
            <p:spPr>
              <a:xfrm>
                <a:off x="7112953" y="308191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A4C854-4603-41C4-82DC-96CFF8A45E69}"/>
                </a:ext>
              </a:extLst>
            </p:cNvPr>
            <p:cNvSpPr/>
            <p:nvPr/>
          </p:nvSpPr>
          <p:spPr>
            <a:xfrm>
              <a:off x="9502335" y="419314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6E3B60-D1EF-457A-85AD-6F5D2CB88077}"/>
                </a:ext>
              </a:extLst>
            </p:cNvPr>
            <p:cNvSpPr/>
            <p:nvPr/>
          </p:nvSpPr>
          <p:spPr>
            <a:xfrm>
              <a:off x="7076328" y="5586813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3FFD46AF-6ECE-491F-82C6-08759EB81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0046" y="576357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DD913B-653B-4092-A081-7BDD9B0F9CED}"/>
                </a:ext>
              </a:extLst>
            </p:cNvPr>
            <p:cNvCxnSpPr/>
            <p:nvPr/>
          </p:nvCxnSpPr>
          <p:spPr>
            <a:xfrm>
              <a:off x="9770412" y="6003014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518A10-9218-4D11-9A17-793CE5478EBB}"/>
                </a:ext>
              </a:extLst>
            </p:cNvPr>
            <p:cNvCxnSpPr>
              <a:cxnSpLocks/>
            </p:cNvCxnSpPr>
            <p:nvPr/>
          </p:nvCxnSpPr>
          <p:spPr>
            <a:xfrm>
              <a:off x="8423370" y="5190906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447F2A-1F5C-41FE-836C-CF2D0FB36A79}"/>
                </a:ext>
              </a:extLst>
            </p:cNvPr>
            <p:cNvSpPr txBox="1"/>
            <p:nvPr/>
          </p:nvSpPr>
          <p:spPr>
            <a:xfrm>
              <a:off x="8592413" y="517902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C51C83-F461-4596-9AAF-DF4081842E0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789" y="5007571"/>
              <a:ext cx="0" cy="75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F237A15-81FB-42EF-AEA5-45B71963E7F5}"/>
                </a:ext>
              </a:extLst>
            </p:cNvPr>
            <p:cNvGrpSpPr/>
            <p:nvPr/>
          </p:nvGrpSpPr>
          <p:grpSpPr>
            <a:xfrm>
              <a:off x="652012" y="2340363"/>
              <a:ext cx="2276169" cy="1738553"/>
              <a:chOff x="318257" y="4176010"/>
              <a:chExt cx="2276169" cy="173855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6FA6EF0-2A59-403A-AB19-903786238FA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5" name="Diamond 24">
                  <a:extLst>
                    <a:ext uri="{FF2B5EF4-FFF2-40B4-BE49-F238E27FC236}">
                      <a16:creationId xmlns:a16="http://schemas.microsoft.com/office/drawing/2014/main" id="{61648A91-0731-4A59-BB0B-D7A372FEF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95BCA8-714E-4237-A650-2163CBF90724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1C3848F-9F89-404C-BD52-3BAAEDBC93EC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0F9D4344-BA39-4CCD-89AC-9CBB808A244D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995F40B-92A4-498A-928C-4DF5BC3E1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EFD31D-3AD8-4E9E-AD81-5DF5537B2B79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FE68406-0F8E-419B-A6E4-08E431E5A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36" y="60365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26B01E-D786-4171-AA52-D19EE94D95CF}"/>
                </a:ext>
              </a:extLst>
            </p:cNvPr>
            <p:cNvCxnSpPr>
              <a:cxnSpLocks/>
            </p:cNvCxnSpPr>
            <p:nvPr/>
          </p:nvCxnSpPr>
          <p:spPr>
            <a:xfrm>
              <a:off x="885711" y="1035767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4A90BE-3255-4A93-906A-CD15ABEADA41}"/>
                </a:ext>
              </a:extLst>
            </p:cNvPr>
            <p:cNvSpPr/>
            <p:nvPr/>
          </p:nvSpPr>
          <p:spPr>
            <a:xfrm>
              <a:off x="524311" y="1287767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AD325B-C861-4D0A-BDCE-9BCD2B81F66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9672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0AE51B-D3EF-4F32-A2CD-3AC2B104F3A5}"/>
                </a:ext>
              </a:extLst>
            </p:cNvPr>
            <p:cNvCxnSpPr/>
            <p:nvPr/>
          </p:nvCxnSpPr>
          <p:spPr>
            <a:xfrm>
              <a:off x="1560648" y="4077212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858A02-D343-4ABB-AABF-2E5F39878DFD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3426977"/>
              <a:ext cx="0" cy="65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5DA985A-87E9-4E48-BE22-2E4DD85F0F1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297" y="4069491"/>
              <a:ext cx="0" cy="28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36929211-5DB5-4A03-B5B9-A288A86F5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6470" y="619627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9FE1EE-DACF-47B3-848C-1D6B71D44A83}"/>
                </a:ext>
              </a:extLst>
            </p:cNvPr>
            <p:cNvCxnSpPr>
              <a:cxnSpLocks/>
            </p:cNvCxnSpPr>
            <p:nvPr/>
          </p:nvCxnSpPr>
          <p:spPr>
            <a:xfrm>
              <a:off x="2152745" y="105174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B011FB1-0DDE-4362-AAB2-F8F0DB133DAB}"/>
                </a:ext>
              </a:extLst>
            </p:cNvPr>
            <p:cNvGrpSpPr/>
            <p:nvPr/>
          </p:nvGrpSpPr>
          <p:grpSpPr>
            <a:xfrm>
              <a:off x="10984243" y="5579487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44" name="Flowchart: Extract 43">
                <a:extLst>
                  <a:ext uri="{FF2B5EF4-FFF2-40B4-BE49-F238E27FC236}">
                    <a16:creationId xmlns:a16="http://schemas.microsoft.com/office/drawing/2014/main" id="{2FC1AF64-FE9D-4A31-8D18-659CF33F9A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626B0D-B025-4A01-BA40-7943C4EA38EF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AC2AAC-0B7A-41C0-8CF0-9FF076166CC2}"/>
                </a:ext>
              </a:extLst>
            </p:cNvPr>
            <p:cNvSpPr/>
            <p:nvPr/>
          </p:nvSpPr>
          <p:spPr>
            <a:xfrm>
              <a:off x="4668761" y="4067146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EB871A-D33C-4228-A3F5-A7D8BE6FFAE3}"/>
                </a:ext>
              </a:extLst>
            </p:cNvPr>
            <p:cNvSpPr/>
            <p:nvPr/>
          </p:nvSpPr>
          <p:spPr>
            <a:xfrm>
              <a:off x="4668761" y="4319145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25437CA-D731-44F5-A9EF-9881B5A4BD44}"/>
                </a:ext>
              </a:extLst>
            </p:cNvPr>
            <p:cNvSpPr/>
            <p:nvPr/>
          </p:nvSpPr>
          <p:spPr>
            <a:xfrm>
              <a:off x="6237449" y="4960589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377682-FA38-4E07-98CA-88E333F0666A}"/>
                </a:ext>
              </a:extLst>
            </p:cNvPr>
            <p:cNvCxnSpPr/>
            <p:nvPr/>
          </p:nvCxnSpPr>
          <p:spPr>
            <a:xfrm>
              <a:off x="7353749" y="4615816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0751810-7E2C-4253-A872-C321B048921F}"/>
                </a:ext>
              </a:extLst>
            </p:cNvPr>
            <p:cNvCxnSpPr/>
            <p:nvPr/>
          </p:nvCxnSpPr>
          <p:spPr>
            <a:xfrm>
              <a:off x="4234062" y="4660266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EBD290-396F-4196-96F4-57C64EDE7BBE}"/>
                </a:ext>
              </a:extLst>
            </p:cNvPr>
            <p:cNvSpPr txBox="1"/>
            <p:nvPr/>
          </p:nvSpPr>
          <p:spPr>
            <a:xfrm>
              <a:off x="3233392" y="197963"/>
              <a:ext cx="7305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2 &amp; 6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30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2F346A-A147-466E-91E6-9BBD4C2F4908}"/>
              </a:ext>
            </a:extLst>
          </p:cNvPr>
          <p:cNvGrpSpPr/>
          <p:nvPr/>
        </p:nvGrpSpPr>
        <p:grpSpPr>
          <a:xfrm>
            <a:off x="410043" y="153494"/>
            <a:ext cx="11348839" cy="6319620"/>
            <a:chOff x="410043" y="153494"/>
            <a:chExt cx="11348839" cy="63196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C968372-16D6-4C69-BB63-0989B28DAF80}"/>
                </a:ext>
              </a:extLst>
            </p:cNvPr>
            <p:cNvSpPr/>
            <p:nvPr/>
          </p:nvSpPr>
          <p:spPr>
            <a:xfrm>
              <a:off x="2860652" y="1942820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BCAA7-0F2C-4A83-8CD6-6F2311D576BD}"/>
                </a:ext>
              </a:extLst>
            </p:cNvPr>
            <p:cNvSpPr/>
            <p:nvPr/>
          </p:nvSpPr>
          <p:spPr>
            <a:xfrm>
              <a:off x="2860652" y="2194820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op1 with this fetched value.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2CBE3B-F94F-4E50-B1B0-911FCC10CAC1}"/>
                </a:ext>
              </a:extLst>
            </p:cNvPr>
            <p:cNvSpPr/>
            <p:nvPr/>
          </p:nvSpPr>
          <p:spPr>
            <a:xfrm>
              <a:off x="1385868" y="5535186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0C33BE6-B77B-415D-9F5D-E17FD0008D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6435" y="3706623"/>
              <a:ext cx="1882040" cy="1146787"/>
              <a:chOff x="6189440" y="2713426"/>
              <a:chExt cx="1229810" cy="749362"/>
            </a:xfrm>
          </p:grpSpPr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D7EA8682-3DA8-4206-99F5-5A9E49D6D2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73B09E6-48C4-4582-9CF0-F0D0E53C8BEE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EA3EC35-833D-4C80-98DB-528200429DE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3FC9730-CAC8-49F3-9890-8DBECF93929B}"/>
                  </a:ext>
                </a:extLst>
              </p:cNvPr>
              <p:cNvCxnSpPr/>
              <p:nvPr/>
            </p:nvCxnSpPr>
            <p:spPr>
              <a:xfrm>
                <a:off x="7112953" y="308191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17E5E00-0FC6-463E-AA7F-FCE54A7E9C3F}"/>
                </a:ext>
              </a:extLst>
            </p:cNvPr>
            <p:cNvSpPr/>
            <p:nvPr/>
          </p:nvSpPr>
          <p:spPr>
            <a:xfrm>
              <a:off x="9344565" y="3847877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3486D91-ECB9-4A61-AC79-A7FBC17BA1E8}"/>
                </a:ext>
              </a:extLst>
            </p:cNvPr>
            <p:cNvSpPr/>
            <p:nvPr/>
          </p:nvSpPr>
          <p:spPr>
            <a:xfrm>
              <a:off x="6908398" y="2500776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CBD2AC09-A7A5-4FE6-8A0A-AFEA0965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98531" y="270091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DEB5E5-1129-49FC-8C9C-753E989E4537}"/>
                </a:ext>
              </a:extLst>
            </p:cNvPr>
            <p:cNvCxnSpPr/>
            <p:nvPr/>
          </p:nvCxnSpPr>
          <p:spPr>
            <a:xfrm>
              <a:off x="9602482" y="2916977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8C027DE-E398-4049-B2E3-C1D94CC1108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53365" y="33308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1A996D-0FF2-478C-B85C-5AB80CD64AD7}"/>
                </a:ext>
              </a:extLst>
            </p:cNvPr>
            <p:cNvSpPr txBox="1"/>
            <p:nvPr/>
          </p:nvSpPr>
          <p:spPr>
            <a:xfrm>
              <a:off x="8384207" y="3470043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E9DBE70-6C59-40B1-9C15-473EDD4613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21156" y="3149769"/>
              <a:ext cx="0" cy="6984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7AE6E2-675B-43EE-9FA3-2D2961C51F86}"/>
                </a:ext>
              </a:extLst>
            </p:cNvPr>
            <p:cNvGrpSpPr/>
            <p:nvPr/>
          </p:nvGrpSpPr>
          <p:grpSpPr>
            <a:xfrm>
              <a:off x="652012" y="1887877"/>
              <a:ext cx="2276169" cy="1738553"/>
              <a:chOff x="318257" y="4176010"/>
              <a:chExt cx="2276169" cy="173855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28BF3EC-5FBD-4CEA-A285-F030887480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C026339A-24C0-45FB-8D84-16D6F1578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085475E-5F57-4462-8AE8-59A9C6619817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C48FE6-C9F1-493E-BF5C-8A20DCC82ED9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4DDB1F57-9135-4CC4-B3E7-34A3BC5AF274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7C768C3-D00B-4703-A8BC-33AC94AF1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48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63DD17-D25E-4975-98F5-C4B88C52F158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B27580D6-9087-4F27-AFAB-5A502E528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012" y="1779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443A19-2414-43EC-B971-99ABDF10F7A3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7" y="61006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C4C0F7C-344A-468F-ABE8-4EF0575A6705}"/>
                </a:ext>
              </a:extLst>
            </p:cNvPr>
            <p:cNvSpPr/>
            <p:nvPr/>
          </p:nvSpPr>
          <p:spPr>
            <a:xfrm>
              <a:off x="524311" y="835281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7D00514-A1FA-4309-90B1-FC09C15BAAC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5147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0A5716F-EDB5-40E8-B3A0-3ADE8F288696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297449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D61365-153D-4BE2-BF92-996238231A1B}"/>
                </a:ext>
              </a:extLst>
            </p:cNvPr>
            <p:cNvCxnSpPr>
              <a:cxnSpLocks/>
            </p:cNvCxnSpPr>
            <p:nvPr/>
          </p:nvCxnSpPr>
          <p:spPr>
            <a:xfrm>
              <a:off x="2732651" y="4037829"/>
              <a:ext cx="0" cy="14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102993A6-46A5-479A-B1FE-CC2915C6BE78}"/>
                </a:ext>
              </a:extLst>
            </p:cNvPr>
            <p:cNvSpPr/>
            <p:nvPr/>
          </p:nvSpPr>
          <p:spPr>
            <a:xfrm>
              <a:off x="766696" y="4683831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B8F7F3D-3464-42A3-9580-31F81F07E0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36998" y="5134624"/>
              <a:ext cx="149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0F9BAE50-C790-41C1-95B6-3EAFBE525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43" y="559491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C784CDE-BD99-417C-8E89-A63F1AE6ED7C}"/>
                </a:ext>
              </a:extLst>
            </p:cNvPr>
            <p:cNvCxnSpPr/>
            <p:nvPr/>
          </p:nvCxnSpPr>
          <p:spPr>
            <a:xfrm>
              <a:off x="855293" y="5810968"/>
              <a:ext cx="54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1521E5E-3DFF-4BFD-BCD1-2296EEFBAA64}"/>
                </a:ext>
              </a:extLst>
            </p:cNvPr>
            <p:cNvGrpSpPr/>
            <p:nvPr/>
          </p:nvGrpSpPr>
          <p:grpSpPr>
            <a:xfrm>
              <a:off x="3300718" y="3373293"/>
              <a:ext cx="2276169" cy="1653168"/>
              <a:chOff x="318257" y="4176010"/>
              <a:chExt cx="2276169" cy="1653168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EA28014-B26B-48EF-B838-2F736C4212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B6A63D13-DD00-41C2-8F60-4152CEB633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C272B28-76DF-4811-9425-6263F19DFF06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2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586FD26-5348-4BB3-8126-602C7458B506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344483F-157A-4D61-A418-A49B9E95D0A3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E2B2A4-E040-4644-B241-C1FFFFDB2397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A505EB4-7FB9-4FAF-9471-FF87D692D6EA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474814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A8B7D1-0AE9-464B-BFEB-69B7F1E25FF3}"/>
                </a:ext>
              </a:extLst>
            </p:cNvPr>
            <p:cNvSpPr/>
            <p:nvPr/>
          </p:nvSpPr>
          <p:spPr>
            <a:xfrm>
              <a:off x="5537730" y="3807194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EFC6524-F09C-4B5E-8C5A-1855225B93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147" y="3640107"/>
              <a:ext cx="1686902" cy="982362"/>
              <a:chOff x="352881" y="4176011"/>
              <a:chExt cx="2838802" cy="165316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7302460-B879-450A-92EE-7E7BD7944D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1" y="4176011"/>
                <a:ext cx="2838802" cy="1653168"/>
                <a:chOff x="6191374" y="2713426"/>
                <a:chExt cx="1555037" cy="905571"/>
              </a:xfrm>
            </p:grpSpPr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8686FBA4-D015-4C99-B83F-E5D0DB0194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F7BA736-A549-4AB9-8FB5-C06F53E3AA1C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15B096B-804F-4227-B8B2-2D4EE586395F}"/>
                    </a:ext>
                  </a:extLst>
                </p:cNvPr>
                <p:cNvSpPr txBox="1"/>
                <p:nvPr/>
              </p:nvSpPr>
              <p:spPr>
                <a:xfrm>
                  <a:off x="6805672" y="3437993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0C11F109-3E58-4E79-87CC-7940EF5B58F5}"/>
                    </a:ext>
                  </a:extLst>
                </p:cNvPr>
                <p:cNvCxnSpPr/>
                <p:nvPr/>
              </p:nvCxnSpPr>
              <p:spPr>
                <a:xfrm>
                  <a:off x="7115879" y="3091006"/>
                  <a:ext cx="630532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F88A3E-9328-41DD-B4BA-B414DCE84D51}"/>
                  </a:ext>
                </a:extLst>
              </p:cNvPr>
              <p:cNvSpPr txBox="1"/>
              <p:nvPr/>
            </p:nvSpPr>
            <p:spPr>
              <a:xfrm>
                <a:off x="1982151" y="4214742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0CA9F5F-A96C-4976-975B-8EFDC6842D2F}"/>
                </a:ext>
              </a:extLst>
            </p:cNvPr>
            <p:cNvCxnSpPr>
              <a:cxnSpLocks/>
            </p:cNvCxnSpPr>
            <p:nvPr/>
          </p:nvCxnSpPr>
          <p:spPr>
            <a:xfrm>
              <a:off x="1579129" y="4445695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21222E48-CE0B-4ED7-A1CB-4B3AE1607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172" y="153494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C6ABEF9-E3F2-4603-BB42-2F7FA732BB3D}"/>
                </a:ext>
              </a:extLst>
            </p:cNvPr>
            <p:cNvCxnSpPr>
              <a:cxnSpLocks/>
            </p:cNvCxnSpPr>
            <p:nvPr/>
          </p:nvCxnSpPr>
          <p:spPr>
            <a:xfrm>
              <a:off x="2144039" y="58328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A62CCAF-60D9-4EEC-BBE1-75401102C3A2}"/>
                </a:ext>
              </a:extLst>
            </p:cNvPr>
            <p:cNvGrpSpPr/>
            <p:nvPr/>
          </p:nvGrpSpPr>
          <p:grpSpPr>
            <a:xfrm>
              <a:off x="10834660" y="2444282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63" name="Flowchart: Extract 62">
                <a:extLst>
                  <a:ext uri="{FF2B5EF4-FFF2-40B4-BE49-F238E27FC236}">
                    <a16:creationId xmlns:a16="http://schemas.microsoft.com/office/drawing/2014/main" id="{CC71F3C0-0688-4A95-AD2D-79D7677483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909EBA-2544-46F2-AE63-390699BB2CFE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99736EE-632F-4073-AB38-EEA31E149146}"/>
                </a:ext>
              </a:extLst>
            </p:cNvPr>
            <p:cNvSpPr/>
            <p:nvPr/>
          </p:nvSpPr>
          <p:spPr>
            <a:xfrm>
              <a:off x="4615421" y="526262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4F15EBC-7FF4-4437-901D-886BECBF25D7}"/>
                </a:ext>
              </a:extLst>
            </p:cNvPr>
            <p:cNvSpPr/>
            <p:nvPr/>
          </p:nvSpPr>
          <p:spPr>
            <a:xfrm>
              <a:off x="4615421" y="551462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8B3BF5C-C6BB-463D-83F2-7F6B3B484487}"/>
                </a:ext>
              </a:extLst>
            </p:cNvPr>
            <p:cNvSpPr/>
            <p:nvPr/>
          </p:nvSpPr>
          <p:spPr>
            <a:xfrm>
              <a:off x="6184109" y="615606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06BAFC8-E9E4-4BDD-8228-593FF0731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028" y="5815730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DA1D02C-80E5-4304-B4DC-13F91C5133B2}"/>
                </a:ext>
              </a:extLst>
            </p:cNvPr>
            <p:cNvCxnSpPr>
              <a:cxnSpLocks/>
            </p:cNvCxnSpPr>
            <p:nvPr/>
          </p:nvCxnSpPr>
          <p:spPr>
            <a:xfrm>
              <a:off x="4180722" y="5855742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6D3721C-5E5A-4983-B991-A77580525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127" y="4855471"/>
              <a:ext cx="0" cy="96978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A9E51D-7077-4C76-9F13-DEB9F5D2A824}"/>
                </a:ext>
              </a:extLst>
            </p:cNvPr>
            <p:cNvSpPr txBox="1"/>
            <p:nvPr/>
          </p:nvSpPr>
          <p:spPr>
            <a:xfrm>
              <a:off x="3233392" y="197963"/>
              <a:ext cx="7362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3 &amp; 4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00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A83F2-C019-448A-95ED-2C989902A144}"/>
              </a:ext>
            </a:extLst>
          </p:cNvPr>
          <p:cNvSpPr/>
          <p:nvPr/>
        </p:nvSpPr>
        <p:spPr>
          <a:xfrm>
            <a:off x="10375751" y="223551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7F6613-C921-4F6C-9B80-2ED46102391A}"/>
              </a:ext>
            </a:extLst>
          </p:cNvPr>
          <p:cNvCxnSpPr>
            <a:cxnSpLocks/>
          </p:cNvCxnSpPr>
          <p:nvPr/>
        </p:nvCxnSpPr>
        <p:spPr>
          <a:xfrm>
            <a:off x="2510802" y="718469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4C72C-5FF5-40A6-8F1E-E81E048031A6}"/>
              </a:ext>
            </a:extLst>
          </p:cNvPr>
          <p:cNvGrpSpPr>
            <a:grpSpLocks noChangeAspect="1"/>
          </p:cNvGrpSpPr>
          <p:nvPr/>
        </p:nvGrpSpPr>
        <p:grpSpPr>
          <a:xfrm>
            <a:off x="1779747" y="1845738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229FDA8-6EBC-413D-BB31-EAEE263F3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5A7D1-46CC-4091-8A76-8F95AAD87036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78F1A8-D38D-4E49-A8EB-3E950DD3B018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DF2ACF-4B2E-4AAC-9DA7-250DACE0F92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1F2581-64AD-4CA7-BCAA-F966B0126EAB}"/>
              </a:ext>
            </a:extLst>
          </p:cNvPr>
          <p:cNvCxnSpPr>
            <a:cxnSpLocks/>
          </p:cNvCxnSpPr>
          <p:nvPr/>
        </p:nvCxnSpPr>
        <p:spPr>
          <a:xfrm rot="5400000">
            <a:off x="1297370" y="1798295"/>
            <a:ext cx="0" cy="11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7E2D4-8AF2-4A60-8437-68EC6BD6035B}"/>
              </a:ext>
            </a:extLst>
          </p:cNvPr>
          <p:cNvCxnSpPr>
            <a:cxnSpLocks/>
          </p:cNvCxnSpPr>
          <p:nvPr/>
        </p:nvCxnSpPr>
        <p:spPr>
          <a:xfrm>
            <a:off x="2517713" y="159205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6B54D1-3739-46B4-BF6F-AB3118A48DC7}"/>
              </a:ext>
            </a:extLst>
          </p:cNvPr>
          <p:cNvGrpSpPr>
            <a:grpSpLocks noChangeAspect="1"/>
          </p:cNvGrpSpPr>
          <p:nvPr/>
        </p:nvGrpSpPr>
        <p:grpSpPr>
          <a:xfrm>
            <a:off x="3427959" y="1569827"/>
            <a:ext cx="1764131" cy="1376131"/>
            <a:chOff x="6182534" y="2526931"/>
            <a:chExt cx="1199725" cy="935857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E38D5F9-881B-4C6F-A74A-D962C5022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5DDE9E-68B1-4D8C-992E-5CB90BED977D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8E5CC2-877A-464C-85AF-D7C042B6C944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7526D9-DDDB-48D6-BD86-AC6E7177AED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FDBAC4-7F59-4BB4-87B4-ACDDDFA0C97A}"/>
              </a:ext>
            </a:extLst>
          </p:cNvPr>
          <p:cNvSpPr txBox="1"/>
          <p:nvPr/>
        </p:nvSpPr>
        <p:spPr>
          <a:xfrm>
            <a:off x="4760091" y="20699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954CC-DFC3-4A91-A50E-6BF08EF8D34D}"/>
              </a:ext>
            </a:extLst>
          </p:cNvPr>
          <p:cNvSpPr txBox="1"/>
          <p:nvPr/>
        </p:nvSpPr>
        <p:spPr>
          <a:xfrm>
            <a:off x="6435499" y="204438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319484-E5AC-425C-8434-B42D2A2BDA54}"/>
              </a:ext>
            </a:extLst>
          </p:cNvPr>
          <p:cNvGrpSpPr>
            <a:grpSpLocks noChangeAspect="1"/>
          </p:cNvGrpSpPr>
          <p:nvPr/>
        </p:nvGrpSpPr>
        <p:grpSpPr>
          <a:xfrm>
            <a:off x="5106464" y="1448878"/>
            <a:ext cx="1804199" cy="1512000"/>
            <a:chOff x="6187380" y="2461426"/>
            <a:chExt cx="1194879" cy="1001362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07D30239-181B-4F4C-B61D-080F2AB75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751EB9-AE4E-43B7-8915-71D13CCFD22B}"/>
                </a:ext>
              </a:extLst>
            </p:cNvPr>
            <p:cNvSpPr txBox="1"/>
            <p:nvPr/>
          </p:nvSpPr>
          <p:spPr>
            <a:xfrm>
              <a:off x="6187380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7327C4-5473-41B7-88D5-19D890EBCEA8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46E845-E750-4B5F-AAF6-DC081D3C18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C15B48-06F1-4812-9549-1DB25922ECF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E4A3BE0-5014-4CFF-A08C-86049E4B83CC}"/>
              </a:ext>
            </a:extLst>
          </p:cNvPr>
          <p:cNvSpPr/>
          <p:nvPr/>
        </p:nvSpPr>
        <p:spPr>
          <a:xfrm>
            <a:off x="5360867" y="91105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43BDF-C3E7-4232-8807-F2325664CD5D}"/>
              </a:ext>
            </a:extLst>
          </p:cNvPr>
          <p:cNvSpPr/>
          <p:nvPr/>
        </p:nvSpPr>
        <p:spPr>
          <a:xfrm>
            <a:off x="3694890" y="9255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38E361-AEE4-435D-B0DD-C1180AF8DF1D}"/>
              </a:ext>
            </a:extLst>
          </p:cNvPr>
          <p:cNvCxnSpPr>
            <a:cxnSpLocks/>
          </p:cNvCxnSpPr>
          <p:nvPr/>
        </p:nvCxnSpPr>
        <p:spPr>
          <a:xfrm rot="10800000">
            <a:off x="4164081" y="147350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055F62-5EE1-4208-B414-9D555AFB8D10}"/>
              </a:ext>
            </a:extLst>
          </p:cNvPr>
          <p:cNvSpPr txBox="1"/>
          <p:nvPr/>
        </p:nvSpPr>
        <p:spPr>
          <a:xfrm>
            <a:off x="1009615" y="2067324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3F678C-7BE1-47C8-BD59-6DB65211F91C}"/>
              </a:ext>
            </a:extLst>
          </p:cNvPr>
          <p:cNvSpPr txBox="1"/>
          <p:nvPr/>
        </p:nvSpPr>
        <p:spPr>
          <a:xfrm>
            <a:off x="993045" y="2395690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A7144A-D16A-4FFD-9314-E14FB64BD189}"/>
              </a:ext>
            </a:extLst>
          </p:cNvPr>
          <p:cNvSpPr/>
          <p:nvPr/>
        </p:nvSpPr>
        <p:spPr>
          <a:xfrm>
            <a:off x="1696406" y="149172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rgbClr val="FFFF00"/>
                </a:solidFill>
              </a:rPr>
              <a:t>Process Literal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A8906-E8AF-425C-8690-60BEC8FA8F4B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09" y="1450188"/>
            <a:ext cx="1811516" cy="1521428"/>
            <a:chOff x="6182534" y="2461426"/>
            <a:chExt cx="1199725" cy="1007606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5589A3F1-48E2-4A6A-9CF3-5C81401F3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CC7942-6C10-4C83-A3A5-9954D2361494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CBAFB4-E547-4D12-ADB6-A4970EFEE382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C9FA75-ADD1-4417-979D-E79570B986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8AD2DB-CADC-4865-83D6-4886A3EE064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0C28F-E786-4146-9421-D085F7123E3C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12" y="93791"/>
            <a:ext cx="2440339" cy="1383493"/>
            <a:chOff x="6188184" y="2546533"/>
            <a:chExt cx="1616180" cy="916255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2B9A5DE-9E39-49E6-B135-EE9C9F494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2D2AB4-835D-454F-BDB4-2678D166F5C9}"/>
                </a:ext>
              </a:extLst>
            </p:cNvPr>
            <p:cNvSpPr txBox="1"/>
            <p:nvPr/>
          </p:nvSpPr>
          <p:spPr>
            <a:xfrm>
              <a:off x="6188184" y="275456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925A79-912F-46CE-BBDB-93D612776F42}"/>
                </a:ext>
              </a:extLst>
            </p:cNvPr>
            <p:cNvSpPr txBox="1"/>
            <p:nvPr/>
          </p:nvSpPr>
          <p:spPr>
            <a:xfrm>
              <a:off x="7026956" y="2842930"/>
              <a:ext cx="333829" cy="1834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0B4016-97D5-42FD-9672-3EB8809F8E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46533"/>
              <a:ext cx="0" cy="16689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24BD14-A723-437F-A7D9-FA363E42134F}"/>
                </a:ext>
              </a:extLst>
            </p:cNvPr>
            <p:cNvCxnSpPr/>
            <p:nvPr/>
          </p:nvCxnSpPr>
          <p:spPr>
            <a:xfrm>
              <a:off x="7112947" y="3088079"/>
              <a:ext cx="69141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5B4D74-0015-403D-B5EA-B8DEF63DEA34}"/>
              </a:ext>
            </a:extLst>
          </p:cNvPr>
          <p:cNvGrpSpPr/>
          <p:nvPr/>
        </p:nvGrpSpPr>
        <p:grpSpPr>
          <a:xfrm>
            <a:off x="9424412" y="99205"/>
            <a:ext cx="703108" cy="514788"/>
            <a:chOff x="5750502" y="4385401"/>
            <a:chExt cx="703108" cy="514788"/>
          </a:xfrm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E70174C8-03A4-4F72-A8E1-BDC88FFB5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8F78C5-4359-464E-93E1-FFDA4595FFBF}"/>
                </a:ext>
              </a:extLst>
            </p:cNvPr>
            <p:cNvSpPr txBox="1"/>
            <p:nvPr/>
          </p:nvSpPr>
          <p:spPr>
            <a:xfrm>
              <a:off x="5893638" y="4469302"/>
              <a:ext cx="5599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0D15B6-67F4-44FB-8EC8-B7AA0B7A23F4}"/>
              </a:ext>
            </a:extLst>
          </p:cNvPr>
          <p:cNvCxnSpPr/>
          <p:nvPr/>
        </p:nvCxnSpPr>
        <p:spPr>
          <a:xfrm>
            <a:off x="7536897" y="93790"/>
            <a:ext cx="14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6553F5-88F0-4403-BC17-4CBE337F3149}"/>
              </a:ext>
            </a:extLst>
          </p:cNvPr>
          <p:cNvGrpSpPr>
            <a:grpSpLocks noChangeAspect="1"/>
          </p:cNvGrpSpPr>
          <p:nvPr/>
        </p:nvGrpSpPr>
        <p:grpSpPr>
          <a:xfrm>
            <a:off x="8520153" y="1542693"/>
            <a:ext cx="1811516" cy="1428921"/>
            <a:chOff x="6182534" y="2522691"/>
            <a:chExt cx="1199725" cy="946341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DCA0EC25-205B-4801-BBC9-A074ECF1B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28084E-792B-41EB-81A3-24C7128272A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170971-1723-4CC4-B43F-8D16D90A33B8}"/>
                </a:ext>
              </a:extLst>
            </p:cNvPr>
            <p:cNvSpPr txBox="1"/>
            <p:nvPr/>
          </p:nvSpPr>
          <p:spPr>
            <a:xfrm>
              <a:off x="7048430" y="287330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F79155D-10CC-4FEF-ADC6-F86833B4F1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22691"/>
              <a:ext cx="0" cy="19073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AACB4E-C4EA-4513-8676-E9DFF6C475CF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CFA62D6-4AC4-4936-A1F7-91FA7167B235}"/>
              </a:ext>
            </a:extLst>
          </p:cNvPr>
          <p:cNvSpPr txBox="1"/>
          <p:nvPr/>
        </p:nvSpPr>
        <p:spPr>
          <a:xfrm>
            <a:off x="8157514" y="203549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A79CB8-2CC4-45B7-A4DE-C7DD80A32E78}"/>
              </a:ext>
            </a:extLst>
          </p:cNvPr>
          <p:cNvGrpSpPr>
            <a:grpSpLocks noChangeAspect="1"/>
          </p:cNvGrpSpPr>
          <p:nvPr/>
        </p:nvGrpSpPr>
        <p:grpSpPr>
          <a:xfrm>
            <a:off x="10168501" y="905021"/>
            <a:ext cx="1748497" cy="2066586"/>
            <a:chOff x="6182534" y="2100381"/>
            <a:chExt cx="1157987" cy="1368651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18879F36-3A5D-4776-9484-057CE3DE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D2FAE9-5B1E-4B97-A512-15757B58705E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&lt;=3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BFE0A52-6573-4661-A635-693B20E98A1B}"/>
                </a:ext>
              </a:extLst>
            </p:cNvPr>
            <p:cNvSpPr txBox="1"/>
            <p:nvPr/>
          </p:nvSpPr>
          <p:spPr>
            <a:xfrm>
              <a:off x="7006692" y="285495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1353166-D4DE-425E-AE5D-0BD0980880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79226" y="2100381"/>
              <a:ext cx="0" cy="99420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6EDB7C-6A3B-4AC4-B15A-DC7697623E5E}"/>
                </a:ext>
              </a:extLst>
            </p:cNvPr>
            <p:cNvCxnSpPr/>
            <p:nvPr/>
          </p:nvCxnSpPr>
          <p:spPr>
            <a:xfrm>
              <a:off x="7112953" y="3088079"/>
              <a:ext cx="16689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3B7C6F0-C3FA-4F9A-B485-819F096A6B54}"/>
              </a:ext>
            </a:extLst>
          </p:cNvPr>
          <p:cNvSpPr txBox="1"/>
          <p:nvPr/>
        </p:nvSpPr>
        <p:spPr>
          <a:xfrm>
            <a:off x="7605812" y="120768"/>
            <a:ext cx="504063" cy="267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5E4380-0CF4-42DA-AD09-F19839F2E34D}"/>
              </a:ext>
            </a:extLst>
          </p:cNvPr>
          <p:cNvSpPr/>
          <p:nvPr/>
        </p:nvSpPr>
        <p:spPr>
          <a:xfrm>
            <a:off x="8247764" y="1282140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6254BA-5F8B-490D-AB2C-1AD0E46851A0}"/>
              </a:ext>
            </a:extLst>
          </p:cNvPr>
          <p:cNvSpPr txBox="1"/>
          <p:nvPr/>
        </p:nvSpPr>
        <p:spPr>
          <a:xfrm>
            <a:off x="9362872" y="164180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CDDAC7-AE04-4025-9439-7B245E078949}"/>
              </a:ext>
            </a:extLst>
          </p:cNvPr>
          <p:cNvCxnSpPr>
            <a:cxnSpLocks/>
          </p:cNvCxnSpPr>
          <p:nvPr/>
        </p:nvCxnSpPr>
        <p:spPr>
          <a:xfrm>
            <a:off x="9253651" y="90163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A7BC0A-BB1A-4371-B8A8-284ED6934EA6}"/>
              </a:ext>
            </a:extLst>
          </p:cNvPr>
          <p:cNvCxnSpPr/>
          <p:nvPr/>
        </p:nvCxnSpPr>
        <p:spPr>
          <a:xfrm>
            <a:off x="9958915" y="34579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7376DA-1E1E-407B-918B-F2AB20283DA7}"/>
              </a:ext>
            </a:extLst>
          </p:cNvPr>
          <p:cNvCxnSpPr>
            <a:cxnSpLocks/>
          </p:cNvCxnSpPr>
          <p:nvPr/>
        </p:nvCxnSpPr>
        <p:spPr>
          <a:xfrm rot="10800000">
            <a:off x="8940897" y="8176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6C0376-0729-4720-8EE3-33CAD4F24C5E}"/>
              </a:ext>
            </a:extLst>
          </p:cNvPr>
          <p:cNvCxnSpPr/>
          <p:nvPr/>
        </p:nvCxnSpPr>
        <p:spPr>
          <a:xfrm>
            <a:off x="9676047" y="916102"/>
            <a:ext cx="21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F82F97-1944-47FB-AFC3-76284AB74571}"/>
              </a:ext>
            </a:extLst>
          </p:cNvPr>
          <p:cNvCxnSpPr/>
          <p:nvPr/>
        </p:nvCxnSpPr>
        <p:spPr>
          <a:xfrm>
            <a:off x="8931470" y="335718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A1B5CE-8EE2-4938-8861-213D5118775D}"/>
              </a:ext>
            </a:extLst>
          </p:cNvPr>
          <p:cNvCxnSpPr>
            <a:cxnSpLocks/>
          </p:cNvCxnSpPr>
          <p:nvPr/>
        </p:nvCxnSpPr>
        <p:spPr>
          <a:xfrm rot="10800000">
            <a:off x="9691868" y="590330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0EAD9A-239C-49B4-9861-6F19D3307B01}"/>
              </a:ext>
            </a:extLst>
          </p:cNvPr>
          <p:cNvSpPr txBox="1"/>
          <p:nvPr/>
        </p:nvSpPr>
        <p:spPr>
          <a:xfrm>
            <a:off x="10565906" y="1622883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B3ABBC-C5B6-434A-BA1B-BF4B307AE751}"/>
              </a:ext>
            </a:extLst>
          </p:cNvPr>
          <p:cNvCxnSpPr>
            <a:cxnSpLocks/>
          </p:cNvCxnSpPr>
          <p:nvPr/>
        </p:nvCxnSpPr>
        <p:spPr>
          <a:xfrm rot="10800000">
            <a:off x="10926638" y="1398693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5F802A-175E-4663-BDFC-CB1A7D4A4D95}"/>
              </a:ext>
            </a:extLst>
          </p:cNvPr>
          <p:cNvCxnSpPr>
            <a:cxnSpLocks/>
          </p:cNvCxnSpPr>
          <p:nvPr/>
        </p:nvCxnSpPr>
        <p:spPr>
          <a:xfrm rot="10800000">
            <a:off x="10289103" y="1412294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254649-280E-40DF-A7C1-B71C20D827E9}"/>
              </a:ext>
            </a:extLst>
          </p:cNvPr>
          <p:cNvGrpSpPr>
            <a:grpSpLocks noChangeAspect="1"/>
          </p:cNvGrpSpPr>
          <p:nvPr/>
        </p:nvGrpSpPr>
        <p:grpSpPr>
          <a:xfrm>
            <a:off x="1789272" y="3333488"/>
            <a:ext cx="1764131" cy="1576227"/>
            <a:chOff x="6182534" y="2713426"/>
            <a:chExt cx="1199725" cy="1071935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823B889D-56B5-4443-81DB-5E7C3B44B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A964C7-345B-4EE3-BDB7-8A467B568EA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71235E3-86F6-44F0-B506-13A62F6C5FA5}"/>
                </a:ext>
              </a:extLst>
            </p:cNvPr>
            <p:cNvSpPr txBox="1"/>
            <p:nvPr/>
          </p:nvSpPr>
          <p:spPr>
            <a:xfrm>
              <a:off x="6747728" y="3447558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9280A27-5277-4B52-9DDA-68B0F405488C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1827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D52D3F5-0647-4535-94AB-96B9EAEBF3A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63C0ECA-27F0-4AE3-BA6B-0BD734FD3B56}"/>
              </a:ext>
            </a:extLst>
          </p:cNvPr>
          <p:cNvSpPr txBox="1"/>
          <p:nvPr/>
        </p:nvSpPr>
        <p:spPr>
          <a:xfrm>
            <a:off x="3119169" y="3550136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4AD038-FFF9-47C4-8378-BE65B61374E1}"/>
              </a:ext>
            </a:extLst>
          </p:cNvPr>
          <p:cNvSpPr/>
          <p:nvPr/>
        </p:nvSpPr>
        <p:spPr>
          <a:xfrm>
            <a:off x="2034467" y="491554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A0E3B83-C6EF-4C21-866A-11397ECF0393}"/>
              </a:ext>
            </a:extLst>
          </p:cNvPr>
          <p:cNvSpPr/>
          <p:nvPr/>
        </p:nvSpPr>
        <p:spPr>
          <a:xfrm>
            <a:off x="3559291" y="3609320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55CC70-8709-49A5-B472-0F5D5CBEFD79}"/>
              </a:ext>
            </a:extLst>
          </p:cNvPr>
          <p:cNvGrpSpPr>
            <a:grpSpLocks noChangeAspect="1"/>
          </p:cNvGrpSpPr>
          <p:nvPr/>
        </p:nvGrpSpPr>
        <p:grpSpPr>
          <a:xfrm>
            <a:off x="7336416" y="2714654"/>
            <a:ext cx="1841681" cy="1809856"/>
            <a:chOff x="6165975" y="2408527"/>
            <a:chExt cx="1072800" cy="1054261"/>
          </a:xfrm>
        </p:grpSpPr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2C29574C-4A7F-4DBD-BF1F-340269C8A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41A1B-46BF-4AFD-916E-700161B7C134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04D8B7-BF5B-44F1-9CA5-68D5DF5445F9}"/>
                </a:ext>
              </a:extLst>
            </p:cNvPr>
            <p:cNvSpPr txBox="1"/>
            <p:nvPr/>
          </p:nvSpPr>
          <p:spPr>
            <a:xfrm>
              <a:off x="6677676" y="2408527"/>
              <a:ext cx="333829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C22D90-984F-4555-A5C7-E1BB423ACCD1}"/>
                </a:ext>
              </a:extLst>
            </p:cNvPr>
            <p:cNvCxnSpPr/>
            <p:nvPr/>
          </p:nvCxnSpPr>
          <p:spPr>
            <a:xfrm>
              <a:off x="7112953" y="3088079"/>
              <a:ext cx="12582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6E7950-7092-45E5-85E6-C1307FF91BC8}"/>
              </a:ext>
            </a:extLst>
          </p:cNvPr>
          <p:cNvCxnSpPr/>
          <p:nvPr/>
        </p:nvCxnSpPr>
        <p:spPr>
          <a:xfrm>
            <a:off x="5346646" y="388439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902B26-B312-4597-8254-2CE81E3C76A0}"/>
              </a:ext>
            </a:extLst>
          </p:cNvPr>
          <p:cNvCxnSpPr>
            <a:cxnSpLocks/>
          </p:cNvCxnSpPr>
          <p:nvPr/>
        </p:nvCxnSpPr>
        <p:spPr>
          <a:xfrm>
            <a:off x="8227713" y="300670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EA7E53-F692-4A8D-8A32-CCB4A486D50D}"/>
              </a:ext>
            </a:extLst>
          </p:cNvPr>
          <p:cNvSpPr/>
          <p:nvPr/>
        </p:nvSpPr>
        <p:spPr>
          <a:xfrm>
            <a:off x="9643454" y="414988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B4CC62-5C92-4D5B-B620-C7DF0112D343}"/>
              </a:ext>
            </a:extLst>
          </p:cNvPr>
          <p:cNvSpPr txBox="1"/>
          <p:nvPr/>
        </p:nvSpPr>
        <p:spPr>
          <a:xfrm>
            <a:off x="8810858" y="39685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DC4E03-B776-48CD-B180-3638032B2D75}"/>
              </a:ext>
            </a:extLst>
          </p:cNvPr>
          <p:cNvSpPr/>
          <p:nvPr/>
        </p:nvSpPr>
        <p:spPr>
          <a:xfrm>
            <a:off x="9648919" y="3069271"/>
            <a:ext cx="1764000" cy="81512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2 digits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1F5909-C71F-4501-BB3C-0084255BDA93}"/>
              </a:ext>
            </a:extLst>
          </p:cNvPr>
          <p:cNvGrpSpPr>
            <a:grpSpLocks noChangeAspect="1"/>
          </p:cNvGrpSpPr>
          <p:nvPr/>
        </p:nvGrpSpPr>
        <p:grpSpPr>
          <a:xfrm>
            <a:off x="5650141" y="3320113"/>
            <a:ext cx="1813388" cy="1295278"/>
            <a:chOff x="6182534" y="2713426"/>
            <a:chExt cx="1200965" cy="857832"/>
          </a:xfrm>
        </p:grpSpPr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id="{4F11E571-997A-4D74-9EEC-E46A8FE1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E0EE709-83E6-4BD4-8BC3-986F2BF2175C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73A9772-E2A9-4E86-9018-6AD6C1973F70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F21235B-646F-409A-A231-C0B30C2A8DB6}"/>
                </a:ext>
              </a:extLst>
            </p:cNvPr>
            <p:cNvCxnSpPr>
              <a:cxnSpLocks/>
            </p:cNvCxnSpPr>
            <p:nvPr/>
          </p:nvCxnSpPr>
          <p:spPr>
            <a:xfrm>
              <a:off x="6680266" y="3452048"/>
              <a:ext cx="0" cy="11921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8603BC-D3AF-4066-9AB5-759F95ADD4B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141707F-4C5A-4D5B-B340-385D22163736}"/>
              </a:ext>
            </a:extLst>
          </p:cNvPr>
          <p:cNvSpPr txBox="1"/>
          <p:nvPr/>
        </p:nvSpPr>
        <p:spPr>
          <a:xfrm>
            <a:off x="6476691" y="443234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9A98F6-A546-45E6-84D4-A8C0C9E85CF4}"/>
              </a:ext>
            </a:extLst>
          </p:cNvPr>
          <p:cNvGrpSpPr>
            <a:grpSpLocks noChangeAspect="1"/>
          </p:cNvGrpSpPr>
          <p:nvPr/>
        </p:nvGrpSpPr>
        <p:grpSpPr>
          <a:xfrm>
            <a:off x="5088166" y="4806012"/>
            <a:ext cx="1813388" cy="1140922"/>
            <a:chOff x="6182534" y="2713426"/>
            <a:chExt cx="1200965" cy="75560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F60AC949-1060-451C-87A0-4238AF88D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8B38DC2-C125-4C14-AB6B-4A11DB30755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D093D6-32D6-4C55-91C6-0894F1B8D0EC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6C1FF18-2804-4551-8D3E-2BD15134D682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3ACC99-0978-4B98-AB9A-1C3A0C00A45B}"/>
              </a:ext>
            </a:extLst>
          </p:cNvPr>
          <p:cNvCxnSpPr>
            <a:cxnSpLocks/>
          </p:cNvCxnSpPr>
          <p:nvPr/>
        </p:nvCxnSpPr>
        <p:spPr>
          <a:xfrm rot="10800000">
            <a:off x="4527586" y="5369423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8D2DEA-2B63-4D4D-B0A9-121B48B4A542}"/>
              </a:ext>
            </a:extLst>
          </p:cNvPr>
          <p:cNvSpPr/>
          <p:nvPr/>
        </p:nvSpPr>
        <p:spPr>
          <a:xfrm>
            <a:off x="3504264" y="4507845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3793B65-9D76-4EC1-AB7A-69FB52094BFD}"/>
              </a:ext>
            </a:extLst>
          </p:cNvPr>
          <p:cNvGrpSpPr>
            <a:grpSpLocks noChangeAspect="1"/>
          </p:cNvGrpSpPr>
          <p:nvPr/>
        </p:nvGrpSpPr>
        <p:grpSpPr>
          <a:xfrm>
            <a:off x="6696885" y="4595521"/>
            <a:ext cx="1656000" cy="1394076"/>
            <a:chOff x="6165952" y="2624772"/>
            <a:chExt cx="995465" cy="838016"/>
          </a:xfrm>
        </p:grpSpPr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BC456124-C782-42FF-BA40-E08F15FFF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5ABE15F-1D49-421E-A2FC-73749D1F7FB8}"/>
                </a:ext>
              </a:extLst>
            </p:cNvPr>
            <p:cNvSpPr txBox="1"/>
            <p:nvPr/>
          </p:nvSpPr>
          <p:spPr>
            <a:xfrm>
              <a:off x="6165952" y="2783593"/>
              <a:ext cx="995465" cy="54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65535?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0DB7F9B-A3B0-425F-8612-058F196C99FF}"/>
                </a:ext>
              </a:extLst>
            </p:cNvPr>
            <p:cNvSpPr txBox="1"/>
            <p:nvPr/>
          </p:nvSpPr>
          <p:spPr>
            <a:xfrm>
              <a:off x="6791236" y="262477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197D61A-28F9-46AC-A250-1C6AD151910A}"/>
              </a:ext>
            </a:extLst>
          </p:cNvPr>
          <p:cNvCxnSpPr/>
          <p:nvPr/>
        </p:nvCxnSpPr>
        <p:spPr>
          <a:xfrm>
            <a:off x="8841776" y="3473657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5ED29F-F4E0-46BA-AD57-C98EF90D1F46}"/>
              </a:ext>
            </a:extLst>
          </p:cNvPr>
          <p:cNvCxnSpPr/>
          <p:nvPr/>
        </p:nvCxnSpPr>
        <p:spPr>
          <a:xfrm>
            <a:off x="8212556" y="3007606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57BA560-47CB-4D1F-A5A2-F3B9F6B5F7A9}"/>
              </a:ext>
            </a:extLst>
          </p:cNvPr>
          <p:cNvCxnSpPr>
            <a:cxnSpLocks/>
          </p:cNvCxnSpPr>
          <p:nvPr/>
        </p:nvCxnSpPr>
        <p:spPr>
          <a:xfrm rot="10800000">
            <a:off x="8847856" y="3006088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3D012D1-28DC-40D0-A4C8-FCDC3E30D339}"/>
              </a:ext>
            </a:extLst>
          </p:cNvPr>
          <p:cNvSpPr/>
          <p:nvPr/>
        </p:nvSpPr>
        <p:spPr>
          <a:xfrm>
            <a:off x="8601552" y="4935143"/>
            <a:ext cx="1764000" cy="80224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4 digits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45EE95-8BC7-4A9B-A805-5B882FB474F4}"/>
              </a:ext>
            </a:extLst>
          </p:cNvPr>
          <p:cNvCxnSpPr>
            <a:cxnSpLocks/>
          </p:cNvCxnSpPr>
          <p:nvPr/>
        </p:nvCxnSpPr>
        <p:spPr>
          <a:xfrm>
            <a:off x="7551437" y="455893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16F98EB-35FD-4498-9A58-5B43E26BA24D}"/>
              </a:ext>
            </a:extLst>
          </p:cNvPr>
          <p:cNvCxnSpPr/>
          <p:nvPr/>
        </p:nvCxnSpPr>
        <p:spPr>
          <a:xfrm>
            <a:off x="7545718" y="4570847"/>
            <a:ext cx="162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8B6E853-9DEE-4949-9EA2-373C03EA8481}"/>
              </a:ext>
            </a:extLst>
          </p:cNvPr>
          <p:cNvCxnSpPr>
            <a:cxnSpLocks/>
          </p:cNvCxnSpPr>
          <p:nvPr/>
        </p:nvCxnSpPr>
        <p:spPr>
          <a:xfrm rot="10800000">
            <a:off x="9166258" y="3876039"/>
            <a:ext cx="0" cy="7056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F80E9C6-121F-4899-8614-DAEDAFF32E6B}"/>
              </a:ext>
            </a:extLst>
          </p:cNvPr>
          <p:cNvCxnSpPr/>
          <p:nvPr/>
        </p:nvCxnSpPr>
        <p:spPr>
          <a:xfrm>
            <a:off x="9160092" y="4412797"/>
            <a:ext cx="462319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977C0C4-8090-429C-917E-5E72501F556C}"/>
              </a:ext>
            </a:extLst>
          </p:cNvPr>
          <p:cNvCxnSpPr/>
          <p:nvPr/>
        </p:nvCxnSpPr>
        <p:spPr>
          <a:xfrm>
            <a:off x="8274115" y="5365735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55F6F62-9C86-48EC-98B0-466892B63ADD}"/>
              </a:ext>
            </a:extLst>
          </p:cNvPr>
          <p:cNvSpPr txBox="1"/>
          <p:nvPr/>
        </p:nvSpPr>
        <p:spPr>
          <a:xfrm>
            <a:off x="8238116" y="506126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C8EECF5-F9FB-4C5A-BD5E-0CA9A6073A96}"/>
              </a:ext>
            </a:extLst>
          </p:cNvPr>
          <p:cNvCxnSpPr>
            <a:cxnSpLocks/>
          </p:cNvCxnSpPr>
          <p:nvPr/>
        </p:nvCxnSpPr>
        <p:spPr>
          <a:xfrm>
            <a:off x="5841934" y="462581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43804AC-D4D9-4824-8B56-F5A7149453EC}"/>
              </a:ext>
            </a:extLst>
          </p:cNvPr>
          <p:cNvCxnSpPr/>
          <p:nvPr/>
        </p:nvCxnSpPr>
        <p:spPr>
          <a:xfrm>
            <a:off x="5830187" y="4624847"/>
            <a:ext cx="5868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BC79007-C8B0-491E-A9C2-B4E39B7EED20}"/>
              </a:ext>
            </a:extLst>
          </p:cNvPr>
          <p:cNvCxnSpPr>
            <a:cxnSpLocks/>
          </p:cNvCxnSpPr>
          <p:nvPr/>
        </p:nvCxnSpPr>
        <p:spPr>
          <a:xfrm rot="10800000">
            <a:off x="4531851" y="4803844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01AA98-CC95-4778-BA47-33FACF2CFEC3}"/>
              </a:ext>
            </a:extLst>
          </p:cNvPr>
          <p:cNvCxnSpPr/>
          <p:nvPr/>
        </p:nvCxnSpPr>
        <p:spPr>
          <a:xfrm>
            <a:off x="10374552" y="539475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0D86C5-301E-4AE2-B46A-EC1EDFD40639}"/>
              </a:ext>
            </a:extLst>
          </p:cNvPr>
          <p:cNvSpPr/>
          <p:nvPr/>
        </p:nvSpPr>
        <p:spPr>
          <a:xfrm>
            <a:off x="130241" y="2770600"/>
            <a:ext cx="1247614" cy="10519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6C71F78-1804-4CE9-AD1B-7CB7DF7FC706}"/>
              </a:ext>
            </a:extLst>
          </p:cNvPr>
          <p:cNvGrpSpPr>
            <a:grpSpLocks noChangeAspect="1"/>
          </p:cNvGrpSpPr>
          <p:nvPr/>
        </p:nvGrpSpPr>
        <p:grpSpPr>
          <a:xfrm>
            <a:off x="2610331" y="5517818"/>
            <a:ext cx="2070445" cy="1264065"/>
            <a:chOff x="6182532" y="2713426"/>
            <a:chExt cx="1227402" cy="749362"/>
          </a:xfrm>
        </p:grpSpPr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8A328B6E-2BD6-41A1-ADC9-162E54AE2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9A44885-5121-4008-9629-296E466CFD9E}"/>
                </a:ext>
              </a:extLst>
            </p:cNvPr>
            <p:cNvSpPr txBox="1"/>
            <p:nvPr/>
          </p:nvSpPr>
          <p:spPr>
            <a:xfrm>
              <a:off x="6182532" y="2887873"/>
              <a:ext cx="995465" cy="454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==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2 or 4 ?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AD1BA3A-E946-44A3-8012-DDAFB63AA149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528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3B4F3DD-2F1F-4FFA-8E26-1AD87F83F138}"/>
                </a:ext>
              </a:extLst>
            </p:cNvPr>
            <p:cNvCxnSpPr/>
            <p:nvPr/>
          </p:nvCxnSpPr>
          <p:spPr>
            <a:xfrm>
              <a:off x="7111153" y="3087119"/>
              <a:ext cx="2987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0CFCDE-1199-4021-BF79-664317A3ADE1}"/>
              </a:ext>
            </a:extLst>
          </p:cNvPr>
          <p:cNvSpPr/>
          <p:nvPr/>
        </p:nvSpPr>
        <p:spPr>
          <a:xfrm>
            <a:off x="5764466" y="6448387"/>
            <a:ext cx="3592252" cy="26803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5273621-7AD1-4B99-9A70-608273890E86}"/>
              </a:ext>
            </a:extLst>
          </p:cNvPr>
          <p:cNvCxnSpPr>
            <a:cxnSpLocks/>
          </p:cNvCxnSpPr>
          <p:nvPr/>
        </p:nvCxnSpPr>
        <p:spPr>
          <a:xfrm>
            <a:off x="4670023" y="6134011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0A7C24-749A-4E70-B177-E0DBF779052E}"/>
              </a:ext>
            </a:extLst>
          </p:cNvPr>
          <p:cNvGrpSpPr>
            <a:grpSpLocks noChangeAspect="1"/>
          </p:cNvGrpSpPr>
          <p:nvPr/>
        </p:nvGrpSpPr>
        <p:grpSpPr>
          <a:xfrm>
            <a:off x="-2348" y="4086769"/>
            <a:ext cx="1476000" cy="1351540"/>
            <a:chOff x="6182534" y="2713426"/>
            <a:chExt cx="995465" cy="911523"/>
          </a:xfrm>
        </p:grpSpPr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EA023DD1-C1BC-4B5C-8FCF-443F88CD0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FB0579-3ACB-47D9-B528-2510FEFD6D21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6925E56-656F-4E21-AA5B-1AFF3DE042EF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64201C-CEE8-429F-B464-D518105C65C1}"/>
              </a:ext>
            </a:extLst>
          </p:cNvPr>
          <p:cNvCxnSpPr>
            <a:cxnSpLocks/>
          </p:cNvCxnSpPr>
          <p:nvPr/>
        </p:nvCxnSpPr>
        <p:spPr>
          <a:xfrm>
            <a:off x="736909" y="38302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924F0C4-80A4-4970-9252-78B25A476D20}"/>
              </a:ext>
            </a:extLst>
          </p:cNvPr>
          <p:cNvCxnSpPr>
            <a:cxnSpLocks/>
          </p:cNvCxnSpPr>
          <p:nvPr/>
        </p:nvCxnSpPr>
        <p:spPr>
          <a:xfrm flipH="1">
            <a:off x="1355254" y="4640767"/>
            <a:ext cx="82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AE4B5FC-3968-4C50-9FBB-5948BFA1833A}"/>
              </a:ext>
            </a:extLst>
          </p:cNvPr>
          <p:cNvCxnSpPr>
            <a:cxnSpLocks/>
          </p:cNvCxnSpPr>
          <p:nvPr/>
        </p:nvCxnSpPr>
        <p:spPr>
          <a:xfrm>
            <a:off x="2175333" y="465092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B419A62-0A09-4094-AF09-96923AB13940}"/>
              </a:ext>
            </a:extLst>
          </p:cNvPr>
          <p:cNvSpPr txBox="1"/>
          <p:nvPr/>
        </p:nvSpPr>
        <p:spPr>
          <a:xfrm>
            <a:off x="2308676" y="585135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D79439-57CB-4C76-8917-F5976C7DECE4}"/>
              </a:ext>
            </a:extLst>
          </p:cNvPr>
          <p:cNvSpPr txBox="1"/>
          <p:nvPr/>
        </p:nvSpPr>
        <p:spPr>
          <a:xfrm>
            <a:off x="1350173" y="4310800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2868247-2560-4095-91A6-1532A367223C}"/>
              </a:ext>
            </a:extLst>
          </p:cNvPr>
          <p:cNvCxnSpPr/>
          <p:nvPr/>
        </p:nvCxnSpPr>
        <p:spPr>
          <a:xfrm>
            <a:off x="4656067" y="6561452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886D4ED-7012-4DA0-BE03-9494596912B0}"/>
              </a:ext>
            </a:extLst>
          </p:cNvPr>
          <p:cNvGrpSpPr>
            <a:grpSpLocks noChangeAspect="1"/>
          </p:cNvGrpSpPr>
          <p:nvPr/>
        </p:nvGrpSpPr>
        <p:grpSpPr>
          <a:xfrm>
            <a:off x="923252" y="5188929"/>
            <a:ext cx="1804200" cy="1527494"/>
            <a:chOff x="6187379" y="2451165"/>
            <a:chExt cx="1194880" cy="1011623"/>
          </a:xfrm>
        </p:grpSpPr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35D0855B-61D1-4014-A534-FAEB28837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4801684-E1E5-455D-B90B-F275CBBCA68D}"/>
                </a:ext>
              </a:extLst>
            </p:cNvPr>
            <p:cNvSpPr txBox="1"/>
            <p:nvPr/>
          </p:nvSpPr>
          <p:spPr>
            <a:xfrm>
              <a:off x="6187379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C38AC03-16C6-4017-A4BB-29A501785943}"/>
                </a:ext>
              </a:extLst>
            </p:cNvPr>
            <p:cNvSpPr txBox="1"/>
            <p:nvPr/>
          </p:nvSpPr>
          <p:spPr>
            <a:xfrm>
              <a:off x="6695167" y="255492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25CFE1E-2FDA-4D04-8D15-DEAB277934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1844" y="2451165"/>
              <a:ext cx="0" cy="26226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B9A405D-5819-4897-90AF-4310A4EDF8D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5B7EFE9-A006-487A-9496-4A45089AFF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45" y="5192305"/>
            <a:ext cx="370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F1E57CF-B6B7-4C40-891B-C7DC6B5E4207}"/>
              </a:ext>
            </a:extLst>
          </p:cNvPr>
          <p:cNvSpPr/>
          <p:nvPr/>
        </p:nvSpPr>
        <p:spPr>
          <a:xfrm>
            <a:off x="5765834" y="6067386"/>
            <a:ext cx="3592253" cy="27778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1D5E8C0-CEA4-4D40-843E-ABAA0ABD1272}"/>
              </a:ext>
            </a:extLst>
          </p:cNvPr>
          <p:cNvCxnSpPr>
            <a:cxnSpLocks/>
          </p:cNvCxnSpPr>
          <p:nvPr/>
        </p:nvCxnSpPr>
        <p:spPr>
          <a:xfrm>
            <a:off x="3446813" y="5247055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4908CBF-5E68-4CDE-A979-B85E4EB9BE5F}"/>
              </a:ext>
            </a:extLst>
          </p:cNvPr>
          <p:cNvCxnSpPr/>
          <p:nvPr/>
        </p:nvCxnSpPr>
        <p:spPr>
          <a:xfrm>
            <a:off x="3434555" y="5258769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B35C696-4A04-43EB-99FF-C1BB558ECF81}"/>
              </a:ext>
            </a:extLst>
          </p:cNvPr>
          <p:cNvCxnSpPr>
            <a:cxnSpLocks/>
          </p:cNvCxnSpPr>
          <p:nvPr/>
        </p:nvCxnSpPr>
        <p:spPr>
          <a:xfrm>
            <a:off x="3929913" y="5250351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CE3A8F-72C6-402B-9474-B1EA300DA58F}"/>
              </a:ext>
            </a:extLst>
          </p:cNvPr>
          <p:cNvCxnSpPr/>
          <p:nvPr/>
        </p:nvCxnSpPr>
        <p:spPr>
          <a:xfrm>
            <a:off x="3920060" y="560774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36714D9-C16A-46C3-9A97-B71AABAC013D}"/>
              </a:ext>
            </a:extLst>
          </p:cNvPr>
          <p:cNvCxnSpPr>
            <a:cxnSpLocks/>
          </p:cNvCxnSpPr>
          <p:nvPr/>
        </p:nvCxnSpPr>
        <p:spPr>
          <a:xfrm>
            <a:off x="4951740" y="560139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C1E94D4-06C4-4CE1-A637-943FF85370B8}"/>
              </a:ext>
            </a:extLst>
          </p:cNvPr>
          <p:cNvCxnSpPr/>
          <p:nvPr/>
        </p:nvCxnSpPr>
        <p:spPr>
          <a:xfrm>
            <a:off x="4951166" y="6232660"/>
            <a:ext cx="802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42591AA-DAB2-4DF8-BBF7-AE3B8F3CCF59}"/>
              </a:ext>
            </a:extLst>
          </p:cNvPr>
          <p:cNvSpPr txBox="1"/>
          <p:nvPr/>
        </p:nvSpPr>
        <p:spPr>
          <a:xfrm>
            <a:off x="3567024" y="5258769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8CDC026-28DD-4BD7-AE88-9EF949E0FCD8}"/>
              </a:ext>
            </a:extLst>
          </p:cNvPr>
          <p:cNvCxnSpPr>
            <a:cxnSpLocks/>
          </p:cNvCxnSpPr>
          <p:nvPr/>
        </p:nvCxnSpPr>
        <p:spPr>
          <a:xfrm>
            <a:off x="735652" y="5183810"/>
            <a:ext cx="0" cy="9612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6FCB7E1-D0D1-4186-AA0F-6FE43C4587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742" y="6150589"/>
            <a:ext cx="28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1CF8FFD-DB30-47B5-8FF4-B0244AD6C75F}"/>
              </a:ext>
            </a:extLst>
          </p:cNvPr>
          <p:cNvSpPr>
            <a:spLocks noChangeAspect="1"/>
          </p:cNvSpPr>
          <p:nvPr/>
        </p:nvSpPr>
        <p:spPr>
          <a:xfrm>
            <a:off x="10788326" y="517604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45166C7-0918-4DC3-A15F-7BBC2918BD40}"/>
              </a:ext>
            </a:extLst>
          </p:cNvPr>
          <p:cNvSpPr>
            <a:spLocks noChangeAspect="1"/>
          </p:cNvSpPr>
          <p:nvPr/>
        </p:nvSpPr>
        <p:spPr>
          <a:xfrm>
            <a:off x="10349631" y="61737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F6E68D1-6A8B-4B1E-BB7D-EF90694A90B9}"/>
              </a:ext>
            </a:extLst>
          </p:cNvPr>
          <p:cNvCxnSpPr>
            <a:cxnSpLocks/>
          </p:cNvCxnSpPr>
          <p:nvPr/>
        </p:nvCxnSpPr>
        <p:spPr>
          <a:xfrm rot="10800000">
            <a:off x="9925032" y="61948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98180F5-0C81-4172-8BD5-7552EB223226}"/>
              </a:ext>
            </a:extLst>
          </p:cNvPr>
          <p:cNvCxnSpPr>
            <a:cxnSpLocks/>
          </p:cNvCxnSpPr>
          <p:nvPr/>
        </p:nvCxnSpPr>
        <p:spPr>
          <a:xfrm flipV="1">
            <a:off x="9367838" y="6204812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172F738-51E3-48CB-8A72-2FB95E375A65}"/>
              </a:ext>
            </a:extLst>
          </p:cNvPr>
          <p:cNvCxnSpPr>
            <a:cxnSpLocks/>
          </p:cNvCxnSpPr>
          <p:nvPr/>
        </p:nvCxnSpPr>
        <p:spPr>
          <a:xfrm flipV="1">
            <a:off x="9356718" y="6582526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954358A-FCF6-438A-BF8E-E162D9B3A5FF}"/>
              </a:ext>
            </a:extLst>
          </p:cNvPr>
          <p:cNvCxnSpPr/>
          <p:nvPr/>
        </p:nvCxnSpPr>
        <p:spPr>
          <a:xfrm>
            <a:off x="9924201" y="6392812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A03C8AA-493F-494D-9007-F7E349305D09}"/>
              </a:ext>
            </a:extLst>
          </p:cNvPr>
          <p:cNvCxnSpPr>
            <a:cxnSpLocks/>
          </p:cNvCxnSpPr>
          <p:nvPr/>
        </p:nvCxnSpPr>
        <p:spPr>
          <a:xfrm>
            <a:off x="11974581" y="501410"/>
            <a:ext cx="0" cy="3816000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2B917C7-C338-48D8-BD6B-3FB47160C03A}"/>
              </a:ext>
            </a:extLst>
          </p:cNvPr>
          <p:cNvSpPr>
            <a:spLocks noChangeAspect="1"/>
          </p:cNvSpPr>
          <p:nvPr/>
        </p:nvSpPr>
        <p:spPr>
          <a:xfrm>
            <a:off x="11404243" y="4560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65A07DA-2D9E-4F27-AB2D-35C7636EC0E0}"/>
              </a:ext>
            </a:extLst>
          </p:cNvPr>
          <p:cNvCxnSpPr/>
          <p:nvPr/>
        </p:nvCxnSpPr>
        <p:spPr>
          <a:xfrm>
            <a:off x="11612531" y="4304450"/>
            <a:ext cx="360000" cy="0"/>
          </a:xfrm>
          <a:prstGeom prst="straightConnector1">
            <a:avLst/>
          </a:prstGeom>
          <a:ln w="22225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BD293E6-D620-477E-B578-D4450899A8A4}"/>
              </a:ext>
            </a:extLst>
          </p:cNvPr>
          <p:cNvCxnSpPr>
            <a:cxnSpLocks/>
          </p:cNvCxnSpPr>
          <p:nvPr/>
        </p:nvCxnSpPr>
        <p:spPr>
          <a:xfrm>
            <a:off x="11619063" y="4299492"/>
            <a:ext cx="0" cy="252000"/>
          </a:xfrm>
          <a:prstGeom prst="straightConnector1">
            <a:avLst/>
          </a:prstGeom>
          <a:ln w="22225">
            <a:solidFill>
              <a:srgbClr val="FFFF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51EEF84-F9E4-454C-9949-726B2E6D21F4}"/>
              </a:ext>
            </a:extLst>
          </p:cNvPr>
          <p:cNvCxnSpPr>
            <a:cxnSpLocks/>
          </p:cNvCxnSpPr>
          <p:nvPr/>
        </p:nvCxnSpPr>
        <p:spPr>
          <a:xfrm>
            <a:off x="717924" y="2403840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6956CA1-DA21-4756-A332-8EC20849FD0B}"/>
              </a:ext>
            </a:extLst>
          </p:cNvPr>
          <p:cNvCxnSpPr>
            <a:cxnSpLocks/>
          </p:cNvCxnSpPr>
          <p:nvPr/>
        </p:nvCxnSpPr>
        <p:spPr>
          <a:xfrm flipV="1">
            <a:off x="11415337" y="3449593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A7113-6DC8-4C4E-9230-6FCAD74F4E00}"/>
              </a:ext>
            </a:extLst>
          </p:cNvPr>
          <p:cNvSpPr/>
          <p:nvPr/>
        </p:nvSpPr>
        <p:spPr>
          <a:xfrm>
            <a:off x="1904805" y="1005271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8D65A7-7867-4204-A9BE-D4C2C7221FBB}"/>
              </a:ext>
            </a:extLst>
          </p:cNvPr>
          <p:cNvSpPr txBox="1"/>
          <p:nvPr/>
        </p:nvSpPr>
        <p:spPr>
          <a:xfrm>
            <a:off x="2594356" y="2960114"/>
            <a:ext cx="7082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7C1D35-D372-4D6B-883D-A3FCCCDC8993}"/>
              </a:ext>
            </a:extLst>
          </p:cNvPr>
          <p:cNvSpPr txBox="1"/>
          <p:nvPr/>
        </p:nvSpPr>
        <p:spPr>
          <a:xfrm>
            <a:off x="2969365" y="1999098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</p:spTree>
    <p:extLst>
      <p:ext uri="{BB962C8B-B14F-4D97-AF65-F5344CB8AC3E}">
        <p14:creationId xmlns:p14="http://schemas.microsoft.com/office/powerpoint/2010/main" val="371499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0CC1395-4955-452F-9A7C-217D133AD0D2}"/>
              </a:ext>
            </a:extLst>
          </p:cNvPr>
          <p:cNvGrpSpPr/>
          <p:nvPr/>
        </p:nvGrpSpPr>
        <p:grpSpPr>
          <a:xfrm>
            <a:off x="177098" y="177945"/>
            <a:ext cx="11903132" cy="6569561"/>
            <a:chOff x="177098" y="177945"/>
            <a:chExt cx="11903132" cy="65695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4DE59FA-F4D2-4AB8-8143-116A826C3C71}"/>
                </a:ext>
              </a:extLst>
            </p:cNvPr>
            <p:cNvSpPr/>
            <p:nvPr/>
          </p:nvSpPr>
          <p:spPr>
            <a:xfrm>
              <a:off x="3259232" y="1942820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BF34040-49D9-4233-B084-8ED1431192E3}"/>
                </a:ext>
              </a:extLst>
            </p:cNvPr>
            <p:cNvSpPr/>
            <p:nvPr/>
          </p:nvSpPr>
          <p:spPr>
            <a:xfrm>
              <a:off x="3259232" y="2194820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op1 with this fetched value.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D6C43-8C45-4D01-82F4-BEC133BD6F12}"/>
                </a:ext>
              </a:extLst>
            </p:cNvPr>
            <p:cNvSpPr/>
            <p:nvPr/>
          </p:nvSpPr>
          <p:spPr>
            <a:xfrm>
              <a:off x="1778098" y="5522486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821B1B-622F-4205-9CB8-B038F9B5A2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9384" y="2596905"/>
              <a:ext cx="1882040" cy="1146787"/>
              <a:chOff x="6189440" y="2713426"/>
              <a:chExt cx="1229810" cy="749362"/>
            </a:xfrm>
          </p:grpSpPr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FF5D2531-B894-4676-94E0-BBCC9D98F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4C3C4-E590-464E-A537-1114D53201FB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6F9A86-C479-46EE-9A72-3FE423D6395B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BF0E28B-870B-49C3-A27D-F75D64844F53}"/>
                  </a:ext>
                </a:extLst>
              </p:cNvPr>
              <p:cNvCxnSpPr/>
              <p:nvPr/>
            </p:nvCxnSpPr>
            <p:spPr>
              <a:xfrm>
                <a:off x="7106793" y="3088079"/>
                <a:ext cx="235240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8B58EF-5088-4BAD-AA44-31A04A194A3A}"/>
                </a:ext>
              </a:extLst>
            </p:cNvPr>
            <p:cNvSpPr/>
            <p:nvPr/>
          </p:nvSpPr>
          <p:spPr>
            <a:xfrm>
              <a:off x="9661984" y="275181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1BA40-72B0-410D-AA4F-5BBF95A2AED2}"/>
                </a:ext>
              </a:extLst>
            </p:cNvPr>
            <p:cNvSpPr/>
            <p:nvPr/>
          </p:nvSpPr>
          <p:spPr>
            <a:xfrm>
              <a:off x="7354113" y="1388412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078870D6-740F-420E-83B9-BBC85C0FE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4179" y="158855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03194C-EBFF-4B37-890D-9E99772EF9D6}"/>
                </a:ext>
              </a:extLst>
            </p:cNvPr>
            <p:cNvCxnSpPr/>
            <p:nvPr/>
          </p:nvCxnSpPr>
          <p:spPr>
            <a:xfrm>
              <a:off x="10048197" y="1804613"/>
              <a:ext cx="61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B35CBD-14DA-4955-AFAE-930A0E753A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40521" y="2226352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C64D38-68D4-4D84-9419-BA8630CE3B4B}"/>
                </a:ext>
              </a:extLst>
            </p:cNvPr>
            <p:cNvSpPr txBox="1"/>
            <p:nvPr/>
          </p:nvSpPr>
          <p:spPr>
            <a:xfrm>
              <a:off x="8829922" y="2357679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A4882-47BD-40F7-A2B0-03FA9721A8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863177" y="2037405"/>
              <a:ext cx="0" cy="6984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3921B9-8F8F-43B5-A097-DEE817E75611}"/>
                </a:ext>
              </a:extLst>
            </p:cNvPr>
            <p:cNvGrpSpPr/>
            <p:nvPr/>
          </p:nvGrpSpPr>
          <p:grpSpPr>
            <a:xfrm>
              <a:off x="1050592" y="1887877"/>
              <a:ext cx="2276169" cy="1738553"/>
              <a:chOff x="318257" y="4176010"/>
              <a:chExt cx="2276169" cy="17385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33F74BE-3A47-48BF-95BC-2E5842A4C4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6" name="Diamond 25">
                  <a:extLst>
                    <a:ext uri="{FF2B5EF4-FFF2-40B4-BE49-F238E27FC236}">
                      <a16:creationId xmlns:a16="http://schemas.microsoft.com/office/drawing/2014/main" id="{30A07517-6747-4310-A842-D0CECCCC7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3910DA-BF96-4C12-9D55-FAF0BF6DDA52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1AF324B-38FE-49E5-8C14-2C95A2913AF2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71C4E3D-3C1F-4A50-B275-2270B5011487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8B5F601-286D-4C98-9E32-F8067DC6D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48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9DBB3-E527-4FBF-B49F-F7DA19506EAB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742D84D9-167B-48A5-A5A0-0C90AE08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592" y="1779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E55B309-AFEC-4740-96B5-835C497CBF32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67" y="61006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29C8B1-EE0C-4970-B79F-8862D3F9AB2C}"/>
                </a:ext>
              </a:extLst>
            </p:cNvPr>
            <p:cNvSpPr/>
            <p:nvPr/>
          </p:nvSpPr>
          <p:spPr>
            <a:xfrm>
              <a:off x="922891" y="835281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EF4093-EB3A-4FCA-8004-19F7B96D3D6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394" y="15147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1763974-471C-4702-A5A6-444A0C0DB9C3}"/>
                </a:ext>
              </a:extLst>
            </p:cNvPr>
            <p:cNvCxnSpPr>
              <a:cxnSpLocks/>
            </p:cNvCxnSpPr>
            <p:nvPr/>
          </p:nvCxnSpPr>
          <p:spPr>
            <a:xfrm>
              <a:off x="4623228" y="297449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B2AD236-2770-4ECE-8A36-DFCA6B0CF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662" y="445207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3F0B447-4EBB-4A54-AB49-10A4E7C851C6}"/>
                </a:ext>
              </a:extLst>
            </p:cNvPr>
            <p:cNvGrpSpPr/>
            <p:nvPr/>
          </p:nvGrpSpPr>
          <p:grpSpPr>
            <a:xfrm>
              <a:off x="3699298" y="3373293"/>
              <a:ext cx="2276169" cy="1653168"/>
              <a:chOff x="318257" y="4176010"/>
              <a:chExt cx="2276169" cy="165316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C58DC2-E698-4E38-8CAF-7FD09FE2C1B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6" name="Diamond 45">
                  <a:extLst>
                    <a:ext uri="{FF2B5EF4-FFF2-40B4-BE49-F238E27FC236}">
                      <a16:creationId xmlns:a16="http://schemas.microsoft.com/office/drawing/2014/main" id="{EF8BC007-D5E8-4483-A1BB-4CCE13A95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236A2E9-13E5-4E03-8758-78FE2AE68AF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4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52FEB0-F457-4F3C-9A5D-FF7BF89F60B5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E8FE6F4-5E0B-439B-B300-84FB3BF3A94F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1A9E1E-E0D3-4393-BDAD-086DF2187B16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8286930-0238-4ABB-8AA8-515A29E8FE39}"/>
                </a:ext>
              </a:extLst>
            </p:cNvPr>
            <p:cNvSpPr/>
            <p:nvPr/>
          </p:nvSpPr>
          <p:spPr>
            <a:xfrm>
              <a:off x="5936310" y="3807194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656C08-C3E5-4088-9857-310A273D9A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7098" y="5283137"/>
              <a:ext cx="1662629" cy="1186172"/>
              <a:chOff x="336736" y="4176010"/>
              <a:chExt cx="2218496" cy="158275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9D783A4-E92A-4CDA-8107-5CA295E17F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6736" y="4176010"/>
                <a:ext cx="2130849" cy="1582751"/>
                <a:chOff x="6182535" y="2713426"/>
                <a:chExt cx="1167236" cy="866998"/>
              </a:xfrm>
            </p:grpSpPr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6F852DB7-A869-41B4-B281-E0D11F9BDD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2BEB26A-48EA-4B2F-9B6E-ACA39D297BB8}"/>
                    </a:ext>
                  </a:extLst>
                </p:cNvPr>
                <p:cNvSpPr txBox="1"/>
                <p:nvPr/>
              </p:nvSpPr>
              <p:spPr>
                <a:xfrm>
                  <a:off x="6182535" y="2797353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4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F03E855-D9AB-42B8-8DB1-C9B9EB0AEBCA}"/>
                    </a:ext>
                  </a:extLst>
                </p:cNvPr>
                <p:cNvSpPr txBox="1"/>
                <p:nvPr/>
              </p:nvSpPr>
              <p:spPr>
                <a:xfrm>
                  <a:off x="6784105" y="3399420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983F8FE1-B79C-4CC6-A178-FEEC920B50E3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36818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9A689C-DD54-4286-9D82-ADB11D2E83BD}"/>
                  </a:ext>
                </a:extLst>
              </p:cNvPr>
              <p:cNvSpPr txBox="1"/>
              <p:nvPr/>
            </p:nvSpPr>
            <p:spPr>
              <a:xfrm>
                <a:off x="2044357" y="442863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9866627-0DE2-439D-B142-7E29DCAE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126427" y="4028442"/>
              <a:ext cx="0" cy="14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9A8F6F8-676A-4CDD-BD94-1E014EFE591A}"/>
                </a:ext>
              </a:extLst>
            </p:cNvPr>
            <p:cNvSpPr/>
            <p:nvPr/>
          </p:nvSpPr>
          <p:spPr>
            <a:xfrm>
              <a:off x="1160472" y="4674444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98A0447-18C6-48DB-B818-8C626EB334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30774" y="5125237"/>
              <a:ext cx="149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C4B3273-0B12-47A0-A1F0-0DB33EA630C4}"/>
                </a:ext>
              </a:extLst>
            </p:cNvPr>
            <p:cNvCxnSpPr>
              <a:cxnSpLocks/>
            </p:cNvCxnSpPr>
            <p:nvPr/>
          </p:nvCxnSpPr>
          <p:spPr>
            <a:xfrm>
              <a:off x="4618424" y="4738762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B24235F-89B2-49AA-A81F-1199979E4F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5923" y="3630720"/>
              <a:ext cx="1686902" cy="982362"/>
              <a:chOff x="352881" y="4176011"/>
              <a:chExt cx="2838802" cy="16531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D226FC2-4CCC-428D-8E2D-D703BE79DB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1" y="4176011"/>
                <a:ext cx="2838802" cy="1653168"/>
                <a:chOff x="6191374" y="2713426"/>
                <a:chExt cx="1555037" cy="905571"/>
              </a:xfrm>
            </p:grpSpPr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F69961DB-18C1-4BAD-B374-35DA95AB1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F10BF3D-115A-4A0C-8116-AA52F40F0515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8B93D6B-C83E-418C-962E-BAAE455BDB1D}"/>
                    </a:ext>
                  </a:extLst>
                </p:cNvPr>
                <p:cNvSpPr txBox="1"/>
                <p:nvPr/>
              </p:nvSpPr>
              <p:spPr>
                <a:xfrm>
                  <a:off x="6805672" y="3437993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1839AF1-4CDD-4313-A232-8557BD87DEA6}"/>
                    </a:ext>
                  </a:extLst>
                </p:cNvPr>
                <p:cNvCxnSpPr/>
                <p:nvPr/>
              </p:nvCxnSpPr>
              <p:spPr>
                <a:xfrm>
                  <a:off x="7115879" y="3091006"/>
                  <a:ext cx="630532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C5F4F4-E74F-47AB-B2AB-62EFD57F2381}"/>
                  </a:ext>
                </a:extLst>
              </p:cNvPr>
              <p:cNvSpPr txBox="1"/>
              <p:nvPr/>
            </p:nvSpPr>
            <p:spPr>
              <a:xfrm>
                <a:off x="1982151" y="4214742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BF7D0B-10DF-4934-B39B-A9C50B806D32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05" y="443630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5F1D828-B2C1-4C4C-9ABF-BB7EFB9570F0}"/>
                </a:ext>
              </a:extLst>
            </p:cNvPr>
            <p:cNvCxnSpPr>
              <a:cxnSpLocks/>
            </p:cNvCxnSpPr>
            <p:nvPr/>
          </p:nvCxnSpPr>
          <p:spPr>
            <a:xfrm>
              <a:off x="858066" y="4887136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74E2F0B-5883-40E9-ABFD-4CDC4FB9A717}"/>
                </a:ext>
              </a:extLst>
            </p:cNvPr>
            <p:cNvCxnSpPr>
              <a:cxnSpLocks/>
            </p:cNvCxnSpPr>
            <p:nvPr/>
          </p:nvCxnSpPr>
          <p:spPr>
            <a:xfrm>
              <a:off x="858065" y="6288850"/>
              <a:ext cx="0" cy="21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D8E929F-4B42-43F7-A845-B321E4921A71}"/>
                </a:ext>
              </a:extLst>
            </p:cNvPr>
            <p:cNvCxnSpPr/>
            <p:nvPr/>
          </p:nvCxnSpPr>
          <p:spPr>
            <a:xfrm>
              <a:off x="844526" y="6504850"/>
              <a:ext cx="921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D39B64-AEBF-4C65-A1A6-2534B5EEA682}"/>
                </a:ext>
              </a:extLst>
            </p:cNvPr>
            <p:cNvSpPr/>
            <p:nvPr/>
          </p:nvSpPr>
          <p:spPr>
            <a:xfrm>
              <a:off x="1774041" y="6221671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193CE3E-61BA-498B-9B70-D277E2A14092}"/>
                </a:ext>
              </a:extLst>
            </p:cNvPr>
            <p:cNvSpPr/>
            <p:nvPr/>
          </p:nvSpPr>
          <p:spPr>
            <a:xfrm>
              <a:off x="7845001" y="4248787"/>
              <a:ext cx="1601793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Separate lower &amp; Higher byte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04FE136-E4BC-4FCD-93C8-F1F4C3EA909B}"/>
                </a:ext>
              </a:extLst>
            </p:cNvPr>
            <p:cNvGrpSpPr/>
            <p:nvPr/>
          </p:nvGrpSpPr>
          <p:grpSpPr>
            <a:xfrm>
              <a:off x="11156008" y="1345186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94" name="Flowchart: Extract 93">
                <a:extLst>
                  <a:ext uri="{FF2B5EF4-FFF2-40B4-BE49-F238E27FC236}">
                    <a16:creationId xmlns:a16="http://schemas.microsoft.com/office/drawing/2014/main" id="{102EF1EA-FFBA-4E17-8146-DCF20C0DB0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325E35B-5F3F-4144-BD28-8B9D6D74F6DD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2FD5C40-0C0F-4791-9FFF-D24F7D0863E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 flipV="1">
              <a:off x="8640521" y="3743692"/>
              <a:ext cx="0" cy="50509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B2ABECD-0265-4F57-8A95-07CC41FA5D36}"/>
                </a:ext>
              </a:extLst>
            </p:cNvPr>
            <p:cNvSpPr/>
            <p:nvPr/>
          </p:nvSpPr>
          <p:spPr>
            <a:xfrm>
              <a:off x="5005145" y="5263331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A1B3927-5700-41C4-BEC2-2647F6AC12A4}"/>
                </a:ext>
              </a:extLst>
            </p:cNvPr>
            <p:cNvSpPr/>
            <p:nvPr/>
          </p:nvSpPr>
          <p:spPr>
            <a:xfrm>
              <a:off x="5005145" y="5515330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8E95C0-EF5E-499B-97C1-D3741704FDC6}"/>
                </a:ext>
              </a:extLst>
            </p:cNvPr>
            <p:cNvSpPr/>
            <p:nvPr/>
          </p:nvSpPr>
          <p:spPr>
            <a:xfrm>
              <a:off x="6573833" y="6156774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021CA3-A47A-480F-A560-700362498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7752" y="5809296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0BE4247-4860-4F01-A55E-C046312E8D8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46" y="5856451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612A08-6C94-49BE-95A6-B8348FC62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6151" y="4836402"/>
              <a:ext cx="0" cy="96645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0EFEB5-20CF-4966-9053-BDCAB8BF78D5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5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91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47D3A8-D552-420E-9408-FFE503E703DD}"/>
              </a:ext>
            </a:extLst>
          </p:cNvPr>
          <p:cNvGrpSpPr/>
          <p:nvPr/>
        </p:nvGrpSpPr>
        <p:grpSpPr>
          <a:xfrm>
            <a:off x="180300" y="160588"/>
            <a:ext cx="11757478" cy="6609628"/>
            <a:chOff x="180300" y="160588"/>
            <a:chExt cx="11757478" cy="6609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25EC38-8834-4500-B9CC-35065D374124}"/>
                </a:ext>
              </a:extLst>
            </p:cNvPr>
            <p:cNvSpPr/>
            <p:nvPr/>
          </p:nvSpPr>
          <p:spPr>
            <a:xfrm>
              <a:off x="286065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7196C-3198-46BD-A1DF-70DB5FAAB4F2}"/>
                </a:ext>
              </a:extLst>
            </p:cNvPr>
            <p:cNvSpPr/>
            <p:nvPr/>
          </p:nvSpPr>
          <p:spPr>
            <a:xfrm>
              <a:off x="286065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66E247-6326-4EBE-8872-F5D72391DB2C}"/>
                </a:ext>
              </a:extLst>
            </p:cNvPr>
            <p:cNvSpPr/>
            <p:nvPr/>
          </p:nvSpPr>
          <p:spPr>
            <a:xfrm>
              <a:off x="180300" y="5363981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 &amp; op2).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7A7FD2-0CD9-4D7D-BD0A-B9F5307295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85971" y="5140323"/>
              <a:ext cx="1882040" cy="1146787"/>
              <a:chOff x="6189440" y="2713426"/>
              <a:chExt cx="1229810" cy="749362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7ED4C85E-E7D3-47B6-AF23-F27CE56410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E72609-95C2-4A4C-8F38-1C6944ADA4D7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1AF3B8-9616-4D46-80ED-CBA011166D91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340712C-982F-4B6B-8320-CE29329BCB11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7780B9-A5EE-4D4E-8DB9-01FCCD521A70}"/>
                </a:ext>
              </a:extLst>
            </p:cNvPr>
            <p:cNvSpPr/>
            <p:nvPr/>
          </p:nvSpPr>
          <p:spPr>
            <a:xfrm>
              <a:off x="9440804" y="528161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97247C-1CE0-4982-A49A-2CF3B3F5029A}"/>
                </a:ext>
              </a:extLst>
            </p:cNvPr>
            <p:cNvSpPr/>
            <p:nvPr/>
          </p:nvSpPr>
          <p:spPr>
            <a:xfrm>
              <a:off x="7000634" y="3908504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4D61A237-9DD2-41B7-B9E8-D8395F2B6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78515" y="4096393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35F5C8-FE99-4FE4-8DB8-E7EEA7E6229F}"/>
                </a:ext>
              </a:extLst>
            </p:cNvPr>
            <p:cNvCxnSpPr/>
            <p:nvPr/>
          </p:nvCxnSpPr>
          <p:spPr>
            <a:xfrm>
              <a:off x="9694718" y="4324705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9828E-ED2F-43C0-ADBA-2038211D95A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37108" y="4780853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C35E9B-5C6D-4A66-BE65-08CC3BBAB9F9}"/>
                </a:ext>
              </a:extLst>
            </p:cNvPr>
            <p:cNvSpPr txBox="1"/>
            <p:nvPr/>
          </p:nvSpPr>
          <p:spPr>
            <a:xfrm>
              <a:off x="7972445" y="494250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38390B-EE46-4B96-BFCB-68B5786404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94790" y="4537242"/>
              <a:ext cx="0" cy="730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05DE66-BEDC-4703-BDC2-D001CD54245F}"/>
                </a:ext>
              </a:extLst>
            </p:cNvPr>
            <p:cNvGrpSpPr/>
            <p:nvPr/>
          </p:nvGrpSpPr>
          <p:grpSpPr>
            <a:xfrm>
              <a:off x="65201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B5C716F-15CC-4A03-978D-F6B5DA2ABC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8" name="Diamond 27">
                  <a:extLst>
                    <a:ext uri="{FF2B5EF4-FFF2-40B4-BE49-F238E27FC236}">
                      <a16:creationId xmlns:a16="http://schemas.microsoft.com/office/drawing/2014/main" id="{3270A014-6BF0-4513-B9C6-68D3CB2822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BE0A128-DF23-427C-938B-3C3701914A4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F1A5A61-AF83-4262-A211-5BC6CA95BD87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4BA23F8-1498-4081-A283-D66C148699E8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DE025C-372A-43A3-B337-26FFE20C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158F06-CACC-476E-BECE-FF07E499C857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7571D91-96E7-4567-B362-B5F4850E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36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1447B1-0AEB-4C8E-8CCC-BC19A4FA5D60}"/>
                </a:ext>
              </a:extLst>
            </p:cNvPr>
            <p:cNvCxnSpPr>
              <a:cxnSpLocks/>
            </p:cNvCxnSpPr>
            <p:nvPr/>
          </p:nvCxnSpPr>
          <p:spPr>
            <a:xfrm>
              <a:off x="885711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3B0769-A68F-49BF-B987-8063320C491F}"/>
                </a:ext>
              </a:extLst>
            </p:cNvPr>
            <p:cNvSpPr/>
            <p:nvPr/>
          </p:nvSpPr>
          <p:spPr>
            <a:xfrm>
              <a:off x="524311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438C6E-AC91-4C26-B84C-48CF9BE98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FCBD8E-1E68-4C29-832C-E8BF4F29E53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6806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ACC4CB-532B-4720-A438-3B3F89564FE5}"/>
                </a:ext>
              </a:extLst>
            </p:cNvPr>
            <p:cNvGrpSpPr/>
            <p:nvPr/>
          </p:nvGrpSpPr>
          <p:grpSpPr>
            <a:xfrm>
              <a:off x="65038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F36A9AE-DD4D-4DF3-B3BD-3A8D889202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8" name="Diamond 47">
                  <a:extLst>
                    <a:ext uri="{FF2B5EF4-FFF2-40B4-BE49-F238E27FC236}">
                      <a16:creationId xmlns:a16="http://schemas.microsoft.com/office/drawing/2014/main" id="{B37DFC07-1D59-4A70-B128-F4DC9C2F18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1E93F80-55C8-4872-B81F-DC7816E94B5A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4517F18-96EE-4C8A-8CEC-07ADD04937D0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54DF4817-ABAF-4C31-8177-5FFA5D836ACC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D1E674B-381B-48EA-BA2C-3861CC7C4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B4B6E9-EA4E-47D5-A328-E308841272C9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26DA83-A376-40DA-98A1-2702FBAB64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327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12A5D9-B578-4649-BAC4-81C331CD36B8}"/>
                </a:ext>
              </a:extLst>
            </p:cNvPr>
            <p:cNvSpPr/>
            <p:nvPr/>
          </p:nvSpPr>
          <p:spPr>
            <a:xfrm>
              <a:off x="286200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819A14-25DD-49C1-AD06-2B5BE8DC4C8C}"/>
                </a:ext>
              </a:extLst>
            </p:cNvPr>
            <p:cNvSpPr/>
            <p:nvPr/>
          </p:nvSpPr>
          <p:spPr>
            <a:xfrm>
              <a:off x="286200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79927F7-6C75-475A-9A9E-3BBA75797691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65" y="4674042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3F3C613-9F91-4CDF-8162-A3D549540C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79272" y="5095025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51EFAC-94DD-49EF-A46E-EEC8EB3D1553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591700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D4701B2-53DD-44F6-9DC4-8FF7CE317BE6}"/>
                </a:ext>
              </a:extLst>
            </p:cNvPr>
            <p:cNvCxnSpPr>
              <a:cxnSpLocks/>
            </p:cNvCxnSpPr>
            <p:nvPr/>
          </p:nvCxnSpPr>
          <p:spPr>
            <a:xfrm>
              <a:off x="1583917" y="6294602"/>
              <a:ext cx="165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B04E8C-11EE-4D0C-BA3B-EBC923C8CAC4}"/>
                </a:ext>
              </a:extLst>
            </p:cNvPr>
            <p:cNvCxnSpPr>
              <a:cxnSpLocks/>
            </p:cNvCxnSpPr>
            <p:nvPr/>
          </p:nvCxnSpPr>
          <p:spPr>
            <a:xfrm>
              <a:off x="6866423" y="571507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DC9E4CA-1C67-48EE-AD1C-401121E6B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423" y="5713716"/>
              <a:ext cx="795617" cy="5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9764E1-FDA3-4B1E-A087-BBCE07702501}"/>
                </a:ext>
              </a:extLst>
            </p:cNvPr>
            <p:cNvGrpSpPr/>
            <p:nvPr/>
          </p:nvGrpSpPr>
          <p:grpSpPr>
            <a:xfrm>
              <a:off x="11013556" y="3813786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56" name="Flowchart: Extract 55">
                <a:extLst>
                  <a:ext uri="{FF2B5EF4-FFF2-40B4-BE49-F238E27FC236}">
                    <a16:creationId xmlns:a16="http://schemas.microsoft.com/office/drawing/2014/main" id="{BECD0A9C-4F1D-4514-B86A-BB91D5A839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89A6CB-7704-47EC-8F51-2AADA2EBEBF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6C47756-876F-4D82-A8F5-B73D66C4FB2C}"/>
                </a:ext>
              </a:extLst>
            </p:cNvPr>
            <p:cNvSpPr/>
            <p:nvPr/>
          </p:nvSpPr>
          <p:spPr>
            <a:xfrm>
              <a:off x="3227261" y="5559724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115603-93AE-4B0D-A4C7-139DDE4A307C}"/>
                </a:ext>
              </a:extLst>
            </p:cNvPr>
            <p:cNvSpPr/>
            <p:nvPr/>
          </p:nvSpPr>
          <p:spPr>
            <a:xfrm>
              <a:off x="3227261" y="5811723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3F37075-9C1B-412C-97C9-572B99D7DF98}"/>
                </a:ext>
              </a:extLst>
            </p:cNvPr>
            <p:cNvSpPr/>
            <p:nvPr/>
          </p:nvSpPr>
          <p:spPr>
            <a:xfrm>
              <a:off x="4795949" y="6453167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280FF04-5E56-4A6D-A0C1-BE9393C3A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9868" y="6181105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E838DD-8F6D-431C-AD02-BA42D8F7D4FA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7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87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A3A5995-EF1E-476E-B0F0-3F4649BB5587}"/>
              </a:ext>
            </a:extLst>
          </p:cNvPr>
          <p:cNvGrpSpPr/>
          <p:nvPr/>
        </p:nvGrpSpPr>
        <p:grpSpPr>
          <a:xfrm>
            <a:off x="115196" y="160588"/>
            <a:ext cx="11969797" cy="6620486"/>
            <a:chOff x="115196" y="160588"/>
            <a:chExt cx="11969797" cy="66204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8F22E7-C26F-406F-ACA2-700C9A83D8CA}"/>
                </a:ext>
              </a:extLst>
            </p:cNvPr>
            <p:cNvSpPr/>
            <p:nvPr/>
          </p:nvSpPr>
          <p:spPr>
            <a:xfrm>
              <a:off x="232771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26B390-9BF8-46D0-89D4-845EE1E881D0}"/>
                </a:ext>
              </a:extLst>
            </p:cNvPr>
            <p:cNvSpPr/>
            <p:nvPr/>
          </p:nvSpPr>
          <p:spPr>
            <a:xfrm>
              <a:off x="232771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575B5-5387-4F13-9E20-64E91C95CFD4}"/>
                </a:ext>
              </a:extLst>
            </p:cNvPr>
            <p:cNvSpPr/>
            <p:nvPr/>
          </p:nvSpPr>
          <p:spPr>
            <a:xfrm>
              <a:off x="123141" y="5350664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F981E6-E567-43BC-A334-E3E1934929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2286" y="5585388"/>
              <a:ext cx="1958633" cy="1146787"/>
              <a:chOff x="6189440" y="2713426"/>
              <a:chExt cx="1279859" cy="749362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9E0F69F3-E38E-46D1-96C8-9644A0288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CA31F-3AED-4DBB-BD54-02DA87B37790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462BC-D123-4D44-877C-97FAE38B55FF}"/>
                  </a:ext>
                </a:extLst>
              </p:cNvPr>
              <p:cNvSpPr txBox="1"/>
              <p:nvPr/>
            </p:nvSpPr>
            <p:spPr>
              <a:xfrm>
                <a:off x="7135470" y="2878931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1ECDD59-A5B3-481E-ACDB-61C8B747B6EA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BA82B6-C605-451D-BAAF-BAA0C7104A8E}"/>
                </a:ext>
              </a:extLst>
            </p:cNvPr>
            <p:cNvSpPr/>
            <p:nvPr/>
          </p:nvSpPr>
          <p:spPr>
            <a:xfrm>
              <a:off x="10008000" y="5547008"/>
              <a:ext cx="2076993" cy="114678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D4FC7C-E7FD-4242-B53F-1FC50D5DC0F6}"/>
                </a:ext>
              </a:extLst>
            </p:cNvPr>
            <p:cNvSpPr/>
            <p:nvPr/>
          </p:nvSpPr>
          <p:spPr>
            <a:xfrm>
              <a:off x="9039579" y="2709477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ADA1249C-CA7C-40BA-8196-3EF722908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4527" y="132618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31BFE3-45A0-4DB4-9AF6-C76D9BEF71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49645" y="2209098"/>
              <a:ext cx="1224000" cy="0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C8D15B-B6F8-4913-B948-8878071E37C3}"/>
                </a:ext>
              </a:extLst>
            </p:cNvPr>
            <p:cNvGrpSpPr/>
            <p:nvPr/>
          </p:nvGrpSpPr>
          <p:grpSpPr>
            <a:xfrm>
              <a:off x="11907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92B108F-0EFF-4804-9FE4-F875D7F2D2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7" name="Diamond 26">
                  <a:extLst>
                    <a:ext uri="{FF2B5EF4-FFF2-40B4-BE49-F238E27FC236}">
                      <a16:creationId xmlns:a16="http://schemas.microsoft.com/office/drawing/2014/main" id="{7CDD8035-8739-47FB-9483-486838BD5C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8F3CE9-146A-466F-94D5-06F992B9230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BA55AB-8BFE-4D51-BAB8-B8095FE18C2E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64469DB-BEC3-49E3-9134-9FB7F3D48D38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A994816-D0D3-4885-B2F7-1883C68CB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017DEB-BD52-4773-A03F-4D49DDBBDDA3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2361DEA-5C90-46E6-A5DE-14A85C2ED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821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FDB294-D326-40A0-828C-009F269520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96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77359B-F144-4FDD-9A8F-4A9885965B8F}"/>
                </a:ext>
              </a:extLst>
            </p:cNvPr>
            <p:cNvSpPr/>
            <p:nvPr/>
          </p:nvSpPr>
          <p:spPr>
            <a:xfrm>
              <a:off x="115196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85052BA-4ECD-45C2-8AAD-844BF6BE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A41B9A-6D2A-47DB-ADBC-C27485CF98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512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45EAB5-621E-46C7-B0F6-8B9AD96427BF}"/>
                </a:ext>
              </a:extLst>
            </p:cNvPr>
            <p:cNvGrpSpPr/>
            <p:nvPr/>
          </p:nvGrpSpPr>
          <p:grpSpPr>
            <a:xfrm>
              <a:off x="11744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27806F-05F0-4B2A-AB42-9ED92D64B2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52658F0C-DB49-43A6-985E-C8AC1F3226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8FBB03-3337-4C06-80E7-2BCFA34EA320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D612EC-6AE7-4D9B-8B71-E96FA4E8B04E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16896B29-B1DA-4D20-8822-FD1C46310903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EC85EBD-9169-4A3A-A408-018520E8C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614465-3F08-4888-B529-73B0AE112129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61452A3-C540-4B0F-8100-6C44D17D4D7F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3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93A40E-F853-441D-A700-62A9D72C3F4B}"/>
                </a:ext>
              </a:extLst>
            </p:cNvPr>
            <p:cNvSpPr/>
            <p:nvPr/>
          </p:nvSpPr>
          <p:spPr>
            <a:xfrm>
              <a:off x="232906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95726D5-2834-4E2D-8AA7-2B63F879E1BD}"/>
                </a:ext>
              </a:extLst>
            </p:cNvPr>
            <p:cNvSpPr/>
            <p:nvPr/>
          </p:nvSpPr>
          <p:spPr>
            <a:xfrm>
              <a:off x="232906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2AD5949-2EF3-4D4C-85B3-D4D6192BA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13" y="5092644"/>
              <a:ext cx="8805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245BB6-F98B-4C41-ABE1-8A407A0D503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5917001"/>
              <a:ext cx="0" cy="38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88EB52-3106-4722-93FA-5AFD724C4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77" y="6296615"/>
              <a:ext cx="259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078FDC0-5636-461D-978A-19E108557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7267" y="534940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F109CE4-BAF4-4AA7-B95C-65A14D96E6A1}"/>
                </a:ext>
              </a:extLst>
            </p:cNvPr>
            <p:cNvCxnSpPr>
              <a:cxnSpLocks/>
            </p:cNvCxnSpPr>
            <p:nvPr/>
          </p:nvCxnSpPr>
          <p:spPr>
            <a:xfrm>
              <a:off x="8913353" y="5349789"/>
              <a:ext cx="216732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E84307-37C0-4C0C-BD7A-1BA204F2F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9086" y="3323246"/>
              <a:ext cx="2201953" cy="1591331"/>
              <a:chOff x="6172411" y="2591090"/>
              <a:chExt cx="1206185" cy="871698"/>
            </a:xfrm>
          </p:grpSpPr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CE65E61F-FF3D-46CA-909D-D9EAB8782D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3DC823A-A801-453E-86E3-909D3E9F9806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L(op2)&gt; 2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A16477-8C37-43A5-BFD8-1F4182405576}"/>
                  </a:ext>
                </a:extLst>
              </p:cNvPr>
              <p:cNvSpPr txBox="1"/>
              <p:nvPr/>
            </p:nvSpPr>
            <p:spPr>
              <a:xfrm>
                <a:off x="6737906" y="259109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509E516-7BDD-4D22-8229-8D085FD7A99F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0F81F8-7BC9-4F08-BE1D-6B2249C3D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3386" y="4230525"/>
              <a:ext cx="52292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225AF0-8A8A-4B17-8424-FE541D9DDA5B}"/>
                </a:ext>
              </a:extLst>
            </p:cNvPr>
            <p:cNvSpPr/>
            <p:nvPr/>
          </p:nvSpPr>
          <p:spPr>
            <a:xfrm>
              <a:off x="5930611" y="2500883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137712-918F-4073-B845-B94DC3AD83AE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406204" y="3042676"/>
              <a:ext cx="0" cy="5039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AD4EF30-5FB2-4C66-BA16-61B4392CED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1941" y="3822645"/>
              <a:ext cx="1382765" cy="1044238"/>
              <a:chOff x="352883" y="4176011"/>
              <a:chExt cx="2326985" cy="175729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F6CB7D-C94C-4D88-8FAC-B14BF5D45E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3" y="4176011"/>
                <a:ext cx="2326985" cy="1368000"/>
                <a:chOff x="6191374" y="2713426"/>
                <a:chExt cx="1274674" cy="749362"/>
              </a:xfrm>
            </p:grpSpPr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2A0C4AE6-4689-4A67-B91C-3B67EB43B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FBAC1E-B072-45E6-BEC4-5282971AFB62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9966D4C-20C6-4CCF-800F-46C534D968FA}"/>
                    </a:ext>
                  </a:extLst>
                </p:cNvPr>
                <p:cNvSpPr txBox="1"/>
                <p:nvPr/>
              </p:nvSpPr>
              <p:spPr>
                <a:xfrm>
                  <a:off x="7132219" y="2726102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53BAA194-623A-44BF-94EC-6BD5672791D8}"/>
                    </a:ext>
                  </a:extLst>
                </p:cNvPr>
                <p:cNvCxnSpPr>
                  <a:cxnSpLocks/>
                  <a:endCxn id="75" idx="1"/>
                </p:cNvCxnSpPr>
                <p:nvPr/>
              </p:nvCxnSpPr>
              <p:spPr>
                <a:xfrm>
                  <a:off x="7080757" y="3091006"/>
                  <a:ext cx="362627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E063D8-91D5-418C-A041-A04BDAF814A6}"/>
                  </a:ext>
                </a:extLst>
              </p:cNvPr>
              <p:cNvSpPr txBox="1"/>
              <p:nvPr/>
            </p:nvSpPr>
            <p:spPr>
              <a:xfrm>
                <a:off x="1474315" y="5656307"/>
                <a:ext cx="510874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6CE243A-0593-47DF-87AE-886BE800742E}"/>
                </a:ext>
              </a:extLst>
            </p:cNvPr>
            <p:cNvSpPr/>
            <p:nvPr/>
          </p:nvSpPr>
          <p:spPr>
            <a:xfrm>
              <a:off x="9028219" y="3953999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6D9E95C-9C80-469F-B527-DE6185B76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1832" y="463555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B1B75EA-A061-4262-944E-1C1318EBC9FF}"/>
                </a:ext>
              </a:extLst>
            </p:cNvPr>
            <p:cNvCxnSpPr>
              <a:cxnSpLocks/>
            </p:cNvCxnSpPr>
            <p:nvPr/>
          </p:nvCxnSpPr>
          <p:spPr>
            <a:xfrm>
              <a:off x="9845909" y="4521406"/>
              <a:ext cx="0" cy="5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8829DB2-C1D2-4FD9-94E0-EB1496341C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78295" y="3558065"/>
              <a:ext cx="0" cy="18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633EC5-A1CE-4C32-A1D0-3CD26C83BDB7}"/>
                </a:ext>
              </a:extLst>
            </p:cNvPr>
            <p:cNvSpPr txBox="1"/>
            <p:nvPr/>
          </p:nvSpPr>
          <p:spPr>
            <a:xfrm>
              <a:off x="9050207" y="5366098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E4B3108-3BB4-4A0D-A499-55570B153771}"/>
                </a:ext>
              </a:extLst>
            </p:cNvPr>
            <p:cNvSpPr txBox="1"/>
            <p:nvPr/>
          </p:nvSpPr>
          <p:spPr>
            <a:xfrm>
              <a:off x="7216994" y="3818505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148827-4B25-49AD-811D-829A4979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3645" y="2204243"/>
              <a:ext cx="0" cy="3331309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2EF29BD-451E-46D3-AE6B-8ABD9B694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0802" y="1781175"/>
              <a:ext cx="0" cy="92830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240EBC5-A391-4B2E-80D8-96290F267B8B}"/>
                </a:ext>
              </a:extLst>
            </p:cNvPr>
            <p:cNvGrpSpPr/>
            <p:nvPr/>
          </p:nvGrpSpPr>
          <p:grpSpPr>
            <a:xfrm>
              <a:off x="11077656" y="1049934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96" name="Flowchart: Extract 95">
                <a:extLst>
                  <a:ext uri="{FF2B5EF4-FFF2-40B4-BE49-F238E27FC236}">
                    <a16:creationId xmlns:a16="http://schemas.microsoft.com/office/drawing/2014/main" id="{59855AD2-937E-40A7-BA05-A290E5D2AB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176F11-92E2-499A-825F-CF5BDB7B9C6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4F62FE-A1A0-4F7D-BDD2-11884F5ED6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4802" y="6158840"/>
              <a:ext cx="189246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953247-357E-4D58-AFEB-F71C9E303F53}"/>
                </a:ext>
              </a:extLst>
            </p:cNvPr>
            <p:cNvSpPr/>
            <p:nvPr/>
          </p:nvSpPr>
          <p:spPr>
            <a:xfrm>
              <a:off x="3660720" y="557058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643322-8A84-4872-851C-12EBC7AD6499}"/>
                </a:ext>
              </a:extLst>
            </p:cNvPr>
            <p:cNvSpPr/>
            <p:nvPr/>
          </p:nvSpPr>
          <p:spPr>
            <a:xfrm>
              <a:off x="3660720" y="582258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9D985C-B1DE-4EF0-A2E1-F776339CD799}"/>
                </a:ext>
              </a:extLst>
            </p:cNvPr>
            <p:cNvSpPr/>
            <p:nvPr/>
          </p:nvSpPr>
          <p:spPr>
            <a:xfrm>
              <a:off x="5229408" y="646402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28A4F9-CB87-426A-B603-8D44937BC2BC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8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96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FA52B4D-7085-4F35-AD43-4C3987A83CFB}"/>
              </a:ext>
            </a:extLst>
          </p:cNvPr>
          <p:cNvGrpSpPr/>
          <p:nvPr/>
        </p:nvGrpSpPr>
        <p:grpSpPr>
          <a:xfrm>
            <a:off x="115196" y="160588"/>
            <a:ext cx="11969797" cy="6564444"/>
            <a:chOff x="115196" y="160588"/>
            <a:chExt cx="11969797" cy="6564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0D3470D-DCCB-4E06-AFA7-1201B9032E5B}"/>
                </a:ext>
              </a:extLst>
            </p:cNvPr>
            <p:cNvSpPr/>
            <p:nvPr/>
          </p:nvSpPr>
          <p:spPr>
            <a:xfrm>
              <a:off x="232771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981DEC4-7167-4379-9CF2-905B20A12A4C}"/>
                </a:ext>
              </a:extLst>
            </p:cNvPr>
            <p:cNvSpPr/>
            <p:nvPr/>
          </p:nvSpPr>
          <p:spPr>
            <a:xfrm>
              <a:off x="232771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8185272-61C7-4002-994F-1A4113B39D67}"/>
                </a:ext>
              </a:extLst>
            </p:cNvPr>
            <p:cNvSpPr/>
            <p:nvPr/>
          </p:nvSpPr>
          <p:spPr>
            <a:xfrm>
              <a:off x="137482" y="5350664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ED9587-398D-4B0E-A6F7-A49EDF7B8D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2286" y="5578245"/>
              <a:ext cx="1958633" cy="1146787"/>
              <a:chOff x="6189440" y="2713426"/>
              <a:chExt cx="1279859" cy="749362"/>
            </a:xfrm>
          </p:grpSpPr>
          <p:sp>
            <p:nvSpPr>
              <p:cNvPr id="79" name="Diamond 78">
                <a:extLst>
                  <a:ext uri="{FF2B5EF4-FFF2-40B4-BE49-F238E27FC236}">
                    <a16:creationId xmlns:a16="http://schemas.microsoft.com/office/drawing/2014/main" id="{82D216B0-E973-45A7-823E-1442FD447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A82E6C-4DB3-4DEF-9E91-C62A4634AE60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63F4BFB-9CB7-45D8-B253-FA602583A5F2}"/>
                  </a:ext>
                </a:extLst>
              </p:cNvPr>
              <p:cNvSpPr txBox="1"/>
              <p:nvPr/>
            </p:nvSpPr>
            <p:spPr>
              <a:xfrm>
                <a:off x="7135470" y="2878931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4064FFF-A7D4-4555-9029-BD8F04A3DB90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F54FF78-3549-45D2-AAA2-2D1967B97CE5}"/>
                </a:ext>
              </a:extLst>
            </p:cNvPr>
            <p:cNvSpPr/>
            <p:nvPr/>
          </p:nvSpPr>
          <p:spPr>
            <a:xfrm>
              <a:off x="10008000" y="5547008"/>
              <a:ext cx="2076993" cy="114678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BB6FBF-8276-47CF-91A6-2488DFE722E9}"/>
                </a:ext>
              </a:extLst>
            </p:cNvPr>
            <p:cNvSpPr/>
            <p:nvPr/>
          </p:nvSpPr>
          <p:spPr>
            <a:xfrm>
              <a:off x="9039579" y="2709477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79BB7111-41C3-4FB8-A453-0BA43CE77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4527" y="132618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E10753-508A-449C-9161-1C0AA06D9A6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49645" y="2209098"/>
              <a:ext cx="1224000" cy="0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57D6A61-7E12-4101-A8A5-B3FACCE77EE2}"/>
                </a:ext>
              </a:extLst>
            </p:cNvPr>
            <p:cNvGrpSpPr/>
            <p:nvPr/>
          </p:nvGrpSpPr>
          <p:grpSpPr>
            <a:xfrm>
              <a:off x="11907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604E21E-EA3C-4CD3-B1EC-0E4CA85E2F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95" name="Diamond 94">
                  <a:extLst>
                    <a:ext uri="{FF2B5EF4-FFF2-40B4-BE49-F238E27FC236}">
                      <a16:creationId xmlns:a16="http://schemas.microsoft.com/office/drawing/2014/main" id="{1359367F-303B-4E52-9CF3-C4E134898C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AC13971-7B20-4D23-AD14-6DD3F4A453D0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6E1C943-709D-4CC3-860D-6FC01E0A7CB8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1875E59A-45BA-418E-8151-680E4A68A4FE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95AAC3A-ECF4-4CA6-95EA-493A9793E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BF502A4-6125-4E68-AE6F-CC7131A69DB2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12AB9E35-A6DD-43DB-9623-D8A0DA127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821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39F1D17-A014-44A5-9B8D-3A46E1E620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96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99FCB8-B096-46C6-AB6B-623B1C412FB0}"/>
                </a:ext>
              </a:extLst>
            </p:cNvPr>
            <p:cNvSpPr/>
            <p:nvPr/>
          </p:nvSpPr>
          <p:spPr>
            <a:xfrm>
              <a:off x="115196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1B6A65C-0B23-4109-9C72-3C6A26B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8CF96AB-031A-4384-99D4-83E5E8EF2B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512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05A28E6-56F0-4D21-88E6-7A25A31A467E}"/>
                </a:ext>
              </a:extLst>
            </p:cNvPr>
            <p:cNvGrpSpPr/>
            <p:nvPr/>
          </p:nvGrpSpPr>
          <p:grpSpPr>
            <a:xfrm>
              <a:off x="11744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E9E7751-7BE8-4606-8B28-9BFE61BDDA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6BE687C9-BFF3-47E4-9270-50B664BD31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2C3CB3A-ACD8-4B8B-9A43-70B0AB99931D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119856C-50B4-444F-9C58-A59B921702A3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5D890C86-2021-4326-BF83-6F1C8838158A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A37AD29-8F9E-488E-A62D-A8CD072D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9C77C1D-F07F-4C9A-B0B7-F073E7A40FA0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8288771-CDF0-46C3-8753-CA39F6CD38B3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3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60B22F9-DA7D-4817-B42E-87223FC20787}"/>
                </a:ext>
              </a:extLst>
            </p:cNvPr>
            <p:cNvSpPr/>
            <p:nvPr/>
          </p:nvSpPr>
          <p:spPr>
            <a:xfrm>
              <a:off x="232906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1AFF2C-5CEB-4AB9-8364-CF6B2448F1F2}"/>
                </a:ext>
              </a:extLst>
            </p:cNvPr>
            <p:cNvSpPr/>
            <p:nvPr/>
          </p:nvSpPr>
          <p:spPr>
            <a:xfrm>
              <a:off x="232906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660B838-8D57-4192-B940-891FCBC01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13" y="5092644"/>
              <a:ext cx="8805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7EB63AD-0E78-43B3-9246-7E392CA4412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5917001"/>
              <a:ext cx="0" cy="38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661BA17-CB75-4B4C-8104-D193B5E7472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77" y="6294602"/>
              <a:ext cx="200654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6FF50AA-29A9-4CA8-B491-3A6218F3D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7267" y="534940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6C8272E-D00C-40EE-93B4-2F6DFE0E3B79}"/>
                </a:ext>
              </a:extLst>
            </p:cNvPr>
            <p:cNvCxnSpPr>
              <a:cxnSpLocks/>
            </p:cNvCxnSpPr>
            <p:nvPr/>
          </p:nvCxnSpPr>
          <p:spPr>
            <a:xfrm>
              <a:off x="8913353" y="5349789"/>
              <a:ext cx="216732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A68ECBB-638C-4890-8479-99336FAAF5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9086" y="3323246"/>
              <a:ext cx="2201953" cy="1591331"/>
              <a:chOff x="6172411" y="2591090"/>
              <a:chExt cx="1206185" cy="871698"/>
            </a:xfrm>
          </p:grpSpPr>
          <p:sp>
            <p:nvSpPr>
              <p:cNvPr id="124" name="Diamond 123">
                <a:extLst>
                  <a:ext uri="{FF2B5EF4-FFF2-40B4-BE49-F238E27FC236}">
                    <a16:creationId xmlns:a16="http://schemas.microsoft.com/office/drawing/2014/main" id="{CA778B99-0624-4BAA-8C11-856119972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A6D8D64-F5A4-4D53-8CA5-F323B45DC8F9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L(op2)&gt;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115679F-075F-4299-BCC2-21CAD66F9AA4}"/>
                  </a:ext>
                </a:extLst>
              </p:cNvPr>
              <p:cNvSpPr txBox="1"/>
              <p:nvPr/>
            </p:nvSpPr>
            <p:spPr>
              <a:xfrm>
                <a:off x="6737906" y="259109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585764E2-E95A-45AA-A08F-860F42AF5CBC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BD1330C-F656-4D46-8D61-184EF162D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3386" y="4230525"/>
              <a:ext cx="52292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3EBBA4-B5B8-43DD-AEAA-8D7D30DC36E1}"/>
                </a:ext>
              </a:extLst>
            </p:cNvPr>
            <p:cNvSpPr/>
            <p:nvPr/>
          </p:nvSpPr>
          <p:spPr>
            <a:xfrm>
              <a:off x="5930611" y="2500883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3888961-116C-4962-935B-BDE693C5F680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6406204" y="3042676"/>
              <a:ext cx="0" cy="5039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ECE9738-B442-488B-B537-7154CA8B69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1941" y="3822645"/>
              <a:ext cx="1382765" cy="1044238"/>
              <a:chOff x="352883" y="4176011"/>
              <a:chExt cx="2326985" cy="1757296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FF23EB8-19C9-40BD-AD5C-5F87455002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3" y="4176011"/>
                <a:ext cx="2326985" cy="1368000"/>
                <a:chOff x="6191374" y="2713426"/>
                <a:chExt cx="1274674" cy="749362"/>
              </a:xfrm>
            </p:grpSpPr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B29E5C3-5C89-4E1F-8C98-52CE327E47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FF7B8A8-8EC6-45A2-B677-645AB7B2ABE6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75E457C-7D7D-46F0-9594-229D6AD251DA}"/>
                    </a:ext>
                  </a:extLst>
                </p:cNvPr>
                <p:cNvSpPr txBox="1"/>
                <p:nvPr/>
              </p:nvSpPr>
              <p:spPr>
                <a:xfrm>
                  <a:off x="7132219" y="2726102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68027F48-B78B-4FA7-8421-9C6565E68F8D}"/>
                    </a:ext>
                  </a:extLst>
                </p:cNvPr>
                <p:cNvCxnSpPr>
                  <a:cxnSpLocks/>
                  <a:endCxn id="138" idx="1"/>
                </p:cNvCxnSpPr>
                <p:nvPr/>
              </p:nvCxnSpPr>
              <p:spPr>
                <a:xfrm>
                  <a:off x="7080757" y="3091006"/>
                  <a:ext cx="362627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12FA35-52D5-4D80-8B73-97535486C5E5}"/>
                  </a:ext>
                </a:extLst>
              </p:cNvPr>
              <p:cNvSpPr txBox="1"/>
              <p:nvPr/>
            </p:nvSpPr>
            <p:spPr>
              <a:xfrm>
                <a:off x="1474315" y="5656307"/>
                <a:ext cx="510874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E3508D68-25FC-4448-94C9-40134A1AB17D}"/>
                </a:ext>
              </a:extLst>
            </p:cNvPr>
            <p:cNvSpPr/>
            <p:nvPr/>
          </p:nvSpPr>
          <p:spPr>
            <a:xfrm>
              <a:off x="9028219" y="3953999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C2847D92-2CED-4DF8-A02A-FEF6C54A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1832" y="463555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BB48AFB-E870-4FD9-81F6-D8D6258332F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909" y="4521406"/>
              <a:ext cx="0" cy="5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3D9D929-9B54-4455-BB88-203744E5180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78295" y="3558065"/>
              <a:ext cx="0" cy="18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725368A-E8F0-4049-8A8C-1693E20E5AF8}"/>
                </a:ext>
              </a:extLst>
            </p:cNvPr>
            <p:cNvSpPr txBox="1"/>
            <p:nvPr/>
          </p:nvSpPr>
          <p:spPr>
            <a:xfrm>
              <a:off x="9050207" y="5366098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33FFB95-0E47-4EB5-8740-5B15EA773B7D}"/>
                </a:ext>
              </a:extLst>
            </p:cNvPr>
            <p:cNvSpPr txBox="1"/>
            <p:nvPr/>
          </p:nvSpPr>
          <p:spPr>
            <a:xfrm>
              <a:off x="7216994" y="3818505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0718D99-DCCC-499B-91D8-6B3E7F376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3645" y="2204243"/>
              <a:ext cx="0" cy="3331309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289B742-01F4-4E93-9C1C-D33805DA1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0802" y="1781175"/>
              <a:ext cx="0" cy="92830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AD20CC-B6A4-4CD9-8E1C-4C76453CB169}"/>
                </a:ext>
              </a:extLst>
            </p:cNvPr>
            <p:cNvSpPr/>
            <p:nvPr/>
          </p:nvSpPr>
          <p:spPr>
            <a:xfrm>
              <a:off x="6103231" y="5862304"/>
              <a:ext cx="1601793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Separate lower &amp; Higher byte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3B9EB4B-04A8-4EE4-847A-667F60F6A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5024" y="6152540"/>
              <a:ext cx="54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500A1D-9EE8-4F59-B90B-FE57E0C11DAE}"/>
                </a:ext>
              </a:extLst>
            </p:cNvPr>
            <p:cNvGrpSpPr/>
            <p:nvPr/>
          </p:nvGrpSpPr>
          <p:grpSpPr>
            <a:xfrm>
              <a:off x="11064896" y="1115301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155" name="Flowchart: Extract 154">
                <a:extLst>
                  <a:ext uri="{FF2B5EF4-FFF2-40B4-BE49-F238E27FC236}">
                    <a16:creationId xmlns:a16="http://schemas.microsoft.com/office/drawing/2014/main" id="{6F225A0B-5D64-433A-8F37-A33CD45813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C6385E0-EB39-4CEB-91CB-CE238D3F055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E6DF59-BA78-402E-BEFA-5F7680915EBA}"/>
                </a:ext>
              </a:extLst>
            </p:cNvPr>
            <p:cNvSpPr/>
            <p:nvPr/>
          </p:nvSpPr>
          <p:spPr>
            <a:xfrm>
              <a:off x="3061330" y="551402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07AD73-00B5-4818-9935-811D4CB1BCB6}"/>
                </a:ext>
              </a:extLst>
            </p:cNvPr>
            <p:cNvSpPr/>
            <p:nvPr/>
          </p:nvSpPr>
          <p:spPr>
            <a:xfrm>
              <a:off x="3061330" y="576602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ED1305-FA20-4031-8F9B-3C27107F070A}"/>
                </a:ext>
              </a:extLst>
            </p:cNvPr>
            <p:cNvSpPr/>
            <p:nvPr/>
          </p:nvSpPr>
          <p:spPr>
            <a:xfrm>
              <a:off x="4620493" y="640746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28A6506-3E0F-45E2-B679-FD0F56D62C0E}"/>
                </a:ext>
              </a:extLst>
            </p:cNvPr>
            <p:cNvCxnSpPr>
              <a:cxnSpLocks/>
              <a:endCxn id="147" idx="1"/>
            </p:cNvCxnSpPr>
            <p:nvPr/>
          </p:nvCxnSpPr>
          <p:spPr>
            <a:xfrm flipV="1">
              <a:off x="5755412" y="6152540"/>
              <a:ext cx="347819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959C35-5290-4396-B26B-96494D7B30A2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9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4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0A55629-E90A-4822-8228-D714D145EFD2}"/>
              </a:ext>
            </a:extLst>
          </p:cNvPr>
          <p:cNvGrpSpPr/>
          <p:nvPr/>
        </p:nvGrpSpPr>
        <p:grpSpPr>
          <a:xfrm>
            <a:off x="1031833" y="242430"/>
            <a:ext cx="9620455" cy="5046007"/>
            <a:chOff x="1031833" y="242430"/>
            <a:chExt cx="9620455" cy="504600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C0DCDA-6FC9-4A11-B404-A2AC98FC7A45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53" y="194369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6B85DEE-5C73-4949-80A1-E1EA8F89B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58780" y="1960049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369B66-4802-413A-A669-CB91745B451F}"/>
                </a:ext>
              </a:extLst>
            </p:cNvPr>
            <p:cNvCxnSpPr>
              <a:cxnSpLocks/>
            </p:cNvCxnSpPr>
            <p:nvPr/>
          </p:nvCxnSpPr>
          <p:spPr>
            <a:xfrm>
              <a:off x="4723553" y="1960049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B38E10-61C0-4D2D-A4D2-6D1FEE287504}"/>
                </a:ext>
              </a:extLst>
            </p:cNvPr>
            <p:cNvCxnSpPr>
              <a:cxnSpLocks/>
            </p:cNvCxnSpPr>
            <p:nvPr/>
          </p:nvCxnSpPr>
          <p:spPr>
            <a:xfrm>
              <a:off x="5797244" y="195091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43EE9C-6BE8-42E0-BAD3-9D805E9F65B1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60" y="1950913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CC8F28-3F88-4D12-B8DD-014F9CA52276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62" y="1960049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04D6B0-D084-4EBB-9FBC-58025C2D11B4}"/>
                </a:ext>
              </a:extLst>
            </p:cNvPr>
            <p:cNvCxnSpPr>
              <a:cxnSpLocks/>
            </p:cNvCxnSpPr>
            <p:nvPr/>
          </p:nvCxnSpPr>
          <p:spPr>
            <a:xfrm>
              <a:off x="5080216" y="194369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EF3787C6-90B3-474F-BB0A-38442FD0F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377" y="28646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B76E371A-5BBA-419C-89D6-A976E8ED7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285" y="2206296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0199C49-C922-42D9-B869-A8C26229B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2823" y="221055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904BFB0A-29CA-425A-BCA3-1A5E13D82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664" y="286577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1C186A2-F932-41A4-BC20-96C814C18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969" y="22168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AD35925-955C-457F-9FAD-57B52E720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2505" y="286404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5E27E56-62C6-48A4-A1C4-67529D724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1461" y="221055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7EC850-AE8E-4262-ACF3-E438EFF2602F}"/>
                </a:ext>
              </a:extLst>
            </p:cNvPr>
            <p:cNvSpPr/>
            <p:nvPr/>
          </p:nvSpPr>
          <p:spPr>
            <a:xfrm>
              <a:off x="4197669" y="1522099"/>
              <a:ext cx="2520000" cy="432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19CA44-87F6-43B6-8765-0B3F6535F0F3}"/>
                </a:ext>
              </a:extLst>
            </p:cNvPr>
            <p:cNvSpPr/>
            <p:nvPr/>
          </p:nvSpPr>
          <p:spPr>
            <a:xfrm>
              <a:off x="1031833" y="3918081"/>
              <a:ext cx="9620455" cy="1370356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NOTE: CHK ERR function is called from MOTGET and depending on the instruction type it displays the appropriate error messages (if any).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4CFF37-7349-490A-B9B2-1BC6954415C9}"/>
                </a:ext>
              </a:extLst>
            </p:cNvPr>
            <p:cNvSpPr txBox="1"/>
            <p:nvPr/>
          </p:nvSpPr>
          <p:spPr>
            <a:xfrm>
              <a:off x="4006390" y="242430"/>
              <a:ext cx="34596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26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0618F2-C5EF-4E87-9C9F-80E312B01E67}"/>
              </a:ext>
            </a:extLst>
          </p:cNvPr>
          <p:cNvCxnSpPr>
            <a:cxnSpLocks/>
          </p:cNvCxnSpPr>
          <p:nvPr/>
        </p:nvCxnSpPr>
        <p:spPr>
          <a:xfrm>
            <a:off x="1595285" y="366362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73DED07-33EF-439B-92C8-6D1AD5484657}"/>
              </a:ext>
            </a:extLst>
          </p:cNvPr>
          <p:cNvSpPr>
            <a:spLocks noChangeAspect="1"/>
          </p:cNvSpPr>
          <p:nvPr/>
        </p:nvSpPr>
        <p:spPr>
          <a:xfrm>
            <a:off x="1386717" y="322669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54784-64B5-4CDE-8962-587A0005B03E}"/>
              </a:ext>
            </a:extLst>
          </p:cNvPr>
          <p:cNvSpPr txBox="1">
            <a:spLocks noChangeAspect="1"/>
          </p:cNvSpPr>
          <p:nvPr/>
        </p:nvSpPr>
        <p:spPr>
          <a:xfrm>
            <a:off x="3007911" y="1867664"/>
            <a:ext cx="6534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 1: { "A", "B", "C", "D", "E", "H", "L", "M", "SP", "PSW"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4968C8-3502-4E90-82FC-81529F27DF6A}"/>
              </a:ext>
            </a:extLst>
          </p:cNvPr>
          <p:cNvGrpSpPr>
            <a:grpSpLocks noChangeAspect="1"/>
          </p:cNvGrpSpPr>
          <p:nvPr/>
        </p:nvGrpSpPr>
        <p:grpSpPr>
          <a:xfrm>
            <a:off x="803338" y="3921582"/>
            <a:ext cx="1873747" cy="1162134"/>
            <a:chOff x="6170376" y="2713426"/>
            <a:chExt cx="1208220" cy="74936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E4C30C1B-46CC-409A-98F6-496153513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F498CC-8ABF-4170-8F83-16BA6EEABE7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81855C-1D3A-4CAA-B358-48BD34F49A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60E86B-09B9-4B90-B3D9-AE34B06AA258}"/>
              </a:ext>
            </a:extLst>
          </p:cNvPr>
          <p:cNvSpPr/>
          <p:nvPr/>
        </p:nvSpPr>
        <p:spPr>
          <a:xfrm>
            <a:off x="2686610" y="424921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D6E03C-1B88-42CB-85B7-5B66781D7183}"/>
              </a:ext>
            </a:extLst>
          </p:cNvPr>
          <p:cNvCxnSpPr>
            <a:cxnSpLocks/>
          </p:cNvCxnSpPr>
          <p:nvPr/>
        </p:nvCxnSpPr>
        <p:spPr>
          <a:xfrm>
            <a:off x="1596642" y="508371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011D32-D2C3-4E21-ACBC-0BD126C60CD2}"/>
              </a:ext>
            </a:extLst>
          </p:cNvPr>
          <p:cNvSpPr>
            <a:spLocks noChangeAspect="1"/>
          </p:cNvSpPr>
          <p:nvPr/>
        </p:nvSpPr>
        <p:spPr>
          <a:xfrm>
            <a:off x="821898" y="5418835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E60B6E5-4F8F-4DD4-B62B-3F17499D3718}"/>
              </a:ext>
            </a:extLst>
          </p:cNvPr>
          <p:cNvSpPr>
            <a:spLocks noChangeAspect="1"/>
          </p:cNvSpPr>
          <p:nvPr/>
        </p:nvSpPr>
        <p:spPr>
          <a:xfrm>
            <a:off x="4682252" y="32066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E8FFE26-5719-4AC6-A695-A8F3113D93E8}"/>
              </a:ext>
            </a:extLst>
          </p:cNvPr>
          <p:cNvSpPr>
            <a:spLocks noChangeAspect="1"/>
          </p:cNvSpPr>
          <p:nvPr/>
        </p:nvSpPr>
        <p:spPr>
          <a:xfrm>
            <a:off x="5288162" y="32066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C5D9D1-33E1-4A00-A239-5FB9F857CC0E}"/>
              </a:ext>
            </a:extLst>
          </p:cNvPr>
          <p:cNvSpPr>
            <a:spLocks noChangeAspect="1"/>
          </p:cNvSpPr>
          <p:nvPr/>
        </p:nvSpPr>
        <p:spPr>
          <a:xfrm>
            <a:off x="5891100" y="321446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82990F-76F0-4810-BD26-4B055421D9E0}"/>
              </a:ext>
            </a:extLst>
          </p:cNvPr>
          <p:cNvCxnSpPr>
            <a:cxnSpLocks/>
          </p:cNvCxnSpPr>
          <p:nvPr/>
        </p:nvCxnSpPr>
        <p:spPr>
          <a:xfrm>
            <a:off x="4900908" y="36334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21C845-29B0-4517-AB13-EF2EE4AE0DED}"/>
              </a:ext>
            </a:extLst>
          </p:cNvPr>
          <p:cNvCxnSpPr>
            <a:cxnSpLocks/>
          </p:cNvCxnSpPr>
          <p:nvPr/>
        </p:nvCxnSpPr>
        <p:spPr>
          <a:xfrm>
            <a:off x="5501465" y="3638796"/>
            <a:ext cx="0" cy="54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C51B27-172C-48D8-AADD-75E4CD0A5FC7}"/>
              </a:ext>
            </a:extLst>
          </p:cNvPr>
          <p:cNvCxnSpPr>
            <a:cxnSpLocks/>
          </p:cNvCxnSpPr>
          <p:nvPr/>
        </p:nvCxnSpPr>
        <p:spPr>
          <a:xfrm>
            <a:off x="6107375" y="36364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AB171A-1410-49D9-A31D-D5BF505F7683}"/>
              </a:ext>
            </a:extLst>
          </p:cNvPr>
          <p:cNvGrpSpPr>
            <a:grpSpLocks noChangeAspect="1"/>
          </p:cNvGrpSpPr>
          <p:nvPr/>
        </p:nvGrpSpPr>
        <p:grpSpPr>
          <a:xfrm>
            <a:off x="4729565" y="4171083"/>
            <a:ext cx="1854892" cy="1162134"/>
            <a:chOff x="6182534" y="2713426"/>
            <a:chExt cx="1196062" cy="749362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793D76A-CF38-4C3A-AA90-5578F36D1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ECE33C-9CE1-488C-B769-F00BA0B39C59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61E1CE-E1D6-4A4C-A46F-22F5F6E7B7F0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F5180F-FCFD-4CFD-9DAC-30827E929DC5}"/>
              </a:ext>
            </a:extLst>
          </p:cNvPr>
          <p:cNvCxnSpPr>
            <a:cxnSpLocks/>
          </p:cNvCxnSpPr>
          <p:nvPr/>
        </p:nvCxnSpPr>
        <p:spPr>
          <a:xfrm>
            <a:off x="4900723" y="3875073"/>
            <a:ext cx="1206652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FA5D80-13EF-4017-8D8C-F80804DE8D62}"/>
              </a:ext>
            </a:extLst>
          </p:cNvPr>
          <p:cNvSpPr txBox="1"/>
          <p:nvPr/>
        </p:nvSpPr>
        <p:spPr>
          <a:xfrm>
            <a:off x="1386717" y="5055899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9BE131-8D76-4506-BE95-B7FFC47D9364}"/>
              </a:ext>
            </a:extLst>
          </p:cNvPr>
          <p:cNvSpPr txBox="1"/>
          <p:nvPr/>
        </p:nvSpPr>
        <p:spPr>
          <a:xfrm>
            <a:off x="2256251" y="4150224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DB2EDD-E68E-4D36-B784-DF0484A8B35D}"/>
              </a:ext>
            </a:extLst>
          </p:cNvPr>
          <p:cNvCxnSpPr>
            <a:cxnSpLocks/>
          </p:cNvCxnSpPr>
          <p:nvPr/>
        </p:nvCxnSpPr>
        <p:spPr>
          <a:xfrm>
            <a:off x="5501465" y="533285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44DF04-AF2D-49A4-AF67-EB88FA2C77D4}"/>
              </a:ext>
            </a:extLst>
          </p:cNvPr>
          <p:cNvSpPr txBox="1"/>
          <p:nvPr/>
        </p:nvSpPr>
        <p:spPr>
          <a:xfrm>
            <a:off x="6152278" y="4427703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29068-0786-4CC9-BF45-DB55A6AD561D}"/>
              </a:ext>
            </a:extLst>
          </p:cNvPr>
          <p:cNvSpPr txBox="1"/>
          <p:nvPr/>
        </p:nvSpPr>
        <p:spPr>
          <a:xfrm>
            <a:off x="5332872" y="530303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68EA33-6B14-4E1A-BFA0-408B262D9892}"/>
              </a:ext>
            </a:extLst>
          </p:cNvPr>
          <p:cNvSpPr/>
          <p:nvPr/>
        </p:nvSpPr>
        <p:spPr>
          <a:xfrm>
            <a:off x="6596476" y="448918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4902CA-E615-4CB5-A320-FAF7F0B4AB9D}"/>
              </a:ext>
            </a:extLst>
          </p:cNvPr>
          <p:cNvSpPr>
            <a:spLocks noChangeAspect="1"/>
          </p:cNvSpPr>
          <p:nvPr/>
        </p:nvSpPr>
        <p:spPr>
          <a:xfrm>
            <a:off x="4759051" y="5676566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348D31-C110-4473-A707-9D8BE8EE8C9F}"/>
              </a:ext>
            </a:extLst>
          </p:cNvPr>
          <p:cNvSpPr txBox="1">
            <a:spLocks noChangeAspect="1"/>
          </p:cNvSpPr>
          <p:nvPr/>
        </p:nvSpPr>
        <p:spPr>
          <a:xfrm>
            <a:off x="3007911" y="2418143"/>
            <a:ext cx="6534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 2: { "0", "1", "2", "3", "4", "5", "6", "7"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2E5F0-6BD2-446D-8E67-C117E95A59F9}"/>
              </a:ext>
            </a:extLst>
          </p:cNvPr>
          <p:cNvSpPr txBox="1"/>
          <p:nvPr/>
        </p:nvSpPr>
        <p:spPr>
          <a:xfrm>
            <a:off x="1274539" y="185777"/>
            <a:ext cx="979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ERRORS for machine instruction TYPE 2, 3, 4, 5 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BD3C3047-8D80-4FC8-82E3-6E9C1B0E6F5E}"/>
              </a:ext>
            </a:extLst>
          </p:cNvPr>
          <p:cNvSpPr>
            <a:spLocks noChangeAspect="1"/>
          </p:cNvSpPr>
          <p:nvPr/>
        </p:nvSpPr>
        <p:spPr>
          <a:xfrm>
            <a:off x="9071780" y="32308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2E67F6-FAC3-4F26-B45E-8A659C2C2059}"/>
              </a:ext>
            </a:extLst>
          </p:cNvPr>
          <p:cNvCxnSpPr>
            <a:cxnSpLocks/>
          </p:cNvCxnSpPr>
          <p:nvPr/>
        </p:nvCxnSpPr>
        <p:spPr>
          <a:xfrm>
            <a:off x="9288055" y="36525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0C3E2F-6FBB-4C67-9269-816956183C23}"/>
              </a:ext>
            </a:extLst>
          </p:cNvPr>
          <p:cNvGrpSpPr>
            <a:grpSpLocks noChangeAspect="1"/>
          </p:cNvGrpSpPr>
          <p:nvPr/>
        </p:nvGrpSpPr>
        <p:grpSpPr>
          <a:xfrm>
            <a:off x="8497846" y="3902727"/>
            <a:ext cx="1873747" cy="1162134"/>
            <a:chOff x="6170376" y="2713426"/>
            <a:chExt cx="1208220" cy="749362"/>
          </a:xfrm>
        </p:grpSpPr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F50BA035-BB89-4812-83A6-BA73CF63A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D89AE3-2D7C-432E-A2C7-4FC1DC132560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C766E86-1A8B-4198-B4C6-B831394C2358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22EAA55-729C-4337-B342-66ABD3662ACD}"/>
              </a:ext>
            </a:extLst>
          </p:cNvPr>
          <p:cNvSpPr txBox="1"/>
          <p:nvPr/>
        </p:nvSpPr>
        <p:spPr>
          <a:xfrm>
            <a:off x="9932777" y="4131369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8E6695-5356-4639-AA86-20637C16029B}"/>
              </a:ext>
            </a:extLst>
          </p:cNvPr>
          <p:cNvSpPr txBox="1"/>
          <p:nvPr/>
        </p:nvSpPr>
        <p:spPr>
          <a:xfrm>
            <a:off x="8982369" y="503197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DEC609-7FDA-4870-AE1D-AF4C5243F694}"/>
              </a:ext>
            </a:extLst>
          </p:cNvPr>
          <p:cNvCxnSpPr>
            <a:cxnSpLocks/>
          </p:cNvCxnSpPr>
          <p:nvPr/>
        </p:nvCxnSpPr>
        <p:spPr>
          <a:xfrm>
            <a:off x="9287702" y="506896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DF4AA05-CB76-425E-B07B-022E69A71A98}"/>
              </a:ext>
            </a:extLst>
          </p:cNvPr>
          <p:cNvSpPr/>
          <p:nvPr/>
        </p:nvSpPr>
        <p:spPr>
          <a:xfrm>
            <a:off x="10383218" y="42279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FE20753-EB58-4EBB-B1E5-F4FB37ED16A2}"/>
              </a:ext>
            </a:extLst>
          </p:cNvPr>
          <p:cNvSpPr>
            <a:spLocks noChangeAspect="1"/>
          </p:cNvSpPr>
          <p:nvPr/>
        </p:nvSpPr>
        <p:spPr>
          <a:xfrm>
            <a:off x="8534362" y="5399980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30470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9357592-865B-46A0-A9DB-224D80478664}"/>
              </a:ext>
            </a:extLst>
          </p:cNvPr>
          <p:cNvSpPr>
            <a:spLocks noChangeAspect="1"/>
          </p:cNvSpPr>
          <p:nvPr/>
        </p:nvSpPr>
        <p:spPr>
          <a:xfrm>
            <a:off x="5860716" y="115167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5D7F3-3499-405E-8EFC-FDDBE1A804A7}"/>
              </a:ext>
            </a:extLst>
          </p:cNvPr>
          <p:cNvCxnSpPr>
            <a:cxnSpLocks/>
          </p:cNvCxnSpPr>
          <p:nvPr/>
        </p:nvCxnSpPr>
        <p:spPr>
          <a:xfrm>
            <a:off x="6076991" y="15877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409EF-4987-4C0E-B058-20F0DBEB2B64}"/>
              </a:ext>
            </a:extLst>
          </p:cNvPr>
          <p:cNvCxnSpPr>
            <a:cxnSpLocks/>
          </p:cNvCxnSpPr>
          <p:nvPr/>
        </p:nvCxnSpPr>
        <p:spPr>
          <a:xfrm>
            <a:off x="6076991" y="40050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A2B572-2B75-4CED-A068-7A2D95F734AB}"/>
              </a:ext>
            </a:extLst>
          </p:cNvPr>
          <p:cNvSpPr/>
          <p:nvPr/>
        </p:nvSpPr>
        <p:spPr>
          <a:xfrm>
            <a:off x="5015964" y="4269380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5A6BB1-D3AF-45DA-B9CC-1B8EB43E7004}"/>
              </a:ext>
            </a:extLst>
          </p:cNvPr>
          <p:cNvCxnSpPr>
            <a:cxnSpLocks/>
          </p:cNvCxnSpPr>
          <p:nvPr/>
        </p:nvCxnSpPr>
        <p:spPr>
          <a:xfrm>
            <a:off x="6079410" y="47733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FF5860-45C9-4A54-B2A4-9BAF795B1C2C}"/>
              </a:ext>
            </a:extLst>
          </p:cNvPr>
          <p:cNvCxnSpPr>
            <a:cxnSpLocks/>
          </p:cNvCxnSpPr>
          <p:nvPr/>
        </p:nvCxnSpPr>
        <p:spPr>
          <a:xfrm>
            <a:off x="6086667" y="555740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C48031-D9B6-451A-A971-5CF0DF8E454D}"/>
              </a:ext>
            </a:extLst>
          </p:cNvPr>
          <p:cNvCxnSpPr>
            <a:cxnSpLocks/>
          </p:cNvCxnSpPr>
          <p:nvPr/>
        </p:nvCxnSpPr>
        <p:spPr>
          <a:xfrm>
            <a:off x="6076991" y="611888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6572B4-F2F8-4E50-A331-E592749EACEE}"/>
              </a:ext>
            </a:extLst>
          </p:cNvPr>
          <p:cNvSpPr/>
          <p:nvPr/>
        </p:nvSpPr>
        <p:spPr>
          <a:xfrm>
            <a:off x="5015964" y="5043733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pseudo-op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76B68-0DE1-4ADA-8BCE-B59B4C4F27A6}"/>
              </a:ext>
            </a:extLst>
          </p:cNvPr>
          <p:cNvSpPr/>
          <p:nvPr/>
        </p:nvSpPr>
        <p:spPr>
          <a:xfrm>
            <a:off x="5465757" y="5835579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5E9C5D-E497-4C2C-A60F-40B5D915A4F3}"/>
              </a:ext>
            </a:extLst>
          </p:cNvPr>
          <p:cNvSpPr/>
          <p:nvPr/>
        </p:nvSpPr>
        <p:spPr>
          <a:xfrm>
            <a:off x="8283231" y="1824152"/>
            <a:ext cx="2589907" cy="528606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MOTGET (index): check MOT &amp; return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DD5C9DB-A492-4E2A-BEEF-612F9DD702CD}"/>
              </a:ext>
            </a:extLst>
          </p:cNvPr>
          <p:cNvSpPr>
            <a:spLocks noChangeAspect="1"/>
          </p:cNvSpPr>
          <p:nvPr/>
        </p:nvSpPr>
        <p:spPr>
          <a:xfrm>
            <a:off x="9361910" y="113655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BCDC10-E6AF-4B0F-997B-70E77F222E32}"/>
              </a:ext>
            </a:extLst>
          </p:cNvPr>
          <p:cNvCxnSpPr>
            <a:cxnSpLocks/>
          </p:cNvCxnSpPr>
          <p:nvPr/>
        </p:nvCxnSpPr>
        <p:spPr>
          <a:xfrm>
            <a:off x="9578185" y="156867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1DC8FA-C221-4491-B92B-DAD96683CBF5}"/>
              </a:ext>
            </a:extLst>
          </p:cNvPr>
          <p:cNvCxnSpPr>
            <a:cxnSpLocks/>
          </p:cNvCxnSpPr>
          <p:nvPr/>
        </p:nvCxnSpPr>
        <p:spPr>
          <a:xfrm>
            <a:off x="9599908" y="236176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66E541-7924-407C-B22A-524D390E98F0}"/>
              </a:ext>
            </a:extLst>
          </p:cNvPr>
          <p:cNvSpPr/>
          <p:nvPr/>
        </p:nvSpPr>
        <p:spPr>
          <a:xfrm>
            <a:off x="8596379" y="3817611"/>
            <a:ext cx="2019690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9C75414-9B1A-480A-AA5F-9372974D446A}"/>
              </a:ext>
            </a:extLst>
          </p:cNvPr>
          <p:cNvGrpSpPr>
            <a:grpSpLocks noChangeAspect="1"/>
          </p:cNvGrpSpPr>
          <p:nvPr/>
        </p:nvGrpSpPr>
        <p:grpSpPr>
          <a:xfrm>
            <a:off x="8994346" y="2610939"/>
            <a:ext cx="1260000" cy="948491"/>
            <a:chOff x="1864158" y="4940874"/>
            <a:chExt cx="1188000" cy="894293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5900A82E-A089-4B2C-B9C5-412821A1B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BE511C-E619-4373-999F-0CBCA9290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4158" y="506580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C4EDAA-79E3-4E49-9435-787ED5F85AB4}"/>
              </a:ext>
            </a:extLst>
          </p:cNvPr>
          <p:cNvCxnSpPr>
            <a:cxnSpLocks/>
          </p:cNvCxnSpPr>
          <p:nvPr/>
        </p:nvCxnSpPr>
        <p:spPr>
          <a:xfrm>
            <a:off x="9597817" y="355895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E73C57-6793-4A32-B51A-47805A9B0F27}"/>
              </a:ext>
            </a:extLst>
          </p:cNvPr>
          <p:cNvCxnSpPr>
            <a:cxnSpLocks/>
          </p:cNvCxnSpPr>
          <p:nvPr/>
        </p:nvCxnSpPr>
        <p:spPr>
          <a:xfrm>
            <a:off x="9610434" y="439392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1685070-64C1-4A9C-B757-85F0834CB069}"/>
              </a:ext>
            </a:extLst>
          </p:cNvPr>
          <p:cNvSpPr/>
          <p:nvPr/>
        </p:nvSpPr>
        <p:spPr>
          <a:xfrm>
            <a:off x="8316108" y="4655765"/>
            <a:ext cx="2589907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Machine-op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AF230-87A4-4C67-9199-A5D81A4BD11C}"/>
              </a:ext>
            </a:extLst>
          </p:cNvPr>
          <p:cNvSpPr txBox="1"/>
          <p:nvPr/>
        </p:nvSpPr>
        <p:spPr>
          <a:xfrm>
            <a:off x="9739546" y="349421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0609A5-08B1-469B-9D91-FF000DAC421B}"/>
              </a:ext>
            </a:extLst>
          </p:cNvPr>
          <p:cNvCxnSpPr/>
          <p:nvPr/>
        </p:nvCxnSpPr>
        <p:spPr>
          <a:xfrm>
            <a:off x="10147060" y="3083858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F50F3C-6EF3-46BE-B482-C8C55E4F1FA7}"/>
              </a:ext>
            </a:extLst>
          </p:cNvPr>
          <p:cNvSpPr txBox="1"/>
          <p:nvPr/>
        </p:nvSpPr>
        <p:spPr>
          <a:xfrm>
            <a:off x="10201289" y="2727287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C379B2-8CC5-42F9-8502-3438E9E3F262}"/>
              </a:ext>
            </a:extLst>
          </p:cNvPr>
          <p:cNvSpPr/>
          <p:nvPr/>
        </p:nvSpPr>
        <p:spPr>
          <a:xfrm>
            <a:off x="8988497" y="5491165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DEDBC9-E4A7-42BE-9185-F82117A8A7B2}"/>
              </a:ext>
            </a:extLst>
          </p:cNvPr>
          <p:cNvCxnSpPr>
            <a:cxnSpLocks/>
          </p:cNvCxnSpPr>
          <p:nvPr/>
        </p:nvCxnSpPr>
        <p:spPr>
          <a:xfrm>
            <a:off x="9606224" y="522724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D0366A-F5B6-4732-A273-3A8CF9B9A7BF}"/>
              </a:ext>
            </a:extLst>
          </p:cNvPr>
          <p:cNvCxnSpPr>
            <a:cxnSpLocks/>
          </p:cNvCxnSpPr>
          <p:nvPr/>
        </p:nvCxnSpPr>
        <p:spPr>
          <a:xfrm>
            <a:off x="9627689" y="579245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ABC9E1E-E6DC-4BDF-B470-09FC98611F94}"/>
              </a:ext>
            </a:extLst>
          </p:cNvPr>
          <p:cNvSpPr/>
          <p:nvPr/>
        </p:nvSpPr>
        <p:spPr>
          <a:xfrm>
            <a:off x="10615060" y="282226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8DC46-FBA3-46FB-ACAF-E71E87ACCC59}"/>
              </a:ext>
            </a:extLst>
          </p:cNvPr>
          <p:cNvSpPr/>
          <p:nvPr/>
        </p:nvSpPr>
        <p:spPr>
          <a:xfrm>
            <a:off x="1319109" y="791264"/>
            <a:ext cx="1678819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LC = 0 , LN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0F0A5-AB41-49D3-9C9B-3CF233851C5E}"/>
              </a:ext>
            </a:extLst>
          </p:cNvPr>
          <p:cNvSpPr/>
          <p:nvPr/>
        </p:nvSpPr>
        <p:spPr>
          <a:xfrm>
            <a:off x="1615650" y="2329468"/>
            <a:ext cx="104400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line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30BD0BC-4E69-43E2-B28C-39CE85CEEA9D}"/>
              </a:ext>
            </a:extLst>
          </p:cNvPr>
          <p:cNvSpPr>
            <a:spLocks noChangeAspect="1"/>
          </p:cNvSpPr>
          <p:nvPr/>
        </p:nvSpPr>
        <p:spPr>
          <a:xfrm>
            <a:off x="1701490" y="1330322"/>
            <a:ext cx="865372" cy="749362"/>
          </a:xfrm>
          <a:prstGeom prst="diamond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D7DD-4ABF-4A95-8DB2-C1459C0A1FD6}"/>
              </a:ext>
            </a:extLst>
          </p:cNvPr>
          <p:cNvSpPr txBox="1"/>
          <p:nvPr/>
        </p:nvSpPr>
        <p:spPr>
          <a:xfrm>
            <a:off x="1645691" y="1370276"/>
            <a:ext cx="995465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Is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EOF 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3802D0-8066-4DBA-8B31-5B3081E9713F}"/>
              </a:ext>
            </a:extLst>
          </p:cNvPr>
          <p:cNvCxnSpPr>
            <a:cxnSpLocks/>
          </p:cNvCxnSpPr>
          <p:nvPr/>
        </p:nvCxnSpPr>
        <p:spPr>
          <a:xfrm>
            <a:off x="2158519" y="54490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FFD49A-7950-4AB0-B92B-FEE3D57CDCED}"/>
              </a:ext>
            </a:extLst>
          </p:cNvPr>
          <p:cNvSpPr txBox="1"/>
          <p:nvPr/>
        </p:nvSpPr>
        <p:spPr>
          <a:xfrm>
            <a:off x="2233033" y="2001803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339609-6588-4249-987A-CD96D9568BD4}"/>
              </a:ext>
            </a:extLst>
          </p:cNvPr>
          <p:cNvSpPr/>
          <p:nvPr/>
        </p:nvSpPr>
        <p:spPr>
          <a:xfrm>
            <a:off x="1060605" y="2871720"/>
            <a:ext cx="2152701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Remove extra spaces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34024D-F4D6-45CB-BF33-9793D674B648}"/>
              </a:ext>
            </a:extLst>
          </p:cNvPr>
          <p:cNvSpPr/>
          <p:nvPr/>
        </p:nvSpPr>
        <p:spPr>
          <a:xfrm>
            <a:off x="1318703" y="3411131"/>
            <a:ext cx="1660175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Split comment &amp; instruction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FEC958-3725-44C9-AD5D-48BF4895CD1B}"/>
              </a:ext>
            </a:extLst>
          </p:cNvPr>
          <p:cNvSpPr/>
          <p:nvPr/>
        </p:nvSpPr>
        <p:spPr>
          <a:xfrm>
            <a:off x="1169199" y="4185996"/>
            <a:ext cx="1958372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Separate fields of instruction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83B7C9-ED64-435E-A92D-33DFA73743C8}"/>
              </a:ext>
            </a:extLst>
          </p:cNvPr>
          <p:cNvGrpSpPr/>
          <p:nvPr/>
        </p:nvGrpSpPr>
        <p:grpSpPr>
          <a:xfrm>
            <a:off x="1565419" y="4940874"/>
            <a:ext cx="1188000" cy="894293"/>
            <a:chOff x="1862482" y="4940874"/>
            <a:chExt cx="1188000" cy="894293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71D12C6-78F6-4087-9C84-29A241C21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486B2F-A21B-42C6-A77A-493C20AE42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EEC201-58BE-481D-9FF8-A16B7468CD84}"/>
              </a:ext>
            </a:extLst>
          </p:cNvPr>
          <p:cNvCxnSpPr>
            <a:cxnSpLocks/>
          </p:cNvCxnSpPr>
          <p:nvPr/>
        </p:nvCxnSpPr>
        <p:spPr>
          <a:xfrm>
            <a:off x="2148386" y="10855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CB6144-571B-4CBB-AE4E-08A393719395}"/>
              </a:ext>
            </a:extLst>
          </p:cNvPr>
          <p:cNvCxnSpPr>
            <a:cxnSpLocks/>
          </p:cNvCxnSpPr>
          <p:nvPr/>
        </p:nvCxnSpPr>
        <p:spPr>
          <a:xfrm>
            <a:off x="2136955" y="208398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D54E36-29DE-4188-828F-D19E6016B5EE}"/>
              </a:ext>
            </a:extLst>
          </p:cNvPr>
          <p:cNvCxnSpPr>
            <a:cxnSpLocks/>
          </p:cNvCxnSpPr>
          <p:nvPr/>
        </p:nvCxnSpPr>
        <p:spPr>
          <a:xfrm>
            <a:off x="2136955" y="262147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784C60-E77A-464A-B73E-05AB4EEC254E}"/>
              </a:ext>
            </a:extLst>
          </p:cNvPr>
          <p:cNvCxnSpPr>
            <a:cxnSpLocks/>
          </p:cNvCxnSpPr>
          <p:nvPr/>
        </p:nvCxnSpPr>
        <p:spPr>
          <a:xfrm>
            <a:off x="2155876" y="316405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D4B3A1-99E4-4DDE-A2DD-2ED9C660859E}"/>
              </a:ext>
            </a:extLst>
          </p:cNvPr>
          <p:cNvCxnSpPr>
            <a:cxnSpLocks/>
          </p:cNvCxnSpPr>
          <p:nvPr/>
        </p:nvCxnSpPr>
        <p:spPr>
          <a:xfrm>
            <a:off x="2148790" y="392664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CFA24-7F8A-4291-B52A-E52D2EC320A1}"/>
              </a:ext>
            </a:extLst>
          </p:cNvPr>
          <p:cNvCxnSpPr>
            <a:cxnSpLocks/>
          </p:cNvCxnSpPr>
          <p:nvPr/>
        </p:nvCxnSpPr>
        <p:spPr>
          <a:xfrm>
            <a:off x="2140064" y="469769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3DB895-E9A3-44F0-AD86-61E5B0FD8815}"/>
              </a:ext>
            </a:extLst>
          </p:cNvPr>
          <p:cNvCxnSpPr>
            <a:cxnSpLocks/>
          </p:cNvCxnSpPr>
          <p:nvPr/>
        </p:nvCxnSpPr>
        <p:spPr>
          <a:xfrm>
            <a:off x="2132626" y="58351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54D7BEC-EE8B-40A8-82C3-6C1B0FC6EDDF}"/>
              </a:ext>
            </a:extLst>
          </p:cNvPr>
          <p:cNvSpPr>
            <a:spLocks noChangeAspect="1"/>
          </p:cNvSpPr>
          <p:nvPr/>
        </p:nvSpPr>
        <p:spPr>
          <a:xfrm>
            <a:off x="1916351" y="60860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1CEA79-C5F1-4546-B24D-503BAD08F679}"/>
              </a:ext>
            </a:extLst>
          </p:cNvPr>
          <p:cNvCxnSpPr/>
          <p:nvPr/>
        </p:nvCxnSpPr>
        <p:spPr>
          <a:xfrm>
            <a:off x="2566862" y="1704975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32DCE2-A8BE-4E01-9062-C29E77F1DE8D}"/>
              </a:ext>
            </a:extLst>
          </p:cNvPr>
          <p:cNvSpPr txBox="1"/>
          <p:nvPr/>
        </p:nvSpPr>
        <p:spPr>
          <a:xfrm>
            <a:off x="2270179" y="5760577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627F22-841A-4C3F-83C7-EBA0CC4A8E08}"/>
              </a:ext>
            </a:extLst>
          </p:cNvPr>
          <p:cNvCxnSpPr/>
          <p:nvPr/>
        </p:nvCxnSpPr>
        <p:spPr>
          <a:xfrm>
            <a:off x="2659650" y="5388020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F2BEEF6-8484-472A-B604-B518F7160738}"/>
              </a:ext>
            </a:extLst>
          </p:cNvPr>
          <p:cNvSpPr>
            <a:spLocks noChangeAspect="1"/>
          </p:cNvSpPr>
          <p:nvPr/>
        </p:nvSpPr>
        <p:spPr>
          <a:xfrm>
            <a:off x="3127571" y="517196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F5686-D206-4B0A-978C-BB235EB206C2}"/>
              </a:ext>
            </a:extLst>
          </p:cNvPr>
          <p:cNvSpPr txBox="1"/>
          <p:nvPr/>
        </p:nvSpPr>
        <p:spPr>
          <a:xfrm>
            <a:off x="2699693" y="5017328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365EB0-0D9A-4EF3-A6BC-6421023EDE65}"/>
              </a:ext>
            </a:extLst>
          </p:cNvPr>
          <p:cNvSpPr/>
          <p:nvPr/>
        </p:nvSpPr>
        <p:spPr>
          <a:xfrm>
            <a:off x="3041060" y="154166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FFFF"/>
                </a:solidFill>
              </a:rPr>
              <a:t>Pass 2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64F8F06-C63A-4BD4-8988-2ECB09A20D1D}"/>
              </a:ext>
            </a:extLst>
          </p:cNvPr>
          <p:cNvSpPr/>
          <p:nvPr/>
        </p:nvSpPr>
        <p:spPr>
          <a:xfrm>
            <a:off x="1597552" y="22631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1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4B1C98E7-7C76-488D-9B3B-D4EC7C96AB45}"/>
              </a:ext>
            </a:extLst>
          </p:cNvPr>
          <p:cNvSpPr>
            <a:spLocks noChangeAspect="1"/>
          </p:cNvSpPr>
          <p:nvPr/>
        </p:nvSpPr>
        <p:spPr>
          <a:xfrm>
            <a:off x="911218" y="148595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6AA1A2-EC82-429B-8B55-E6161D87C5BF}"/>
              </a:ext>
            </a:extLst>
          </p:cNvPr>
          <p:cNvCxnSpPr/>
          <p:nvPr/>
        </p:nvCxnSpPr>
        <p:spPr>
          <a:xfrm>
            <a:off x="1349411" y="170115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C1A33E99-7088-4244-8D7B-1B93A1B8B9D6}"/>
              </a:ext>
            </a:extLst>
          </p:cNvPr>
          <p:cNvSpPr>
            <a:spLocks noChangeAspect="1"/>
          </p:cNvSpPr>
          <p:nvPr/>
        </p:nvSpPr>
        <p:spPr>
          <a:xfrm>
            <a:off x="5866365" y="636091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A8008EF7-69F8-4505-9B8D-FFE04CD666D1}"/>
              </a:ext>
            </a:extLst>
          </p:cNvPr>
          <p:cNvSpPr>
            <a:spLocks noChangeAspect="1"/>
          </p:cNvSpPr>
          <p:nvPr/>
        </p:nvSpPr>
        <p:spPr>
          <a:xfrm>
            <a:off x="9408071" y="6043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2FFE7-3572-4574-B49B-782C3E3602C7}"/>
              </a:ext>
            </a:extLst>
          </p:cNvPr>
          <p:cNvSpPr txBox="1"/>
          <p:nvPr/>
        </p:nvSpPr>
        <p:spPr>
          <a:xfrm>
            <a:off x="4854052" y="106575"/>
            <a:ext cx="363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Flow chart for Pass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EA0F77-2096-4D9D-BABD-191DF8966B16}"/>
              </a:ext>
            </a:extLst>
          </p:cNvPr>
          <p:cNvSpPr/>
          <p:nvPr/>
        </p:nvSpPr>
        <p:spPr>
          <a:xfrm>
            <a:off x="5008881" y="1838367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4AD91A-3AEB-4264-914A-0F16EE075841}"/>
              </a:ext>
            </a:extLst>
          </p:cNvPr>
          <p:cNvCxnSpPr>
            <a:cxnSpLocks/>
          </p:cNvCxnSpPr>
          <p:nvPr/>
        </p:nvCxnSpPr>
        <p:spPr>
          <a:xfrm>
            <a:off x="6982652" y="234236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D74065-EDD1-474B-B2C4-D3896A860307}"/>
              </a:ext>
            </a:extLst>
          </p:cNvPr>
          <p:cNvCxnSpPr>
            <a:cxnSpLocks/>
          </p:cNvCxnSpPr>
          <p:nvPr/>
        </p:nvCxnSpPr>
        <p:spPr>
          <a:xfrm>
            <a:off x="5069445" y="23423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052203-3F2E-4A47-BAC1-304A793164D4}"/>
              </a:ext>
            </a:extLst>
          </p:cNvPr>
          <p:cNvCxnSpPr>
            <a:cxnSpLocks/>
          </p:cNvCxnSpPr>
          <p:nvPr/>
        </p:nvCxnSpPr>
        <p:spPr>
          <a:xfrm>
            <a:off x="5565349" y="2342367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8AA67F-3193-4571-890F-3EC9EB2B0F5C}"/>
              </a:ext>
            </a:extLst>
          </p:cNvPr>
          <p:cNvCxnSpPr>
            <a:cxnSpLocks/>
          </p:cNvCxnSpPr>
          <p:nvPr/>
        </p:nvCxnSpPr>
        <p:spPr>
          <a:xfrm>
            <a:off x="6539358" y="234236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0F040F6-2E7D-438C-91F4-845DAD7422D1}"/>
              </a:ext>
            </a:extLst>
          </p:cNvPr>
          <p:cNvCxnSpPr>
            <a:cxnSpLocks/>
          </p:cNvCxnSpPr>
          <p:nvPr/>
        </p:nvCxnSpPr>
        <p:spPr>
          <a:xfrm>
            <a:off x="6033211" y="23423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AAE5DA9-8A1A-49EF-85AD-4488DF8CDB4F}"/>
              </a:ext>
            </a:extLst>
          </p:cNvPr>
          <p:cNvSpPr/>
          <p:nvPr/>
        </p:nvSpPr>
        <p:spPr>
          <a:xfrm>
            <a:off x="4642418" y="2616107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4E894-3D54-4212-85C7-271A33494016}"/>
              </a:ext>
            </a:extLst>
          </p:cNvPr>
          <p:cNvSpPr/>
          <p:nvPr/>
        </p:nvSpPr>
        <p:spPr>
          <a:xfrm>
            <a:off x="5114940" y="3028895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732453F-986F-401E-A2AE-E654A2901854}"/>
              </a:ext>
            </a:extLst>
          </p:cNvPr>
          <p:cNvSpPr/>
          <p:nvPr/>
        </p:nvSpPr>
        <p:spPr>
          <a:xfrm>
            <a:off x="5667453" y="2616107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B0C3CC8-493F-4621-B200-0F5960AA7C14}"/>
              </a:ext>
            </a:extLst>
          </p:cNvPr>
          <p:cNvSpPr/>
          <p:nvPr/>
        </p:nvSpPr>
        <p:spPr>
          <a:xfrm>
            <a:off x="6182134" y="3001365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31F328A-E2FE-4AC8-B307-188082492EFD}"/>
              </a:ext>
            </a:extLst>
          </p:cNvPr>
          <p:cNvSpPr/>
          <p:nvPr/>
        </p:nvSpPr>
        <p:spPr>
          <a:xfrm>
            <a:off x="4253850" y="3001365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EF312-C7EA-4989-90A2-210CE4A462B4}"/>
              </a:ext>
            </a:extLst>
          </p:cNvPr>
          <p:cNvCxnSpPr>
            <a:cxnSpLocks/>
          </p:cNvCxnSpPr>
          <p:nvPr/>
        </p:nvCxnSpPr>
        <p:spPr>
          <a:xfrm rot="10800000">
            <a:off x="4521432" y="2108260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0AD4771-61C1-4070-81F1-3C3405B68410}"/>
              </a:ext>
            </a:extLst>
          </p:cNvPr>
          <p:cNvSpPr/>
          <p:nvPr/>
        </p:nvSpPr>
        <p:spPr>
          <a:xfrm>
            <a:off x="6647299" y="2643309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6C0713-179B-4C36-99C2-2F2F631E1B03}"/>
              </a:ext>
            </a:extLst>
          </p:cNvPr>
          <p:cNvCxnSpPr>
            <a:cxnSpLocks/>
          </p:cNvCxnSpPr>
          <p:nvPr/>
        </p:nvCxnSpPr>
        <p:spPr>
          <a:xfrm>
            <a:off x="4521432" y="2098948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77B676A-5C2A-43BF-BC52-D1CA8DBCA309}"/>
              </a:ext>
            </a:extLst>
          </p:cNvPr>
          <p:cNvSpPr>
            <a:spLocks noChangeAspect="1"/>
          </p:cNvSpPr>
          <p:nvPr/>
        </p:nvSpPr>
        <p:spPr>
          <a:xfrm>
            <a:off x="5860716" y="356681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3EF2DB-83F9-4630-89E9-708BD260C28C}"/>
              </a:ext>
            </a:extLst>
          </p:cNvPr>
          <p:cNvCxnSpPr>
            <a:cxnSpLocks/>
          </p:cNvCxnSpPr>
          <p:nvPr/>
        </p:nvCxnSpPr>
        <p:spPr>
          <a:xfrm>
            <a:off x="4521432" y="3294313"/>
            <a:ext cx="0" cy="50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BBF130-D951-4BBF-8665-F9D8DDA8BE9A}"/>
              </a:ext>
            </a:extLst>
          </p:cNvPr>
          <p:cNvCxnSpPr>
            <a:cxnSpLocks/>
          </p:cNvCxnSpPr>
          <p:nvPr/>
        </p:nvCxnSpPr>
        <p:spPr>
          <a:xfrm>
            <a:off x="5008881" y="2919887"/>
            <a:ext cx="0" cy="86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97369D1-6916-4AB0-B572-7CA5024166B8}"/>
              </a:ext>
            </a:extLst>
          </p:cNvPr>
          <p:cNvCxnSpPr>
            <a:cxnSpLocks/>
          </p:cNvCxnSpPr>
          <p:nvPr/>
        </p:nvCxnSpPr>
        <p:spPr>
          <a:xfrm>
            <a:off x="5565349" y="3332675"/>
            <a:ext cx="0" cy="456864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2CBAF98-0590-461D-904D-C3CE9B59360C}"/>
              </a:ext>
            </a:extLst>
          </p:cNvPr>
          <p:cNvCxnSpPr>
            <a:cxnSpLocks/>
          </p:cNvCxnSpPr>
          <p:nvPr/>
        </p:nvCxnSpPr>
        <p:spPr>
          <a:xfrm>
            <a:off x="6062580" y="291988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DECB983-6FE8-498E-952B-211D8984C067}"/>
              </a:ext>
            </a:extLst>
          </p:cNvPr>
          <p:cNvCxnSpPr>
            <a:cxnSpLocks/>
          </p:cNvCxnSpPr>
          <p:nvPr/>
        </p:nvCxnSpPr>
        <p:spPr>
          <a:xfrm>
            <a:off x="6539358" y="3294313"/>
            <a:ext cx="0" cy="50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A9E3030-3B7C-490C-81FD-83E992DDBBB3}"/>
              </a:ext>
            </a:extLst>
          </p:cNvPr>
          <p:cNvCxnSpPr>
            <a:cxnSpLocks/>
          </p:cNvCxnSpPr>
          <p:nvPr/>
        </p:nvCxnSpPr>
        <p:spPr>
          <a:xfrm>
            <a:off x="6982652" y="2961131"/>
            <a:ext cx="0" cy="82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A9B79F-FC16-4088-8F9D-6FEEFE177161}"/>
              </a:ext>
            </a:extLst>
          </p:cNvPr>
          <p:cNvCxnSpPr>
            <a:cxnSpLocks/>
          </p:cNvCxnSpPr>
          <p:nvPr/>
        </p:nvCxnSpPr>
        <p:spPr>
          <a:xfrm>
            <a:off x="4521650" y="3789539"/>
            <a:ext cx="133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6244D6-7634-482F-9D32-3A9B3CA5BF2C}"/>
              </a:ext>
            </a:extLst>
          </p:cNvPr>
          <p:cNvCxnSpPr>
            <a:cxnSpLocks/>
          </p:cNvCxnSpPr>
          <p:nvPr/>
        </p:nvCxnSpPr>
        <p:spPr>
          <a:xfrm rot="10800000">
            <a:off x="6306862" y="3786268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734B28-4A43-4F6D-AC3D-EAC5FBC936B3}"/>
              </a:ext>
            </a:extLst>
          </p:cNvPr>
          <p:cNvCxnSpPr>
            <a:cxnSpLocks/>
          </p:cNvCxnSpPr>
          <p:nvPr/>
        </p:nvCxnSpPr>
        <p:spPr>
          <a:xfrm>
            <a:off x="1794819" y="134621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4A1EF23-3BAA-4D2B-858E-0F7CD47ACD37}"/>
              </a:ext>
            </a:extLst>
          </p:cNvPr>
          <p:cNvSpPr>
            <a:spLocks noChangeAspect="1"/>
          </p:cNvSpPr>
          <p:nvPr/>
        </p:nvSpPr>
        <p:spPr>
          <a:xfrm>
            <a:off x="1586251" y="9092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6B1309-BC3F-416F-A940-981ECBD8C901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72" y="1604168"/>
            <a:ext cx="1873747" cy="1162134"/>
            <a:chOff x="6170376" y="2713426"/>
            <a:chExt cx="1208220" cy="749362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04E03B4-8B4A-4360-84F9-096A7E96E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DE4E13-D2A2-43DE-B61F-88EAAF3AD1C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B0B26A-45A5-4DB4-8483-42D749C0F219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F7049D5-F0F3-4C3C-B582-52063FC68A3E}"/>
              </a:ext>
            </a:extLst>
          </p:cNvPr>
          <p:cNvSpPr/>
          <p:nvPr/>
        </p:nvSpPr>
        <p:spPr>
          <a:xfrm>
            <a:off x="2886144" y="193180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201334-A481-45DA-BD37-F8B920DC1E79}"/>
              </a:ext>
            </a:extLst>
          </p:cNvPr>
          <p:cNvCxnSpPr>
            <a:cxnSpLocks/>
          </p:cNvCxnSpPr>
          <p:nvPr/>
        </p:nvCxnSpPr>
        <p:spPr>
          <a:xfrm>
            <a:off x="1796176" y="276630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BE4BC5-EAFD-40F1-803A-0DF4ECA1C4DA}"/>
              </a:ext>
            </a:extLst>
          </p:cNvPr>
          <p:cNvSpPr txBox="1"/>
          <p:nvPr/>
        </p:nvSpPr>
        <p:spPr>
          <a:xfrm>
            <a:off x="1896240" y="2727399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0C653-9995-484D-843E-1D02DAC1BA26}"/>
              </a:ext>
            </a:extLst>
          </p:cNvPr>
          <p:cNvSpPr txBox="1"/>
          <p:nvPr/>
        </p:nvSpPr>
        <p:spPr>
          <a:xfrm>
            <a:off x="2455785" y="1832810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B08E11-FEB8-4303-95E6-C487FC17BD71}"/>
              </a:ext>
            </a:extLst>
          </p:cNvPr>
          <p:cNvGrpSpPr>
            <a:grpSpLocks noChangeAspect="1"/>
          </p:cNvGrpSpPr>
          <p:nvPr/>
        </p:nvGrpSpPr>
        <p:grpSpPr>
          <a:xfrm>
            <a:off x="1006047" y="3081617"/>
            <a:ext cx="1873747" cy="1162134"/>
            <a:chOff x="6170376" y="2713426"/>
            <a:chExt cx="1208220" cy="749362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EAC68260-496F-4770-B4F2-9A26C3E8C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D51675-C1EA-4980-81E3-19F7FBF2EB7F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Op2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CE5A54-AD9E-497A-963F-C5D8D90FC9FF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EACCB84-E5D9-46A2-BEFF-A22447645E0B}"/>
              </a:ext>
            </a:extLst>
          </p:cNvPr>
          <p:cNvSpPr/>
          <p:nvPr/>
        </p:nvSpPr>
        <p:spPr>
          <a:xfrm>
            <a:off x="2886144" y="341828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F2733-3EFE-4DBD-A37B-E2BF9A896BC7}"/>
              </a:ext>
            </a:extLst>
          </p:cNvPr>
          <p:cNvSpPr txBox="1"/>
          <p:nvPr/>
        </p:nvSpPr>
        <p:spPr>
          <a:xfrm>
            <a:off x="4157770" y="9498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3: { "A", "B", "C", "D", "E", "H", "L", "M" 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D5314-2DB1-4C19-B894-E448DF212F9E}"/>
              </a:ext>
            </a:extLst>
          </p:cNvPr>
          <p:cNvSpPr txBox="1"/>
          <p:nvPr/>
        </p:nvSpPr>
        <p:spPr>
          <a:xfrm>
            <a:off x="2448464" y="3327595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602DEB-19E5-4E3D-9C44-E0B96D03567A}"/>
              </a:ext>
            </a:extLst>
          </p:cNvPr>
          <p:cNvCxnSpPr>
            <a:cxnSpLocks/>
          </p:cNvCxnSpPr>
          <p:nvPr/>
        </p:nvCxnSpPr>
        <p:spPr>
          <a:xfrm>
            <a:off x="1798477" y="4243751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ADBFF0-4191-43D1-B456-36335690C479}"/>
              </a:ext>
            </a:extLst>
          </p:cNvPr>
          <p:cNvSpPr txBox="1"/>
          <p:nvPr/>
        </p:nvSpPr>
        <p:spPr>
          <a:xfrm>
            <a:off x="1896240" y="4226952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A00A64-E4A0-429A-A66B-B1CD7086C4C6}"/>
              </a:ext>
            </a:extLst>
          </p:cNvPr>
          <p:cNvGrpSpPr>
            <a:grpSpLocks noChangeAspect="1"/>
          </p:cNvGrpSpPr>
          <p:nvPr/>
        </p:nvGrpSpPr>
        <p:grpSpPr>
          <a:xfrm>
            <a:off x="1012400" y="4571127"/>
            <a:ext cx="1957107" cy="1295999"/>
            <a:chOff x="6170376" y="2710907"/>
            <a:chExt cx="1261972" cy="835680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8D1EC938-CF01-4115-BC34-C0CB26AF7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139" y="2710907"/>
              <a:ext cx="965053" cy="83568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8BCF1D-4570-4BE7-A4F2-C2E6902F4DB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&amp; Op2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Same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16DF7-9674-4904-84D3-67EE0C1E9F7D}"/>
                </a:ext>
              </a:extLst>
            </p:cNvPr>
            <p:cNvCxnSpPr/>
            <p:nvPr/>
          </p:nvCxnSpPr>
          <p:spPr>
            <a:xfrm>
              <a:off x="7156267" y="3129537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BE78A9-21D7-4E5C-8E25-33CECBB66AAF}"/>
              </a:ext>
            </a:extLst>
          </p:cNvPr>
          <p:cNvCxnSpPr>
            <a:cxnSpLocks/>
          </p:cNvCxnSpPr>
          <p:nvPr/>
        </p:nvCxnSpPr>
        <p:spPr>
          <a:xfrm>
            <a:off x="1798426" y="586712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28E0A6-6D08-4980-860C-EF7659B7EE25}"/>
              </a:ext>
            </a:extLst>
          </p:cNvPr>
          <p:cNvSpPr txBox="1"/>
          <p:nvPr/>
        </p:nvSpPr>
        <p:spPr>
          <a:xfrm>
            <a:off x="1896240" y="5819337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B57431-9071-4672-9127-FC400CAE9315}"/>
              </a:ext>
            </a:extLst>
          </p:cNvPr>
          <p:cNvSpPr txBox="1"/>
          <p:nvPr/>
        </p:nvSpPr>
        <p:spPr>
          <a:xfrm>
            <a:off x="2464651" y="48867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CE9705-A224-45B8-B818-A28DB0A1F45F}"/>
              </a:ext>
            </a:extLst>
          </p:cNvPr>
          <p:cNvSpPr/>
          <p:nvPr/>
        </p:nvSpPr>
        <p:spPr>
          <a:xfrm>
            <a:off x="3006266" y="495582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557642-B1E9-4B38-A054-971275F32A13}"/>
              </a:ext>
            </a:extLst>
          </p:cNvPr>
          <p:cNvSpPr>
            <a:spLocks noChangeAspect="1"/>
          </p:cNvSpPr>
          <p:nvPr/>
        </p:nvSpPr>
        <p:spPr>
          <a:xfrm>
            <a:off x="1046637" y="6200832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FD451A-4239-4EFE-8263-59E81384BCBE}"/>
              </a:ext>
            </a:extLst>
          </p:cNvPr>
          <p:cNvCxnSpPr>
            <a:cxnSpLocks/>
          </p:cNvCxnSpPr>
          <p:nvPr/>
        </p:nvCxnSpPr>
        <p:spPr>
          <a:xfrm>
            <a:off x="5359728" y="293404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B684357-E03B-4B63-8638-CC5C7D5494B9}"/>
              </a:ext>
            </a:extLst>
          </p:cNvPr>
          <p:cNvSpPr>
            <a:spLocks noChangeAspect="1"/>
          </p:cNvSpPr>
          <p:nvPr/>
        </p:nvSpPr>
        <p:spPr>
          <a:xfrm>
            <a:off x="5151160" y="249711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D795A6-917A-43A8-8501-F467C58D6004}"/>
              </a:ext>
            </a:extLst>
          </p:cNvPr>
          <p:cNvGrpSpPr>
            <a:grpSpLocks noChangeAspect="1"/>
          </p:cNvGrpSpPr>
          <p:nvPr/>
        </p:nvGrpSpPr>
        <p:grpSpPr>
          <a:xfrm>
            <a:off x="4567781" y="3191999"/>
            <a:ext cx="1873747" cy="1162134"/>
            <a:chOff x="6170376" y="2713426"/>
            <a:chExt cx="1208220" cy="749362"/>
          </a:xfrm>
        </p:grpSpPr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C8C898BB-8F9F-4570-813E-D0923240F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1502AA-E083-43C4-90B7-35D3A9D69D6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051362D-9AA3-456B-9007-0D617AFE0181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CD1BE7-524F-4923-A8BA-E1097807C527}"/>
              </a:ext>
            </a:extLst>
          </p:cNvPr>
          <p:cNvSpPr/>
          <p:nvPr/>
        </p:nvSpPr>
        <p:spPr>
          <a:xfrm>
            <a:off x="6451053" y="351963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8E632D-9579-4CAA-A623-9C377E74E488}"/>
              </a:ext>
            </a:extLst>
          </p:cNvPr>
          <p:cNvCxnSpPr>
            <a:cxnSpLocks/>
          </p:cNvCxnSpPr>
          <p:nvPr/>
        </p:nvCxnSpPr>
        <p:spPr>
          <a:xfrm>
            <a:off x="5361085" y="4354133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177C12-F8D8-49C8-810E-F541C59702C9}"/>
              </a:ext>
            </a:extLst>
          </p:cNvPr>
          <p:cNvSpPr txBox="1"/>
          <p:nvPr/>
        </p:nvSpPr>
        <p:spPr>
          <a:xfrm>
            <a:off x="5461149" y="4315230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9C043-272B-4A09-97AE-9AE37EF3F5B1}"/>
              </a:ext>
            </a:extLst>
          </p:cNvPr>
          <p:cNvSpPr txBox="1"/>
          <p:nvPr/>
        </p:nvSpPr>
        <p:spPr>
          <a:xfrm>
            <a:off x="6020694" y="3420641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7CF0FE-E798-4244-934F-2FEFD9A256D1}"/>
              </a:ext>
            </a:extLst>
          </p:cNvPr>
          <p:cNvSpPr/>
          <p:nvPr/>
        </p:nvSpPr>
        <p:spPr>
          <a:xfrm>
            <a:off x="6451053" y="500611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86FDB8-4156-40B1-9858-4D308137C17B}"/>
              </a:ext>
            </a:extLst>
          </p:cNvPr>
          <p:cNvSpPr txBox="1"/>
          <p:nvPr/>
        </p:nvSpPr>
        <p:spPr>
          <a:xfrm>
            <a:off x="6013373" y="491542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97F74D-4B60-48C7-90A9-4EEDDD247F6A}"/>
              </a:ext>
            </a:extLst>
          </p:cNvPr>
          <p:cNvCxnSpPr>
            <a:cxnSpLocks/>
          </p:cNvCxnSpPr>
          <p:nvPr/>
        </p:nvCxnSpPr>
        <p:spPr>
          <a:xfrm>
            <a:off x="5363386" y="583158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B145ECD-8511-405B-8752-5EC6B740FF75}"/>
              </a:ext>
            </a:extLst>
          </p:cNvPr>
          <p:cNvSpPr txBox="1"/>
          <p:nvPr/>
        </p:nvSpPr>
        <p:spPr>
          <a:xfrm>
            <a:off x="5461149" y="581478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FF49882-50AA-4D04-9519-CA42B245AD3B}"/>
              </a:ext>
            </a:extLst>
          </p:cNvPr>
          <p:cNvSpPr>
            <a:spLocks noChangeAspect="1"/>
          </p:cNvSpPr>
          <p:nvPr/>
        </p:nvSpPr>
        <p:spPr>
          <a:xfrm>
            <a:off x="4611546" y="617322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76DE4-5062-45B6-BF65-B458F42F5264}"/>
              </a:ext>
            </a:extLst>
          </p:cNvPr>
          <p:cNvSpPr txBox="1"/>
          <p:nvPr/>
        </p:nvSpPr>
        <p:spPr>
          <a:xfrm>
            <a:off x="4165251" y="1351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4: { "A", "B", "C", "D", "E", "H", "L", "M" 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DD469D-B3C8-404C-8617-06B147586511}"/>
              </a:ext>
            </a:extLst>
          </p:cNvPr>
          <p:cNvGrpSpPr>
            <a:grpSpLocks noChangeAspect="1"/>
          </p:cNvGrpSpPr>
          <p:nvPr/>
        </p:nvGrpSpPr>
        <p:grpSpPr>
          <a:xfrm>
            <a:off x="4591398" y="4668739"/>
            <a:ext cx="1854892" cy="1162134"/>
            <a:chOff x="6182534" y="2713426"/>
            <a:chExt cx="1196062" cy="749362"/>
          </a:xfrm>
        </p:grpSpPr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id="{6821B7B1-0153-400E-A690-7A217FE2D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FF60A7-6D76-4C73-BEE4-9443D40E5F26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D158D5B-8422-436A-97C2-353B4FBA6F6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15E71B-3D0A-43B2-AA62-75A71EFEABA2}"/>
              </a:ext>
            </a:extLst>
          </p:cNvPr>
          <p:cNvCxnSpPr>
            <a:cxnSpLocks/>
          </p:cNvCxnSpPr>
          <p:nvPr/>
        </p:nvCxnSpPr>
        <p:spPr>
          <a:xfrm>
            <a:off x="8971956" y="29409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6F8EA5D5-A67E-4D3D-985A-935678911FBA}"/>
              </a:ext>
            </a:extLst>
          </p:cNvPr>
          <p:cNvSpPr>
            <a:spLocks noChangeAspect="1"/>
          </p:cNvSpPr>
          <p:nvPr/>
        </p:nvSpPr>
        <p:spPr>
          <a:xfrm>
            <a:off x="8763388" y="250398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31D5E6-5E91-470F-A7BC-BCA7EA5E7EDD}"/>
              </a:ext>
            </a:extLst>
          </p:cNvPr>
          <p:cNvGrpSpPr>
            <a:grpSpLocks noChangeAspect="1"/>
          </p:cNvGrpSpPr>
          <p:nvPr/>
        </p:nvGrpSpPr>
        <p:grpSpPr>
          <a:xfrm>
            <a:off x="8180009" y="3198874"/>
            <a:ext cx="1873747" cy="1162134"/>
            <a:chOff x="6170376" y="2713426"/>
            <a:chExt cx="1208220" cy="749362"/>
          </a:xfrm>
        </p:grpSpPr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CE9662AC-1BF3-40D5-8F01-37D7D6B1E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23CE24-F3FE-4EC0-81D4-C2A3F3B8A78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5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8E6806D-E4CB-4160-96E8-06E5060446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A4DA52C-6FE8-4E2E-9080-6BCFBE5CFCBD}"/>
              </a:ext>
            </a:extLst>
          </p:cNvPr>
          <p:cNvSpPr/>
          <p:nvPr/>
        </p:nvSpPr>
        <p:spPr>
          <a:xfrm>
            <a:off x="10063281" y="35265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00E72B-2345-41C7-A357-DCA3C830E7C5}"/>
              </a:ext>
            </a:extLst>
          </p:cNvPr>
          <p:cNvCxnSpPr>
            <a:cxnSpLocks/>
          </p:cNvCxnSpPr>
          <p:nvPr/>
        </p:nvCxnSpPr>
        <p:spPr>
          <a:xfrm>
            <a:off x="8973313" y="436100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BD105B-B057-4E09-9381-98C2B1BBF1C7}"/>
              </a:ext>
            </a:extLst>
          </p:cNvPr>
          <p:cNvSpPr txBox="1"/>
          <p:nvPr/>
        </p:nvSpPr>
        <p:spPr>
          <a:xfrm>
            <a:off x="9073377" y="43221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3B6E20-2C59-4CCE-B1CE-22A162CEF391}"/>
              </a:ext>
            </a:extLst>
          </p:cNvPr>
          <p:cNvSpPr txBox="1"/>
          <p:nvPr/>
        </p:nvSpPr>
        <p:spPr>
          <a:xfrm>
            <a:off x="9632922" y="342751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77596E-1E2B-46B8-BBCC-A06479A4D188}"/>
              </a:ext>
            </a:extLst>
          </p:cNvPr>
          <p:cNvSpPr txBox="1"/>
          <p:nvPr/>
        </p:nvSpPr>
        <p:spPr>
          <a:xfrm>
            <a:off x="4156198" y="17388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5: { "B", "D", "H", "SP" }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8AFFFB9-3F29-4B9F-A8F4-60E0DBA100F1}"/>
              </a:ext>
            </a:extLst>
          </p:cNvPr>
          <p:cNvSpPr/>
          <p:nvPr/>
        </p:nvSpPr>
        <p:spPr>
          <a:xfrm>
            <a:off x="10063905" y="502886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97836D-C47C-430E-BD51-420E48F6A9C3}"/>
              </a:ext>
            </a:extLst>
          </p:cNvPr>
          <p:cNvSpPr txBox="1"/>
          <p:nvPr/>
        </p:nvSpPr>
        <p:spPr>
          <a:xfrm>
            <a:off x="9626225" y="493817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1B0992-B0A2-4A60-BD40-27B931010E93}"/>
              </a:ext>
            </a:extLst>
          </p:cNvPr>
          <p:cNvCxnSpPr>
            <a:cxnSpLocks/>
          </p:cNvCxnSpPr>
          <p:nvPr/>
        </p:nvCxnSpPr>
        <p:spPr>
          <a:xfrm>
            <a:off x="8976238" y="58543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0F86CF9-FC8F-4697-8BF1-6EBBDAB6C7D1}"/>
              </a:ext>
            </a:extLst>
          </p:cNvPr>
          <p:cNvSpPr txBox="1"/>
          <p:nvPr/>
        </p:nvSpPr>
        <p:spPr>
          <a:xfrm>
            <a:off x="9074001" y="583753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826D344-7A5C-439D-B015-D3F413FF2DFC}"/>
              </a:ext>
            </a:extLst>
          </p:cNvPr>
          <p:cNvSpPr>
            <a:spLocks noChangeAspect="1"/>
          </p:cNvSpPr>
          <p:nvPr/>
        </p:nvSpPr>
        <p:spPr>
          <a:xfrm>
            <a:off x="8224398" y="619597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614D05-41BD-4A96-88CA-3842E2B7F36C}"/>
              </a:ext>
            </a:extLst>
          </p:cNvPr>
          <p:cNvGrpSpPr>
            <a:grpSpLocks noChangeAspect="1"/>
          </p:cNvGrpSpPr>
          <p:nvPr/>
        </p:nvGrpSpPr>
        <p:grpSpPr>
          <a:xfrm>
            <a:off x="8204250" y="4691489"/>
            <a:ext cx="1854892" cy="1162134"/>
            <a:chOff x="6182534" y="2713426"/>
            <a:chExt cx="1196062" cy="749362"/>
          </a:xfrm>
        </p:grpSpPr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id="{6091635D-9358-4918-B43C-E691BD4A4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2B859F4-346D-4F2C-AEE4-45F8EDD01F0C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89A78E5-A4FF-4592-A723-D0C03151CF7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1564C0-7A6F-4FFD-88D0-B3DD9F5990DE}"/>
              </a:ext>
            </a:extLst>
          </p:cNvPr>
          <p:cNvSpPr txBox="1"/>
          <p:nvPr/>
        </p:nvSpPr>
        <p:spPr>
          <a:xfrm>
            <a:off x="1274539" y="185777"/>
            <a:ext cx="979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ERRORS for machine instruction TYPE 7, 8, 9</a:t>
            </a:r>
          </a:p>
        </p:txBody>
      </p:sp>
    </p:spTree>
    <p:extLst>
      <p:ext uri="{BB962C8B-B14F-4D97-AF65-F5344CB8AC3E}">
        <p14:creationId xmlns:p14="http://schemas.microsoft.com/office/powerpoint/2010/main" val="366399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AC77CC-44AF-4D2A-8E6D-AA6BC78177A8}"/>
              </a:ext>
            </a:extLst>
          </p:cNvPr>
          <p:cNvSpPr/>
          <p:nvPr/>
        </p:nvSpPr>
        <p:spPr>
          <a:xfrm>
            <a:off x="3977147" y="478007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fie without LN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30BA0C-FA8E-4BFE-BCD6-D1B2D8F07E0F}"/>
              </a:ext>
            </a:extLst>
          </p:cNvPr>
          <p:cNvCxnSpPr>
            <a:cxnSpLocks/>
          </p:cNvCxnSpPr>
          <p:nvPr/>
        </p:nvCxnSpPr>
        <p:spPr>
          <a:xfrm>
            <a:off x="5231550" y="2585012"/>
            <a:ext cx="0" cy="72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0267C3-4856-4516-B4FA-C6C6CECF325F}"/>
              </a:ext>
            </a:extLst>
          </p:cNvPr>
          <p:cNvGrpSpPr>
            <a:grpSpLocks noChangeAspect="1"/>
          </p:cNvGrpSpPr>
          <p:nvPr/>
        </p:nvGrpSpPr>
        <p:grpSpPr>
          <a:xfrm>
            <a:off x="4499661" y="3296340"/>
            <a:ext cx="1764131" cy="1478781"/>
            <a:chOff x="6182534" y="2713426"/>
            <a:chExt cx="1199725" cy="1005666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89DC574E-0461-4AF5-99AC-ADFA37248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7CB237-CCA0-4CA5-85B4-1C9FE7F0227B}"/>
                </a:ext>
              </a:extLst>
            </p:cNvPr>
            <p:cNvSpPr txBox="1"/>
            <p:nvPr/>
          </p:nvSpPr>
          <p:spPr>
            <a:xfrm>
              <a:off x="6182534" y="2960013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r>
                <a:rPr lang="en-US" dirty="0">
                  <a:solidFill>
                    <a:srgbClr val="00FF00"/>
                  </a:solidFill>
                </a:rPr>
                <a:t> flag 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4A2AC7-6B13-4D0A-8E7B-30FF32385896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394CBD-6ADC-425C-9BA7-A02F2562775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FFE3DB-1103-46B1-92C7-4C8ECA0E266C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BDC027-CB26-4F5B-87BC-CBBE2CEBCF08}"/>
              </a:ext>
            </a:extLst>
          </p:cNvPr>
          <p:cNvSpPr txBox="1"/>
          <p:nvPr/>
        </p:nvSpPr>
        <p:spPr>
          <a:xfrm>
            <a:off x="5963428" y="35216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0C2F10-F6C0-48E8-8FA2-8D7143F82CEA}"/>
              </a:ext>
            </a:extLst>
          </p:cNvPr>
          <p:cNvCxnSpPr>
            <a:cxnSpLocks/>
          </p:cNvCxnSpPr>
          <p:nvPr/>
        </p:nvCxnSpPr>
        <p:spPr>
          <a:xfrm>
            <a:off x="6487845" y="5070315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0D1F8C-068B-4E7B-BA0E-BC3D7D379C47}"/>
              </a:ext>
            </a:extLst>
          </p:cNvPr>
          <p:cNvSpPr/>
          <p:nvPr/>
        </p:nvSpPr>
        <p:spPr>
          <a:xfrm>
            <a:off x="3771648" y="2278720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0899C-DE09-49E4-B177-CDC23704C02A}"/>
              </a:ext>
            </a:extLst>
          </p:cNvPr>
          <p:cNvSpPr/>
          <p:nvPr/>
        </p:nvSpPr>
        <p:spPr>
          <a:xfrm>
            <a:off x="6263791" y="3557012"/>
            <a:ext cx="2504779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fie with LN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13ACBA4-16D8-4459-966F-64A445DABE45}"/>
              </a:ext>
            </a:extLst>
          </p:cNvPr>
          <p:cNvSpPr>
            <a:spLocks noChangeAspect="1"/>
          </p:cNvSpPr>
          <p:nvPr/>
        </p:nvSpPr>
        <p:spPr>
          <a:xfrm>
            <a:off x="7299905" y="486437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89464B-BD09-4F49-83D5-876C10C43E8B}"/>
              </a:ext>
            </a:extLst>
          </p:cNvPr>
          <p:cNvCxnSpPr>
            <a:cxnSpLocks/>
          </p:cNvCxnSpPr>
          <p:nvPr/>
        </p:nvCxnSpPr>
        <p:spPr>
          <a:xfrm>
            <a:off x="7516180" y="4140720"/>
            <a:ext cx="0" cy="72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1CEB952-3B1C-4CE8-8199-FCA41E6B68AB}"/>
              </a:ext>
            </a:extLst>
          </p:cNvPr>
          <p:cNvSpPr/>
          <p:nvPr/>
        </p:nvSpPr>
        <p:spPr>
          <a:xfrm>
            <a:off x="4713194" y="2271782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START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E90BB7D-C7BB-4036-BFAF-CC6A9240FC64}"/>
              </a:ext>
            </a:extLst>
          </p:cNvPr>
          <p:cNvSpPr/>
          <p:nvPr/>
        </p:nvSpPr>
        <p:spPr>
          <a:xfrm>
            <a:off x="5885426" y="2271782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E57B99-AC9B-496B-AEF1-93FC730DAAC6}"/>
              </a:ext>
            </a:extLst>
          </p:cNvPr>
          <p:cNvCxnSpPr>
            <a:cxnSpLocks/>
          </p:cNvCxnSpPr>
          <p:nvPr/>
        </p:nvCxnSpPr>
        <p:spPr>
          <a:xfrm>
            <a:off x="6290226" y="25850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6565D3-B400-4F7B-8FE5-3ECC5EE69B73}"/>
              </a:ext>
            </a:extLst>
          </p:cNvPr>
          <p:cNvCxnSpPr>
            <a:cxnSpLocks/>
          </p:cNvCxnSpPr>
          <p:nvPr/>
        </p:nvCxnSpPr>
        <p:spPr>
          <a:xfrm>
            <a:off x="4161148" y="25850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2C0D3D-49A7-4965-B379-1E0D27A6E240}"/>
              </a:ext>
            </a:extLst>
          </p:cNvPr>
          <p:cNvCxnSpPr>
            <a:cxnSpLocks/>
          </p:cNvCxnSpPr>
          <p:nvPr/>
        </p:nvCxnSpPr>
        <p:spPr>
          <a:xfrm rot="10800000">
            <a:off x="5217256" y="2975300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7F6CC1-3D00-4377-95FB-02D79BA42B61}"/>
              </a:ext>
            </a:extLst>
          </p:cNvPr>
          <p:cNvCxnSpPr>
            <a:cxnSpLocks/>
          </p:cNvCxnSpPr>
          <p:nvPr/>
        </p:nvCxnSpPr>
        <p:spPr>
          <a:xfrm rot="10800000">
            <a:off x="4156350" y="298203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6F060C-43CE-49F9-84C7-9E86DE179E58}"/>
              </a:ext>
            </a:extLst>
          </p:cNvPr>
          <p:cNvGrpSpPr/>
          <p:nvPr/>
        </p:nvGrpSpPr>
        <p:grpSpPr>
          <a:xfrm>
            <a:off x="7846069" y="4589844"/>
            <a:ext cx="924222" cy="900000"/>
            <a:chOff x="10934393" y="5549105"/>
            <a:chExt cx="924222" cy="900000"/>
          </a:xfrm>
          <a:noFill/>
        </p:grpSpPr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EC9CB542-81E1-40B9-8F04-14E9041706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7628C6-EB24-4560-9606-3995AFF868F1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97A57-D0A6-4D7D-B6CA-A2076CCDD78F}"/>
              </a:ext>
            </a:extLst>
          </p:cNvPr>
          <p:cNvSpPr txBox="1"/>
          <p:nvPr/>
        </p:nvSpPr>
        <p:spPr>
          <a:xfrm>
            <a:off x="3135241" y="312849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2</a:t>
            </a:r>
          </a:p>
        </p:txBody>
      </p:sp>
    </p:spTree>
    <p:extLst>
      <p:ext uri="{BB962C8B-B14F-4D97-AF65-F5344CB8AC3E}">
        <p14:creationId xmlns:p14="http://schemas.microsoft.com/office/powerpoint/2010/main" val="340551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39B6E3-E497-4006-9E6C-E8495B984233}"/>
              </a:ext>
            </a:extLst>
          </p:cNvPr>
          <p:cNvSpPr/>
          <p:nvPr/>
        </p:nvSpPr>
        <p:spPr>
          <a:xfrm>
            <a:off x="8329304" y="202008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B17297-9FC0-4CEC-AF9C-7A6D869635B7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B4BB42F-415C-4AFB-A571-B84814FFD2D9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BC5B3EB3-2E46-4713-9A2F-6EDAB20BD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E381F-0860-4115-8163-88689AA98461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48ACA75-9277-49D8-9196-2F2A449C1C7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1ECE13-383F-4D88-8652-8B1543823C4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D8378CD-C9A3-4CF4-8ED1-3B059FA853BC}"/>
              </a:ext>
            </a:extLst>
          </p:cNvPr>
          <p:cNvSpPr>
            <a:spLocks noChangeAspect="1"/>
          </p:cNvSpPr>
          <p:nvPr/>
        </p:nvSpPr>
        <p:spPr>
          <a:xfrm>
            <a:off x="10489304" y="194253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B10C5E2-68EF-46F3-9189-EBEC09E23E5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33B88-A0E4-4867-8E0B-289CDFE4473F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E16B72-C6BB-46E9-B0AB-BA95A04198F8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FFE20A-C1EB-413D-B496-42FD8242DB90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51FD9C-AF7E-4916-A76D-CEEBF485FD9A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7A628858-A849-455C-A428-BA64E6AA7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765E96-2333-4699-9659-B1AEAF8B61B2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0EA486-E9A0-488B-9C1F-A5BF68C2C573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C3C38E6-F812-4ABF-B51F-099F7FA9071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213D12-AFFA-48FE-B1C4-0FA0FAD28512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6C38DC-91C2-44D3-A9B8-11D6C3EB95EE}"/>
              </a:ext>
            </a:extLst>
          </p:cNvPr>
          <p:cNvSpPr txBox="1"/>
          <p:nvPr/>
        </p:nvSpPr>
        <p:spPr>
          <a:xfrm>
            <a:off x="7838538" y="179284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A9F96-1176-4007-B479-0F7E92AC7CE5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21735D-8671-47A0-95AC-99BB34CF0425}"/>
              </a:ext>
            </a:extLst>
          </p:cNvPr>
          <p:cNvGrpSpPr>
            <a:grpSpLocks noChangeAspect="1"/>
          </p:cNvGrpSpPr>
          <p:nvPr/>
        </p:nvGrpSpPr>
        <p:grpSpPr>
          <a:xfrm>
            <a:off x="6445829" y="1178603"/>
            <a:ext cx="1883475" cy="1565975"/>
            <a:chOff x="6177869" y="2461426"/>
            <a:chExt cx="1204390" cy="1001362"/>
          </a:xfrm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5CBA35C2-81C2-4233-BCAC-DAC1F771F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9895DD-DDF6-407B-B01A-C1393C41AF56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9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2 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DC6404-0300-4176-BCA0-385E099DC8AD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DE4D131-957F-48EA-A149-26A0F68513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3422EB6-CF35-4DC3-AE9F-BEB82B24E8C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46AD41-6067-408D-B1ED-90CF881C4E2B}"/>
              </a:ext>
            </a:extLst>
          </p:cNvPr>
          <p:cNvSpPr/>
          <p:nvPr/>
        </p:nvSpPr>
        <p:spPr>
          <a:xfrm>
            <a:off x="6749609" y="64566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914A8-7F9F-481B-944C-56F33F9FDD45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89E818-002E-438F-B2B9-FE65B979C22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4034A4B5-1E99-4436-A645-9C04E24B0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0ABD09-31C2-4E2A-9385-2FB501772B4A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DFC34E-0BF6-4E16-9F10-660B124AE7E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95DF06-903E-4842-A08F-DFE30917D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252F06D-58AF-45E9-83D8-9BC835C34BE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6A2CD-1C98-4F8F-B2A0-DC626868B91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DE3B6A-AE96-4077-9AA9-EE8883F6D18C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F3AEEB-F18A-4AAD-B624-F8614D4EB2AB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B98D75-15E3-4C05-BE85-C274AB078A9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C2C539-5D30-4EC4-98B8-B8B615482902}"/>
              </a:ext>
            </a:extLst>
          </p:cNvPr>
          <p:cNvGrpSpPr>
            <a:grpSpLocks noChangeAspect="1"/>
          </p:cNvGrpSpPr>
          <p:nvPr/>
        </p:nvGrpSpPr>
        <p:grpSpPr>
          <a:xfrm>
            <a:off x="6969856" y="2986097"/>
            <a:ext cx="2088000" cy="1572477"/>
            <a:chOff x="6165975" y="2713426"/>
            <a:chExt cx="1216284" cy="915985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5482F33B-207E-4792-A51F-6DD009EC9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AA1042-1A74-4141-8AEC-E34B5CECC897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7B9310-47A1-4540-A738-8CBD1109CD51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2315D2-2D7C-423F-BB78-EA8D6AE88BCF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6E5EA-26AC-4FBE-AEEE-FCAE1A72C557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F1BB2D-1165-4AAC-ABBF-23A3027E7220}"/>
              </a:ext>
            </a:extLst>
          </p:cNvPr>
          <p:cNvCxnSpPr>
            <a:cxnSpLocks/>
          </p:cNvCxnSpPr>
          <p:nvPr/>
        </p:nvCxnSpPr>
        <p:spPr>
          <a:xfrm>
            <a:off x="7858275" y="427253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F6A2B2A-77B0-4704-9557-8F266416C7EF}"/>
              </a:ext>
            </a:extLst>
          </p:cNvPr>
          <p:cNvSpPr/>
          <p:nvPr/>
        </p:nvSpPr>
        <p:spPr>
          <a:xfrm>
            <a:off x="7370852" y="47239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63F7C3-1E50-4DC8-968F-0DD802824EF6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EE2891-A8AC-4D89-9605-B92F6489AB15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C1889E-B20D-42FC-AB74-054F1582DC79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F2FAFD-9F2F-4F0D-A23B-8EC4DAC032E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4C2C9E7C-10A9-4B98-8B08-E1112A1E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AA0C9E-5496-43BB-8394-D7E2064F5D3F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&gt;2 ?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301115-8FB8-4037-AABA-46F94A2ECDB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3019FC0-F36A-4F0E-86DA-B5F75136DE35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51284E9-C69B-44DA-8C0B-B40167246985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2CD7F7-AAA4-467A-894E-9B441D84FCD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D9DDB0-78DE-4212-BF52-A0BE031E1D0B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31C145-C6CA-4E39-9C9E-8B849AD75A55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21D0B2E3-5035-4D3E-A5FB-40BD6248C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1160C5-48AC-4C4F-AC4D-5EC9EAC401D8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DE1D726-2CD8-4058-BB89-C72AEDE774A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EE856F4-8878-45EF-9424-171C6318383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F85008C-35A8-4345-919A-3E8A4ECA245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0B5C9FCD-9CA9-44A6-A736-8C1CE8019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96E50E2-7A3C-4EDC-A786-B7282A8BA2F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7347A22-69E0-41E5-B874-A92410FB52C8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9BB8DC-7F81-482B-BCAD-58D6A4A6004E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20397C-92DA-4D83-855F-3AD37647EBE5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0EDF9A6-9B9F-4DBF-9C53-03EF99F4D122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CE5CB8-AD93-4EBD-8A10-218232E0490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4236A6-F54F-4656-BB5F-753BA74B70D0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BA68DCA-68EB-45D4-8B06-F442651BC7D6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50A7221-532C-4446-9DE4-74E50412B0B8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9AC1D0E-B23E-48F8-BBF3-8FC47829AE12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826D15-2BBC-4475-9147-217B39C75EF7}"/>
              </a:ext>
            </a:extLst>
          </p:cNvPr>
          <p:cNvCxnSpPr/>
          <p:nvPr/>
        </p:nvCxnSpPr>
        <p:spPr>
          <a:xfrm>
            <a:off x="10093304" y="2158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3F42920-18FF-4043-9369-A769F8DBF508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4CE351D6-8329-40D6-A361-F484913880EC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3BC510-E6F5-4D5D-B31A-A1AAE82CE74F}"/>
              </a:ext>
            </a:extLst>
          </p:cNvPr>
          <p:cNvCxnSpPr/>
          <p:nvPr/>
        </p:nvCxnSpPr>
        <p:spPr>
          <a:xfrm>
            <a:off x="369477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4094967-1850-4FC9-9B3A-E232FAB73425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A1878CD-FBFC-45A1-BC76-5CC25CDF2AB5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9ED54A6-F653-4A67-9286-C9C335C374FA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F853C73-07E3-4783-9D8D-7772F1FEC40D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1980C3-E28D-45EE-9A17-C7BC88F40D2F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2DDB850-2800-4168-801D-D0FB1B5061DA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09B3185-829B-4DDA-A99E-7C75FA0EB115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80F748BA-09BF-4DF9-BCC7-28443AF96612}"/>
              </a:ext>
            </a:extLst>
          </p:cNvPr>
          <p:cNvSpPr>
            <a:spLocks noChangeAspect="1"/>
          </p:cNvSpPr>
          <p:nvPr/>
        </p:nvSpPr>
        <p:spPr>
          <a:xfrm>
            <a:off x="410151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B721A4-542D-4088-A3AA-760B9FEB8A9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03CBFD-C3DB-4F39-B759-4CEC838C7466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67844A0-2111-424E-BD79-040C75F2E4FE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7A5E8BC-BBA5-4267-8CF7-5CCA25A972B0}"/>
              </a:ext>
            </a:extLst>
          </p:cNvPr>
          <p:cNvGrpSpPr/>
          <p:nvPr/>
        </p:nvGrpSpPr>
        <p:grpSpPr>
          <a:xfrm>
            <a:off x="10673166" y="5099942"/>
            <a:ext cx="924222" cy="900000"/>
            <a:chOff x="10934393" y="5549105"/>
            <a:chExt cx="924222" cy="900000"/>
          </a:xfrm>
          <a:noFill/>
        </p:grpSpPr>
        <p:sp>
          <p:nvSpPr>
            <p:cNvPr id="95" name="Flowchart: Extract 94">
              <a:extLst>
                <a:ext uri="{FF2B5EF4-FFF2-40B4-BE49-F238E27FC236}">
                  <a16:creationId xmlns:a16="http://schemas.microsoft.com/office/drawing/2014/main" id="{9BE14DA3-2813-49DD-83BA-503F6179E7B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C496BCF-A6BA-42CC-8099-B2DD35AC334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09D403-29DB-4B77-8632-AACB170110D0}"/>
              </a:ext>
            </a:extLst>
          </p:cNvPr>
          <p:cNvSpPr txBox="1"/>
          <p:nvPr/>
        </p:nvSpPr>
        <p:spPr>
          <a:xfrm>
            <a:off x="4705595" y="-1786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 in pass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049CB-0B65-4552-9799-519EB26916BF}"/>
              </a:ext>
            </a:extLst>
          </p:cNvPr>
          <p:cNvSpPr/>
          <p:nvPr/>
        </p:nvSpPr>
        <p:spPr>
          <a:xfrm>
            <a:off x="3287941" y="765685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E7350-E223-4A61-A673-5354B0B1FF4F}"/>
              </a:ext>
            </a:extLst>
          </p:cNvPr>
          <p:cNvSpPr txBox="1"/>
          <p:nvPr/>
        </p:nvSpPr>
        <p:spPr>
          <a:xfrm>
            <a:off x="4016718" y="2662418"/>
            <a:ext cx="7082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89EF0-CEFF-41E5-B850-6D70D76C004D}"/>
              </a:ext>
            </a:extLst>
          </p:cNvPr>
          <p:cNvSpPr txBox="1"/>
          <p:nvPr/>
        </p:nvSpPr>
        <p:spPr>
          <a:xfrm>
            <a:off x="4334141" y="1750576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</p:spTree>
    <p:extLst>
      <p:ext uri="{BB962C8B-B14F-4D97-AF65-F5344CB8AC3E}">
        <p14:creationId xmlns:p14="http://schemas.microsoft.com/office/powerpoint/2010/main" val="127331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C16A27-D024-4843-BAB9-FB2A08EB02A6}"/>
              </a:ext>
            </a:extLst>
          </p:cNvPr>
          <p:cNvSpPr/>
          <p:nvPr/>
        </p:nvSpPr>
        <p:spPr>
          <a:xfrm>
            <a:off x="8324224" y="205564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63499-137D-4DCC-A282-2075B69F118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2F861-F6C2-4AB5-9954-9373E7C70685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AEB2765C-2BD7-4EFA-82A5-34151C382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F73A41-15B9-4B9A-A3AA-DF2289F111D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7C07A7-7075-41CB-9D16-270D1BB562E9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005BFA-AF7C-4DD6-9801-34EF8D3D240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6EA19A-296D-4E47-9662-26ED408E8AB0}"/>
              </a:ext>
            </a:extLst>
          </p:cNvPr>
          <p:cNvSpPr>
            <a:spLocks noChangeAspect="1"/>
          </p:cNvSpPr>
          <p:nvPr/>
        </p:nvSpPr>
        <p:spPr>
          <a:xfrm>
            <a:off x="10484224" y="19780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F70D83-8343-42E2-BFB8-4F3BE173346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CEDBA-20DA-427B-9E91-DFB41C9206A3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B3A6E-7349-4150-B077-2AB0DB99753F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2CDD92-3103-44EC-9479-7630D9D03C54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7E9A45-CD89-4BF8-9AAE-530EB71B5502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54183C91-890F-4A41-A03E-EE6E28CBE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562D63-3D84-4EE7-97F2-2853DFF2AC88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923CF4-41CD-4212-92E5-C429CC8F9618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4A30546-5DC0-4C5B-8FFF-E50B4A3A591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600A13-EC72-417B-BFA7-9849993F293D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AB90F-A4D3-479B-B9F7-E2A6A875BAE1}"/>
              </a:ext>
            </a:extLst>
          </p:cNvPr>
          <p:cNvSpPr txBox="1"/>
          <p:nvPr/>
        </p:nvSpPr>
        <p:spPr>
          <a:xfrm>
            <a:off x="7833458" y="182840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5DAA9-A173-4C3D-AF76-808994240B35}"/>
              </a:ext>
            </a:extLst>
          </p:cNvPr>
          <p:cNvSpPr txBox="1"/>
          <p:nvPr/>
        </p:nvSpPr>
        <p:spPr>
          <a:xfrm>
            <a:off x="7135877" y="63075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52C9EE-9642-4529-A72F-644B15A3C716}"/>
              </a:ext>
            </a:extLst>
          </p:cNvPr>
          <p:cNvGrpSpPr>
            <a:grpSpLocks noChangeAspect="1"/>
          </p:cNvGrpSpPr>
          <p:nvPr/>
        </p:nvGrpSpPr>
        <p:grpSpPr>
          <a:xfrm>
            <a:off x="6440749" y="1214163"/>
            <a:ext cx="1883475" cy="1565975"/>
            <a:chOff x="6177869" y="2461426"/>
            <a:chExt cx="1204390" cy="1001362"/>
          </a:xfrm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7605DF37-96E6-4D29-A4A4-7F802F41C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5FDC3-94BB-4504-99D3-74CBB02E91BE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7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4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E086C3-F296-424C-A17F-202AE5AC4B87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C6F63E-3A38-4BA6-9E12-9E0755E506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2129D93-1274-43F4-B091-E77D6BEF80B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F2AA1-AF14-4294-B25E-3A8F6F5D3007}"/>
              </a:ext>
            </a:extLst>
          </p:cNvPr>
          <p:cNvSpPr/>
          <p:nvPr/>
        </p:nvSpPr>
        <p:spPr>
          <a:xfrm>
            <a:off x="6744529" y="68122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E61BD-759D-4B17-85A3-9DC5CC3812DE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D0A8A-9B5A-4B2B-9C3D-AF1508D3D27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26A672D-D41F-40C2-8413-9549EA144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1F5B4C-85A9-4C75-8EFF-5B60647D5EF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92A4CD2-35D3-41D2-AE8E-BC4004F6EA1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051BEBC-85FA-43A7-B2C4-E335F710FB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9D700D-AD01-4085-AD0A-9807FB62A40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FA4E1-D96C-4494-890C-4EC4A668E572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FF0204-1FAA-4361-8D10-726CDFA4E84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7B0C82-BFC8-4F7E-AA00-E7864E42F6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03B5D-4EE1-4F0F-8F75-7BECD208AA0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FC1F65-C27F-4FB3-8D6B-8C3A0272F14B}"/>
              </a:ext>
            </a:extLst>
          </p:cNvPr>
          <p:cNvGrpSpPr>
            <a:grpSpLocks noChangeAspect="1"/>
          </p:cNvGrpSpPr>
          <p:nvPr/>
        </p:nvGrpSpPr>
        <p:grpSpPr>
          <a:xfrm>
            <a:off x="6942439" y="2940824"/>
            <a:ext cx="2260170" cy="1727560"/>
            <a:chOff x="6158687" y="2713426"/>
            <a:chExt cx="1223572" cy="935235"/>
          </a:xfrm>
        </p:grpSpPr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F2A5F0AB-479F-43B3-A9A4-6DBCF70A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FDEAC5-D4C8-4DB4-93EB-BD68449607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58687" y="2767301"/>
              <a:ext cx="985609" cy="57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65535</a:t>
              </a: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CC9523-E89C-40B0-8D84-71738B1FF685}"/>
                </a:ext>
              </a:extLst>
            </p:cNvPr>
            <p:cNvSpPr txBox="1"/>
            <p:nvPr/>
          </p:nvSpPr>
          <p:spPr>
            <a:xfrm>
              <a:off x="6734300" y="347153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1FE65A9-FC65-496D-B448-339CA462B87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A3F819-3709-48DA-9CBB-084F2FB65B06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89379-AEDD-4C3F-9462-428893F3605B}"/>
              </a:ext>
            </a:extLst>
          </p:cNvPr>
          <p:cNvCxnSpPr>
            <a:cxnSpLocks/>
          </p:cNvCxnSpPr>
          <p:nvPr/>
        </p:nvCxnSpPr>
        <p:spPr>
          <a:xfrm>
            <a:off x="7914155" y="431317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9E3FE-0F66-469A-B5D4-120CCB2F4A67}"/>
              </a:ext>
            </a:extLst>
          </p:cNvPr>
          <p:cNvSpPr/>
          <p:nvPr/>
        </p:nvSpPr>
        <p:spPr>
          <a:xfrm>
            <a:off x="7416572" y="47747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3B016-DC8F-4965-9929-BA87F6BCDBC9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3DFC9-5635-4FB2-A4F3-C0A010E06A2C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3F250C-3C47-4A8C-90D3-4ACA538F6DBE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D90D3-5FF7-47E4-BC58-F83B917AE1A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67FE4864-2191-476C-8BFC-81A70B9D6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EEA329F-3688-482E-B23D-189571F461D5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&gt;4 ?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6AE3CA-8232-4D81-8D5F-2AE061E3D4F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0EE23FF-D509-4D28-B0B2-35850B8214EE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DA6DF-9708-48F8-9964-011063280008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526157-FAB0-46AD-8663-9CD0BDE21EF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4F53FC-6E36-49F5-BF2A-187521321DBE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92FEDF-0482-4E4B-95EA-BAD77D7819B6}"/>
              </a:ext>
            </a:extLst>
          </p:cNvPr>
          <p:cNvGrpSpPr>
            <a:grpSpLocks noChangeAspect="1"/>
          </p:cNvGrpSpPr>
          <p:nvPr/>
        </p:nvGrpSpPr>
        <p:grpSpPr>
          <a:xfrm>
            <a:off x="6246375" y="5229402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D7B60E63-3FAB-42D8-B309-E2080E616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ABB450-B85E-4B6D-A545-8B7AB6A55B52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8A34B1-0C57-4C27-B3DF-FD61618495F2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208941C-223E-4851-9BE1-B53CC0FB8CA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EA3A88-2340-4DC7-ABB4-9252783B84A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115F94FD-20BB-4668-8A78-FB960CB3C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B5120F-F47F-4EF1-A658-EA720A34903B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3CE51B-CE21-48F7-9DD5-4C0C65FD4C33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ABB2DC-4325-4C65-B64A-7A9900488407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BD658F-1F28-4FE0-B591-ED0B0192FC9D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CD435C-F0F7-473A-B4C3-AD59F8F5B660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6A6DD4-F413-44D7-A8BD-34639578EB5A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BFB656-CD76-47CD-AAE1-0E29A7FB1BF1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1E8636-AE54-4AB4-811B-21D275245FB2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5E52C5-6677-49B4-AABB-1E593E11F127}"/>
              </a:ext>
            </a:extLst>
          </p:cNvPr>
          <p:cNvSpPr/>
          <p:nvPr/>
        </p:nvSpPr>
        <p:spPr>
          <a:xfrm>
            <a:off x="8031457" y="5399656"/>
            <a:ext cx="252709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E31CE1-4547-471C-8C12-537F6CD6F396}"/>
              </a:ext>
            </a:extLst>
          </p:cNvPr>
          <p:cNvSpPr/>
          <p:nvPr/>
        </p:nvSpPr>
        <p:spPr>
          <a:xfrm>
            <a:off x="948075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3A433B-227D-4E59-B5AD-C5A2FFD4AD45}"/>
              </a:ext>
            </a:extLst>
          </p:cNvPr>
          <p:cNvCxnSpPr/>
          <p:nvPr/>
        </p:nvCxnSpPr>
        <p:spPr>
          <a:xfrm>
            <a:off x="10088224" y="21941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3FC8EE-6EA1-4C65-B254-34F77E5CAFBF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71FB109-B638-425C-87F5-2E3F9E4E1DF2}"/>
              </a:ext>
            </a:extLst>
          </p:cNvPr>
          <p:cNvSpPr>
            <a:spLocks noChangeAspect="1"/>
          </p:cNvSpPr>
          <p:nvPr/>
        </p:nvSpPr>
        <p:spPr>
          <a:xfrm>
            <a:off x="5092646" y="4201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51F541-FCE0-439B-A12F-015073D772A9}"/>
              </a:ext>
            </a:extLst>
          </p:cNvPr>
          <p:cNvCxnSpPr/>
          <p:nvPr/>
        </p:nvCxnSpPr>
        <p:spPr>
          <a:xfrm>
            <a:off x="367445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D86321-38C0-472C-87E3-1E76D5AFEC25}"/>
              </a:ext>
            </a:extLst>
          </p:cNvPr>
          <p:cNvCxnSpPr>
            <a:cxnSpLocks/>
          </p:cNvCxnSpPr>
          <p:nvPr/>
        </p:nvCxnSpPr>
        <p:spPr>
          <a:xfrm>
            <a:off x="6997920" y="6376189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90BC6-5042-4465-8E02-76A6ECCCA1B3}"/>
              </a:ext>
            </a:extLst>
          </p:cNvPr>
          <p:cNvCxnSpPr/>
          <p:nvPr/>
        </p:nvCxnSpPr>
        <p:spPr>
          <a:xfrm>
            <a:off x="6987760" y="6584544"/>
            <a:ext cx="24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41F17B47-99C7-4184-9AC1-6C403B242F8C}"/>
              </a:ext>
            </a:extLst>
          </p:cNvPr>
          <p:cNvSpPr>
            <a:spLocks noChangeAspect="1"/>
          </p:cNvSpPr>
          <p:nvPr/>
        </p:nvSpPr>
        <p:spPr>
          <a:xfrm>
            <a:off x="10592641" y="46764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F6D55-64DD-4933-AE40-6AB9A9601103}"/>
              </a:ext>
            </a:extLst>
          </p:cNvPr>
          <p:cNvCxnSpPr/>
          <p:nvPr/>
        </p:nvCxnSpPr>
        <p:spPr>
          <a:xfrm>
            <a:off x="9222360" y="4901929"/>
            <a:ext cx="13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E8D636-4CE8-4768-8CF6-202EB21A9CEC}"/>
              </a:ext>
            </a:extLst>
          </p:cNvPr>
          <p:cNvCxnSpPr>
            <a:cxnSpLocks/>
          </p:cNvCxnSpPr>
          <p:nvPr/>
        </p:nvCxnSpPr>
        <p:spPr>
          <a:xfrm rot="10800000">
            <a:off x="10799128" y="50974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464E8A-5FDC-4A0E-BBF2-0E2B2E8DC95B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DE6823-159D-4758-8CD5-EC61435F803F}"/>
              </a:ext>
            </a:extLst>
          </p:cNvPr>
          <p:cNvCxnSpPr>
            <a:cxnSpLocks/>
          </p:cNvCxnSpPr>
          <p:nvPr/>
        </p:nvCxnSpPr>
        <p:spPr>
          <a:xfrm>
            <a:off x="5307311" y="463398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0DAADE7-8DB1-4BC1-A3F8-6334852CC8A5}"/>
              </a:ext>
            </a:extLst>
          </p:cNvPr>
          <p:cNvSpPr>
            <a:spLocks noChangeAspect="1"/>
          </p:cNvSpPr>
          <p:nvPr/>
        </p:nvSpPr>
        <p:spPr>
          <a:xfrm>
            <a:off x="408119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5EA6AE-B16D-4395-A4D0-63E6D6B0E6B9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AEC627-745B-4F4C-BDF3-093D5E44F12F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B5948B-702A-44D4-AE63-CE4EE90F2C38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34704DE-4E1A-4E85-8296-74D1F9A1AEC1}"/>
              </a:ext>
            </a:extLst>
          </p:cNvPr>
          <p:cNvSpPr/>
          <p:nvPr/>
        </p:nvSpPr>
        <p:spPr>
          <a:xfrm>
            <a:off x="8954581" y="598466"/>
            <a:ext cx="2729930" cy="691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 NOTE: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Int ( 65535 ) = Hex ( FFFF 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B73A23-CE31-48C4-99C7-33AE645F2B6C}"/>
              </a:ext>
            </a:extLst>
          </p:cNvPr>
          <p:cNvSpPr/>
          <p:nvPr/>
        </p:nvSpPr>
        <p:spPr>
          <a:xfrm>
            <a:off x="4494205" y="5009342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2B8ECC-6F7C-4921-94F4-AAB17458783F}"/>
              </a:ext>
            </a:extLst>
          </p:cNvPr>
          <p:cNvCxnSpPr>
            <a:cxnSpLocks/>
          </p:cNvCxnSpPr>
          <p:nvPr/>
        </p:nvCxnSpPr>
        <p:spPr>
          <a:xfrm>
            <a:off x="5295101" y="5589814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174B505-05C2-4E00-A4F4-D99FAF04E1FC}"/>
              </a:ext>
            </a:extLst>
          </p:cNvPr>
          <p:cNvCxnSpPr/>
          <p:nvPr/>
        </p:nvCxnSpPr>
        <p:spPr>
          <a:xfrm>
            <a:off x="5281879" y="580341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7AF10E-80E2-412C-A609-9DEA2CF74688}"/>
              </a:ext>
            </a:extLst>
          </p:cNvPr>
          <p:cNvGrpSpPr/>
          <p:nvPr/>
        </p:nvGrpSpPr>
        <p:grpSpPr>
          <a:xfrm>
            <a:off x="11140993" y="4422442"/>
            <a:ext cx="924222" cy="900000"/>
            <a:chOff x="10934393" y="5549105"/>
            <a:chExt cx="924222" cy="900000"/>
          </a:xfrm>
          <a:noFill/>
        </p:grpSpPr>
        <p:sp>
          <p:nvSpPr>
            <p:cNvPr id="103" name="Flowchart: Extract 102">
              <a:extLst>
                <a:ext uri="{FF2B5EF4-FFF2-40B4-BE49-F238E27FC236}">
                  <a16:creationId xmlns:a16="http://schemas.microsoft.com/office/drawing/2014/main" id="{F8F71FD5-A809-4DD2-9B1F-94C0404E5D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1FED6E-D803-4CC5-B90C-1D6F41D4761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38D72D0-80D3-4EFF-B599-29F8D28A484D}"/>
              </a:ext>
            </a:extLst>
          </p:cNvPr>
          <p:cNvCxnSpPr>
            <a:cxnSpLocks/>
          </p:cNvCxnSpPr>
          <p:nvPr/>
        </p:nvCxnSpPr>
        <p:spPr>
          <a:xfrm>
            <a:off x="9222360" y="4892507"/>
            <a:ext cx="0" cy="522028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9BEACF-9F15-4ECE-A4D8-4B769D0551C8}"/>
              </a:ext>
            </a:extLst>
          </p:cNvPr>
          <p:cNvSpPr txBox="1"/>
          <p:nvPr/>
        </p:nvSpPr>
        <p:spPr>
          <a:xfrm>
            <a:off x="5574039" y="27536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 in pass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3A8CA-4382-4A7D-898D-248D12A30A6F}"/>
              </a:ext>
            </a:extLst>
          </p:cNvPr>
          <p:cNvSpPr/>
          <p:nvPr/>
        </p:nvSpPr>
        <p:spPr>
          <a:xfrm>
            <a:off x="3266187" y="775070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A23BF-233C-44DA-AA1A-2D848770D450}"/>
              </a:ext>
            </a:extLst>
          </p:cNvPr>
          <p:cNvSpPr txBox="1"/>
          <p:nvPr/>
        </p:nvSpPr>
        <p:spPr>
          <a:xfrm>
            <a:off x="4016718" y="2710036"/>
            <a:ext cx="7082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=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E1BBD3-89AF-455E-9A2A-843340C971B7}"/>
              </a:ext>
            </a:extLst>
          </p:cNvPr>
          <p:cNvSpPr txBox="1"/>
          <p:nvPr/>
        </p:nvSpPr>
        <p:spPr>
          <a:xfrm>
            <a:off x="4342356" y="1770823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</p:spTree>
    <p:extLst>
      <p:ext uri="{BB962C8B-B14F-4D97-AF65-F5344CB8AC3E}">
        <p14:creationId xmlns:p14="http://schemas.microsoft.com/office/powerpoint/2010/main" val="2655450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BA85D7-4259-47DD-935F-5439E4A03B0C}"/>
              </a:ext>
            </a:extLst>
          </p:cNvPr>
          <p:cNvSpPr/>
          <p:nvPr/>
        </p:nvSpPr>
        <p:spPr>
          <a:xfrm>
            <a:off x="6548439" y="2032256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F458D-EB5E-441E-9444-C13CF8DBE74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F4E59FF-E625-4144-90F9-0DF86870DEAA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0BA0C9A2-B52B-4100-B8A3-481BAF8D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CD2569-9EE1-4C24-8B50-F4E0C411B5A3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4D5F3E8-A501-4A8B-AA2D-EA2F97E813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C57B065-B479-429C-902E-74A746449FD9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E4840B3-7254-46C9-A2AA-073C2A6D1CAC}"/>
              </a:ext>
            </a:extLst>
          </p:cNvPr>
          <p:cNvSpPr>
            <a:spLocks noChangeAspect="1"/>
          </p:cNvSpPr>
          <p:nvPr/>
        </p:nvSpPr>
        <p:spPr>
          <a:xfrm>
            <a:off x="8708439" y="195469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3675B1-4318-4C8A-BA10-F7F6C08FBC22}"/>
              </a:ext>
            </a:extLst>
          </p:cNvPr>
          <p:cNvSpPr>
            <a:spLocks noChangeAspect="1"/>
          </p:cNvSpPr>
          <p:nvPr/>
        </p:nvSpPr>
        <p:spPr>
          <a:xfrm>
            <a:off x="4926742" y="34146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F260E-2E95-42FF-8699-D6D2F15D625C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8F9ABB-2045-4771-86EB-17516AB636A2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52CD1E-5432-4E2A-811B-02BDAB8AA0AE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164C9-0A23-497A-AC6E-44FEA8A20BEB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3A63C12F-095B-48CB-ABD5-B7DA99BD2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3E9F00-B636-4D38-828A-9BF8590B4B43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2439C37-1E53-4B07-B9AB-4EECC87B13C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B2A76A-F390-4120-BF4D-FDB7031AB63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6BA440-24FB-4854-8BB0-B40AE2E07C7B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99BCC-2038-42AB-BAF8-970F1C0D2CE6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F51B5-9CA2-45D5-BBDC-E36540E03002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809E2-509B-4035-A6E1-72F92C3AB91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568258E-47B8-4442-AF7E-589B6A9C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058321-8F93-4914-93D0-751433211057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8FE0CB-668F-4753-A9B3-4AFD8E2A3D74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161E9A-8DBA-4DD4-9AF8-E83C6223CF0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55E735-37AB-4EE8-8D8A-07A9EA15787A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4E3171-5AC5-4B6A-80CA-FA4BA01CB8C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60D349-F4A2-48AC-8412-387AAF0F312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C240C-9103-46EF-B9F0-AB3613ECAC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C902D-E835-431E-AE48-476AF9FEE96D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9D6C0E-9CD2-462C-BE17-48B432EAC698}"/>
              </a:ext>
            </a:extLst>
          </p:cNvPr>
          <p:cNvSpPr/>
          <p:nvPr/>
        </p:nvSpPr>
        <p:spPr>
          <a:xfrm>
            <a:off x="557429" y="437939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E925AA-837E-4D9B-8E8F-AE33313522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1B462-9A1A-4206-97FD-95A7B08B8F56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C4BDDDF4-3BC0-4D21-8D03-0264A3B39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DE0F26-1923-42F0-AD74-08D5E22F02E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75BD19-7720-41B0-A6BF-BD0540F2989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062747-1E39-4BFE-8DB4-92ECBA303832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3AABC-1465-4946-BC47-866323B11A55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69C48C85-9193-4FA0-B4A6-A12CBB322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2128F4-8F91-4F04-A7BF-4FC623DBDB2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261BDFC-7414-4BA0-B6A2-4AE47B88E797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658110-EE82-44ED-A44B-E9EF0FA4BE89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228976-0E83-4755-8AA8-4178A7A24D29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7F55E0-555C-4C13-B2F3-71E7CA1079EE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9FEC44-0A53-402F-90D1-F762991D9B1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11BD7E-6771-4595-AC8F-0A8B6B2238C3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C09F52-BE1F-44A2-A2E9-D9FDF9164A9F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D13610-4F37-48F8-B7BA-5BD0546EC66F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3F5822-0654-4C55-9C9C-A9C3CE404867}"/>
              </a:ext>
            </a:extLst>
          </p:cNvPr>
          <p:cNvCxnSpPr/>
          <p:nvPr/>
        </p:nvCxnSpPr>
        <p:spPr>
          <a:xfrm>
            <a:off x="8312439" y="21707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86F86E0-9755-4571-9969-0AF3125B0394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CE71F2-0C66-477B-ABFC-BCCAF77198A0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24993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8895C3-2129-4744-B2D3-3D1FE2DADAD4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D69B36-A702-4123-95B4-CF90D9DEE572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08B8B155-3068-4E4F-8752-EF1C5004C713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B5CBEE-DF0E-42C5-AB16-60572A7CF89B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C44FB-8334-46FD-94C1-B61BF4B06B10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98CAE9-81B1-467B-9A87-27A9E911683F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03A438-5E29-4FF1-88C7-3788F0B099B2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C7BB53-0F07-4A8E-BA5A-5B17A2F1176F}"/>
              </a:ext>
            </a:extLst>
          </p:cNvPr>
          <p:cNvSpPr>
            <a:spLocks noChangeAspect="1"/>
          </p:cNvSpPr>
          <p:nvPr/>
        </p:nvSpPr>
        <p:spPr>
          <a:xfrm>
            <a:off x="1045699" y="544855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70933F-C8C1-4A53-A25D-11D4D6BB1B3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600634-C79F-4D3A-BE2B-0D2C7712D353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574A81-D1B8-4FB7-8400-07DF5DE77A62}"/>
              </a:ext>
            </a:extLst>
          </p:cNvPr>
          <p:cNvGrpSpPr/>
          <p:nvPr/>
        </p:nvGrpSpPr>
        <p:grpSpPr>
          <a:xfrm>
            <a:off x="10703642" y="5079409"/>
            <a:ext cx="924222" cy="900000"/>
            <a:chOff x="10934393" y="5549105"/>
            <a:chExt cx="924222" cy="900000"/>
          </a:xfrm>
          <a:noFill/>
        </p:grpSpPr>
        <p:sp>
          <p:nvSpPr>
            <p:cNvPr id="71" name="Flowchart: Extract 70">
              <a:extLst>
                <a:ext uri="{FF2B5EF4-FFF2-40B4-BE49-F238E27FC236}">
                  <a16:creationId xmlns:a16="http://schemas.microsoft.com/office/drawing/2014/main" id="{1C936603-E981-4BC5-8E13-4AD7C25107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7D602E1-B747-43B3-B368-F8B3C8D8AAA9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4AFC01-BB72-465E-8208-661FDD52820B}"/>
              </a:ext>
            </a:extLst>
          </p:cNvPr>
          <p:cNvSpPr txBox="1"/>
          <p:nvPr/>
        </p:nvSpPr>
        <p:spPr>
          <a:xfrm>
            <a:off x="5020587" y="55215"/>
            <a:ext cx="559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F2ABB9-15A5-40FD-8653-4E26B6FC5610}"/>
              </a:ext>
            </a:extLst>
          </p:cNvPr>
          <p:cNvSpPr/>
          <p:nvPr/>
        </p:nvSpPr>
        <p:spPr>
          <a:xfrm>
            <a:off x="3261620" y="756251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4FA2-EC07-463B-8C9E-EC133A221212}"/>
              </a:ext>
            </a:extLst>
          </p:cNvPr>
          <p:cNvSpPr txBox="1"/>
          <p:nvPr/>
        </p:nvSpPr>
        <p:spPr>
          <a:xfrm>
            <a:off x="3987104" y="2722152"/>
            <a:ext cx="7082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9E130-D0A7-443F-A357-8A5A8F52610B}"/>
              </a:ext>
            </a:extLst>
          </p:cNvPr>
          <p:cNvSpPr txBox="1"/>
          <p:nvPr/>
        </p:nvSpPr>
        <p:spPr>
          <a:xfrm>
            <a:off x="4324084" y="1779333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</p:spTree>
    <p:extLst>
      <p:ext uri="{BB962C8B-B14F-4D97-AF65-F5344CB8AC3E}">
        <p14:creationId xmlns:p14="http://schemas.microsoft.com/office/powerpoint/2010/main" val="2729701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303B12-9FFC-4281-989A-7D1EFA85041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31319368"/>
              </p:ext>
            </p:extLst>
          </p:nvPr>
        </p:nvGraphicFramePr>
        <p:xfrm>
          <a:off x="1854723" y="301350"/>
          <a:ext cx="10009696" cy="6255299"/>
        </p:xfrm>
        <a:graphic>
          <a:graphicData uri="http://schemas.openxmlformats.org/drawingml/2006/table">
            <a:tbl>
              <a:tblPr firstRow="1" firstCol="1" bandRow="1"/>
              <a:tblGrid>
                <a:gridCol w="954498">
                  <a:extLst>
                    <a:ext uri="{9D8B030D-6E8A-4147-A177-3AD203B41FA5}">
                      <a16:colId xmlns:a16="http://schemas.microsoft.com/office/drawing/2014/main" val="210517542"/>
                    </a:ext>
                  </a:extLst>
                </a:gridCol>
                <a:gridCol w="1044297">
                  <a:extLst>
                    <a:ext uri="{9D8B030D-6E8A-4147-A177-3AD203B41FA5}">
                      <a16:colId xmlns:a16="http://schemas.microsoft.com/office/drawing/2014/main" val="395669049"/>
                    </a:ext>
                  </a:extLst>
                </a:gridCol>
                <a:gridCol w="1847942">
                  <a:extLst>
                    <a:ext uri="{9D8B030D-6E8A-4147-A177-3AD203B41FA5}">
                      <a16:colId xmlns:a16="http://schemas.microsoft.com/office/drawing/2014/main" val="3044377984"/>
                    </a:ext>
                  </a:extLst>
                </a:gridCol>
                <a:gridCol w="4612462">
                  <a:extLst>
                    <a:ext uri="{9D8B030D-6E8A-4147-A177-3AD203B41FA5}">
                      <a16:colId xmlns:a16="http://schemas.microsoft.com/office/drawing/2014/main" val="1812550875"/>
                    </a:ext>
                  </a:extLst>
                </a:gridCol>
                <a:gridCol w="1550497">
                  <a:extLst>
                    <a:ext uri="{9D8B030D-6E8A-4147-A177-3AD203B41FA5}">
                      <a16:colId xmlns:a16="http://schemas.microsoft.com/office/drawing/2014/main" val="3621020373"/>
                    </a:ext>
                  </a:extLst>
                </a:gridCol>
              </a:tblGrid>
              <a:tr h="361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Type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Operand1 , Operand2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 of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(Bytes)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39886"/>
                  </a:ext>
                </a:extLst>
              </a:tr>
              <a:tr h="681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-----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Only Mnemonics, Op1 and Op2 both are absent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CMA, CMC, DAA, DI, EI, HLT, NOP, PCHL, all Rotate, all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Return, RIM, SIM, SPHL, STC, XCHG, XTHL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13918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M, SP, PSW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(All Arithmetic &amp; Logical instructions with 1 operand only)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2383"/>
                  </a:ext>
                </a:extLst>
              </a:tr>
              <a:tr h="54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Immediate Data(8) with 1 operand Instructions: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ACI,ADI,ANI,CPI,ORI,SUI,XRI)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72066"/>
                  </a:ext>
                </a:extLst>
              </a:tr>
              <a:tr h="749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IN and OUT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(Op1 is 8 bit address)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241272"/>
                  </a:ext>
                </a:extLst>
              </a:tr>
              <a:tr h="722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(16)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All CALL and JMP Instructions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all: JUMP, CALL, LDA, LHLD, SHLD, STA 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87740"/>
                  </a:ext>
                </a:extLst>
              </a:tr>
              <a:tr h="510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 : 0, 1, 2, 3, 4, 5, 6, 7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RST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84150"/>
                  </a:ext>
                </a:extLst>
              </a:tr>
              <a:tr h="70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(Both Op1 &amp; Op2 should not be  ‘M’)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MOV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09759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 Op1 is </a:t>
                      </a:r>
                      <a:r>
                        <a:rPr lang="en-US" sz="1400" b="1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Op2 is Immediate Data(8)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MVI Instructions with Op1 &amp; Op2) 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39618"/>
                  </a:ext>
                </a:extLst>
              </a:tr>
              <a:tr h="50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, Data (16) 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: B, D, H, SP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LXI Instructions with 16 bit immediate data)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59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1670E1-2D5F-4C8D-B3B1-AAAADF9DE0B2}"/>
              </a:ext>
            </a:extLst>
          </p:cNvPr>
          <p:cNvSpPr txBox="1"/>
          <p:nvPr/>
        </p:nvSpPr>
        <p:spPr>
          <a:xfrm rot="-5400000">
            <a:off x="-2093593" y="2985644"/>
            <a:ext cx="588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3399"/>
                </a:solidFill>
              </a:rPr>
              <a:t>9 TYPES OF INSTRUCTION ARE</a:t>
            </a:r>
            <a:endParaRPr lang="en-US" sz="36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31ADAFB-73F9-47D2-9E29-C585CAEB7013}"/>
              </a:ext>
            </a:extLst>
          </p:cNvPr>
          <p:cNvGrpSpPr/>
          <p:nvPr/>
        </p:nvGrpSpPr>
        <p:grpSpPr>
          <a:xfrm>
            <a:off x="1823625" y="2239761"/>
            <a:ext cx="8574664" cy="2415467"/>
            <a:chOff x="456736" y="392108"/>
            <a:chExt cx="8574664" cy="24154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F17E72-E47C-4847-A8A3-B86504DDC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8349" y="490808"/>
              <a:ext cx="1404000" cy="397240"/>
            </a:xfrm>
            <a:prstGeom prst="rect">
              <a:avLst/>
            </a:prstGeom>
            <a:noFill/>
            <a:ln w="2222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PASS 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689F20D-394B-4F6E-999A-5BC12C3959FA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50" y="688808"/>
              <a:ext cx="82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17171-BE40-4970-BEAE-6714F668C40B}"/>
                </a:ext>
              </a:extLst>
            </p:cNvPr>
            <p:cNvSpPr/>
            <p:nvPr/>
          </p:nvSpPr>
          <p:spPr>
            <a:xfrm>
              <a:off x="597465" y="562808"/>
              <a:ext cx="483756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LC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B5762-26C0-43C1-BC18-EBC3621C8229}"/>
                </a:ext>
              </a:extLst>
            </p:cNvPr>
            <p:cNvSpPr/>
            <p:nvPr/>
          </p:nvSpPr>
          <p:spPr>
            <a:xfrm>
              <a:off x="470870" y="1296852"/>
              <a:ext cx="720000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MOT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9DC5EC-7A7B-4F89-8FD0-76D86260AB2D}"/>
                </a:ext>
              </a:extLst>
            </p:cNvPr>
            <p:cNvSpPr/>
            <p:nvPr/>
          </p:nvSpPr>
          <p:spPr>
            <a:xfrm>
              <a:off x="456736" y="2107534"/>
              <a:ext cx="720000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POT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99643-30EC-42D4-B7E3-8508D10826C5}"/>
                </a:ext>
              </a:extLst>
            </p:cNvPr>
            <p:cNvSpPr/>
            <p:nvPr/>
          </p:nvSpPr>
          <p:spPr>
            <a:xfrm>
              <a:off x="3712943" y="2225387"/>
              <a:ext cx="1067154" cy="582188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SYMBOL TABLE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E8C3B0-1A55-4660-AAA1-468114EB0848}"/>
                </a:ext>
              </a:extLst>
            </p:cNvPr>
            <p:cNvSpPr/>
            <p:nvPr/>
          </p:nvSpPr>
          <p:spPr>
            <a:xfrm>
              <a:off x="3811194" y="392108"/>
              <a:ext cx="1067154" cy="582189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PASS1 OUTPUT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0922CC-B6D1-4867-BC45-BE7C71DD2DB0}"/>
                </a:ext>
              </a:extLst>
            </p:cNvPr>
            <p:cNvSpPr/>
            <p:nvPr/>
          </p:nvSpPr>
          <p:spPr>
            <a:xfrm>
              <a:off x="2099448" y="2281238"/>
              <a:ext cx="1029495" cy="524357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00FF00"/>
                  </a:solidFill>
                </a:rPr>
                <a:t>SOURCE PROG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A3D438-E0B4-4324-A570-E45886D04CC3}"/>
                </a:ext>
              </a:extLst>
            </p:cNvPr>
            <p:cNvSpPr/>
            <p:nvPr/>
          </p:nvSpPr>
          <p:spPr>
            <a:xfrm>
              <a:off x="7696738" y="1468541"/>
              <a:ext cx="1136178" cy="38410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00FF00"/>
                  </a:solidFill>
                </a:rPr>
                <a:t>LITERALS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9D7125-6B77-4E13-8608-0DCF68B0EE62}"/>
                </a:ext>
              </a:extLst>
            </p:cNvPr>
            <p:cNvSpPr/>
            <p:nvPr/>
          </p:nvSpPr>
          <p:spPr>
            <a:xfrm>
              <a:off x="7571670" y="392108"/>
              <a:ext cx="1459730" cy="582189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ASSEMBLED PROGRAM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B03AEF-03AE-4699-98C8-E62A67260211}"/>
                </a:ext>
              </a:extLst>
            </p:cNvPr>
            <p:cNvSpPr/>
            <p:nvPr/>
          </p:nvSpPr>
          <p:spPr>
            <a:xfrm>
              <a:off x="6314428" y="2225387"/>
              <a:ext cx="736705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MOT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F6ECE0-29D4-43DD-B7B5-B7A04B41B749}"/>
                </a:ext>
              </a:extLst>
            </p:cNvPr>
            <p:cNvSpPr/>
            <p:nvPr/>
          </p:nvSpPr>
          <p:spPr>
            <a:xfrm>
              <a:off x="5413938" y="2233534"/>
              <a:ext cx="736705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POT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199987-FCD7-4AA7-B273-7B9466A04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8724" y="469971"/>
              <a:ext cx="1476000" cy="41761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FFFF"/>
                  </a:solidFill>
                </a:rPr>
                <a:t>PASS 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CAEA5B-14B0-4796-A3D5-5F2D3FB4B21E}"/>
                </a:ext>
              </a:extLst>
            </p:cNvPr>
            <p:cNvCxnSpPr>
              <a:cxnSpLocks/>
            </p:cNvCxnSpPr>
            <p:nvPr/>
          </p:nvCxnSpPr>
          <p:spPr>
            <a:xfrm>
              <a:off x="1198050" y="1423909"/>
              <a:ext cx="5428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BBC0AD-EC45-4A63-81F4-AE039561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882" y="897055"/>
              <a:ext cx="425118" cy="525798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D8E54CF-10FB-462D-9EF5-85F6577A6F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76350" y="2233534"/>
              <a:ext cx="22785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2B9EFD-4606-4AF8-B9F5-646D846C08F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401032" y="900230"/>
              <a:ext cx="1080000" cy="1335778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EB2970C-A50C-4A47-8327-2A4604138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700" y="887589"/>
              <a:ext cx="0" cy="139364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8680C1-C98E-48D2-B7BD-13D53A0F0201}"/>
                </a:ext>
              </a:extLst>
            </p:cNvPr>
            <p:cNvCxnSpPr>
              <a:cxnSpLocks/>
            </p:cNvCxnSpPr>
            <p:nvPr/>
          </p:nvCxnSpPr>
          <p:spPr>
            <a:xfrm>
              <a:off x="2864874" y="887588"/>
              <a:ext cx="1194539" cy="133779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C8EC69-54A6-4290-A17B-EF178E925F84}"/>
                </a:ext>
              </a:extLst>
            </p:cNvPr>
            <p:cNvCxnSpPr>
              <a:cxnSpLocks/>
            </p:cNvCxnSpPr>
            <p:nvPr/>
          </p:nvCxnSpPr>
          <p:spPr>
            <a:xfrm>
              <a:off x="3317969" y="683203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34CB55-8E9B-4099-8774-70BD7FFEA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48" y="678780"/>
              <a:ext cx="612000" cy="442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AD49702-E8AF-4A39-A809-F2D11ECD9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007" y="897056"/>
              <a:ext cx="1176093" cy="132833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7C38B9-09E0-40E6-8100-0AB58D823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5940" y="895238"/>
              <a:ext cx="0" cy="13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8E14727-246B-4260-92D6-3A0B4D9E3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320" y="882852"/>
              <a:ext cx="0" cy="13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CB3FE6-9F18-46B5-B5CE-58F6EACF347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6819656" y="902830"/>
              <a:ext cx="877082" cy="75776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A5DAD7-4DF5-4487-8B2E-1D3D1BBCA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2197" y="674356"/>
              <a:ext cx="612000" cy="442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955124B-6C69-4562-8BF6-5217866240DC}"/>
              </a:ext>
            </a:extLst>
          </p:cNvPr>
          <p:cNvSpPr txBox="1"/>
          <p:nvPr/>
        </p:nvSpPr>
        <p:spPr>
          <a:xfrm>
            <a:off x="1551599" y="405808"/>
            <a:ext cx="919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DATABASES USED BY PASS 1 AND PASS 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E332A7-E58A-4954-9D80-6C752B767511}"/>
              </a:ext>
            </a:extLst>
          </p:cNvPr>
          <p:cNvSpPr/>
          <p:nvPr/>
        </p:nvSpPr>
        <p:spPr>
          <a:xfrm>
            <a:off x="1692669" y="5718230"/>
            <a:ext cx="8248453" cy="582188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Yellow color indicates the generated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9725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0C0D2D-456C-4422-8440-27D53AF012F2}"/>
              </a:ext>
            </a:extLst>
          </p:cNvPr>
          <p:cNvSpPr/>
          <p:nvPr/>
        </p:nvSpPr>
        <p:spPr>
          <a:xfrm>
            <a:off x="983263" y="1505156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DB0F17-B6CC-45B7-A72C-F59E3D87013A}"/>
              </a:ext>
            </a:extLst>
          </p:cNvPr>
          <p:cNvCxnSpPr>
            <a:cxnSpLocks/>
          </p:cNvCxnSpPr>
          <p:nvPr/>
        </p:nvCxnSpPr>
        <p:spPr>
          <a:xfrm>
            <a:off x="1505706" y="18229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184FC-BC81-4D7D-A8E6-67087C72130B}"/>
              </a:ext>
            </a:extLst>
          </p:cNvPr>
          <p:cNvCxnSpPr>
            <a:cxnSpLocks/>
          </p:cNvCxnSpPr>
          <p:nvPr/>
        </p:nvCxnSpPr>
        <p:spPr>
          <a:xfrm>
            <a:off x="1512056" y="318657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AA64B4-3AB7-4E6B-8E73-B5B3089C1F05}"/>
              </a:ext>
            </a:extLst>
          </p:cNvPr>
          <p:cNvGrpSpPr>
            <a:grpSpLocks noChangeAspect="1"/>
          </p:cNvGrpSpPr>
          <p:nvPr/>
        </p:nvGrpSpPr>
        <p:grpSpPr>
          <a:xfrm>
            <a:off x="793562" y="2073684"/>
            <a:ext cx="1487855" cy="1120016"/>
            <a:chOff x="1862482" y="4940874"/>
            <a:chExt cx="1188000" cy="894293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EE01F61-7F68-42CE-BE65-E4B8320B8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793388-F181-4E1C-B448-755B18442B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9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present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24837-B545-4358-8235-E962954E83DD}"/>
              </a:ext>
            </a:extLst>
          </p:cNvPr>
          <p:cNvCxnSpPr>
            <a:cxnSpLocks/>
          </p:cNvCxnSpPr>
          <p:nvPr/>
        </p:nvCxnSpPr>
        <p:spPr>
          <a:xfrm>
            <a:off x="2149842" y="2632087"/>
            <a:ext cx="1191076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4D7BFA-AFF2-4D40-B975-0DCE55330D28}"/>
              </a:ext>
            </a:extLst>
          </p:cNvPr>
          <p:cNvSpPr txBox="1"/>
          <p:nvPr/>
        </p:nvSpPr>
        <p:spPr>
          <a:xfrm>
            <a:off x="2154969" y="230412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623E1-8E9D-492C-9982-9AE14ECBDD93}"/>
              </a:ext>
            </a:extLst>
          </p:cNvPr>
          <p:cNvSpPr txBox="1"/>
          <p:nvPr/>
        </p:nvSpPr>
        <p:spPr>
          <a:xfrm>
            <a:off x="1601783" y="3112931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3CCFA0-4B2A-4925-8A7E-7F0B9C95A59B}"/>
              </a:ext>
            </a:extLst>
          </p:cNvPr>
          <p:cNvSpPr/>
          <p:nvPr/>
        </p:nvSpPr>
        <p:spPr>
          <a:xfrm>
            <a:off x="699414" y="3438571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2AE2E8-E05B-4113-A111-68EBE2E62CEE}"/>
              </a:ext>
            </a:extLst>
          </p:cNvPr>
          <p:cNvSpPr>
            <a:spLocks noChangeAspect="1"/>
          </p:cNvSpPr>
          <p:nvPr/>
        </p:nvSpPr>
        <p:spPr>
          <a:xfrm>
            <a:off x="498982" y="4556469"/>
            <a:ext cx="2066469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A0261B-81E0-4F66-9DC9-BDC83940C41C}"/>
              </a:ext>
            </a:extLst>
          </p:cNvPr>
          <p:cNvCxnSpPr>
            <a:cxnSpLocks/>
          </p:cNvCxnSpPr>
          <p:nvPr/>
        </p:nvCxnSpPr>
        <p:spPr>
          <a:xfrm>
            <a:off x="1529472" y="4215262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9519D001-C79C-440F-958C-C7279ACD0D0F}"/>
              </a:ext>
            </a:extLst>
          </p:cNvPr>
          <p:cNvSpPr>
            <a:spLocks noChangeAspect="1"/>
          </p:cNvSpPr>
          <p:nvPr/>
        </p:nvSpPr>
        <p:spPr>
          <a:xfrm>
            <a:off x="1313197" y="567436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45B335-C3DF-4B7D-AB2C-29633DB898B1}"/>
              </a:ext>
            </a:extLst>
          </p:cNvPr>
          <p:cNvCxnSpPr>
            <a:cxnSpLocks/>
          </p:cNvCxnSpPr>
          <p:nvPr/>
        </p:nvCxnSpPr>
        <p:spPr>
          <a:xfrm>
            <a:off x="1529472" y="5333159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B4300F-6404-4A62-8AEA-B5C95A9969D7}"/>
              </a:ext>
            </a:extLst>
          </p:cNvPr>
          <p:cNvCxnSpPr>
            <a:cxnSpLocks/>
          </p:cNvCxnSpPr>
          <p:nvPr/>
        </p:nvCxnSpPr>
        <p:spPr>
          <a:xfrm>
            <a:off x="3328218" y="2625737"/>
            <a:ext cx="0" cy="234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6805A1-FE7D-47C6-B674-37D116789F7B}"/>
              </a:ext>
            </a:extLst>
          </p:cNvPr>
          <p:cNvCxnSpPr>
            <a:cxnSpLocks/>
          </p:cNvCxnSpPr>
          <p:nvPr/>
        </p:nvCxnSpPr>
        <p:spPr>
          <a:xfrm flipH="1">
            <a:off x="2565451" y="4956175"/>
            <a:ext cx="77546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30B01A-77A9-473E-8392-018B977FE7EE}"/>
              </a:ext>
            </a:extLst>
          </p:cNvPr>
          <p:cNvSpPr/>
          <p:nvPr/>
        </p:nvSpPr>
        <p:spPr>
          <a:xfrm>
            <a:off x="9015500" y="1548571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3767AE-923D-468C-80A7-DC487A3AA77D}"/>
              </a:ext>
            </a:extLst>
          </p:cNvPr>
          <p:cNvSpPr/>
          <p:nvPr/>
        </p:nvSpPr>
        <p:spPr>
          <a:xfrm>
            <a:off x="5066313" y="1481896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80611A-A39F-4C3E-B21E-BB1E570D5C23}"/>
              </a:ext>
            </a:extLst>
          </p:cNvPr>
          <p:cNvCxnSpPr>
            <a:cxnSpLocks/>
          </p:cNvCxnSpPr>
          <p:nvPr/>
        </p:nvCxnSpPr>
        <p:spPr>
          <a:xfrm>
            <a:off x="5582406" y="179440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1D8DCD-9C3E-4754-B7EF-AC36489BD3B6}"/>
              </a:ext>
            </a:extLst>
          </p:cNvPr>
          <p:cNvCxnSpPr>
            <a:cxnSpLocks/>
          </p:cNvCxnSpPr>
          <p:nvPr/>
        </p:nvCxnSpPr>
        <p:spPr>
          <a:xfrm>
            <a:off x="5588756" y="315799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D9DB473-8D41-4FA7-A502-22C47C03C75C}"/>
              </a:ext>
            </a:extLst>
          </p:cNvPr>
          <p:cNvGrpSpPr>
            <a:grpSpLocks noChangeAspect="1"/>
          </p:cNvGrpSpPr>
          <p:nvPr/>
        </p:nvGrpSpPr>
        <p:grpSpPr>
          <a:xfrm>
            <a:off x="4870262" y="2045109"/>
            <a:ext cx="1487855" cy="1120016"/>
            <a:chOff x="1862482" y="4940874"/>
            <a:chExt cx="1188000" cy="894293"/>
          </a:xfrm>
        </p:grpSpPr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E5FB7D1E-3E78-43D6-809B-41B64E52CD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A6626B-022B-42F6-B9A5-F5AE5CD79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9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present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0CC07B-80FF-4E77-BB9C-D2E0CB178466}"/>
              </a:ext>
            </a:extLst>
          </p:cNvPr>
          <p:cNvCxnSpPr>
            <a:cxnSpLocks/>
          </p:cNvCxnSpPr>
          <p:nvPr/>
        </p:nvCxnSpPr>
        <p:spPr>
          <a:xfrm>
            <a:off x="6226542" y="2603512"/>
            <a:ext cx="1191076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EEFB6F-1F9E-4179-9BC4-55EBE61B8276}"/>
              </a:ext>
            </a:extLst>
          </p:cNvPr>
          <p:cNvSpPr txBox="1"/>
          <p:nvPr/>
        </p:nvSpPr>
        <p:spPr>
          <a:xfrm>
            <a:off x="6231669" y="227555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BF4C85-BA11-434B-A029-373AEC874FD8}"/>
              </a:ext>
            </a:extLst>
          </p:cNvPr>
          <p:cNvSpPr txBox="1"/>
          <p:nvPr/>
        </p:nvSpPr>
        <p:spPr>
          <a:xfrm>
            <a:off x="5678483" y="308435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30D680-6D43-41E8-B52B-6B834B39F03E}"/>
              </a:ext>
            </a:extLst>
          </p:cNvPr>
          <p:cNvSpPr/>
          <p:nvPr/>
        </p:nvSpPr>
        <p:spPr>
          <a:xfrm>
            <a:off x="4776114" y="3409996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876810-98B9-4F36-9C96-0FB575B9402D}"/>
              </a:ext>
            </a:extLst>
          </p:cNvPr>
          <p:cNvSpPr>
            <a:spLocks noChangeAspect="1"/>
          </p:cNvSpPr>
          <p:nvPr/>
        </p:nvSpPr>
        <p:spPr>
          <a:xfrm>
            <a:off x="4575682" y="4527894"/>
            <a:ext cx="2066469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2)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8D93DB-FFB7-4D4C-BB30-32A83BEF1878}"/>
              </a:ext>
            </a:extLst>
          </p:cNvPr>
          <p:cNvCxnSpPr>
            <a:cxnSpLocks/>
          </p:cNvCxnSpPr>
          <p:nvPr/>
        </p:nvCxnSpPr>
        <p:spPr>
          <a:xfrm>
            <a:off x="5606172" y="4186687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5A5BE59B-B9BA-4675-BA2B-7DC2BB106621}"/>
              </a:ext>
            </a:extLst>
          </p:cNvPr>
          <p:cNvSpPr>
            <a:spLocks noChangeAspect="1"/>
          </p:cNvSpPr>
          <p:nvPr/>
        </p:nvSpPr>
        <p:spPr>
          <a:xfrm>
            <a:off x="5389897" y="564579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124696-8D62-4E4B-BE96-9A9EB4DF3624}"/>
              </a:ext>
            </a:extLst>
          </p:cNvPr>
          <p:cNvCxnSpPr>
            <a:cxnSpLocks/>
          </p:cNvCxnSpPr>
          <p:nvPr/>
        </p:nvCxnSpPr>
        <p:spPr>
          <a:xfrm>
            <a:off x="5606172" y="5304584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5B740B-7B0E-48B0-ADBD-F5FA07A7057F}"/>
              </a:ext>
            </a:extLst>
          </p:cNvPr>
          <p:cNvCxnSpPr>
            <a:cxnSpLocks/>
          </p:cNvCxnSpPr>
          <p:nvPr/>
        </p:nvCxnSpPr>
        <p:spPr>
          <a:xfrm>
            <a:off x="7404918" y="2597162"/>
            <a:ext cx="0" cy="234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BD68CC-97DA-4EF4-8799-A882FF872C48}"/>
              </a:ext>
            </a:extLst>
          </p:cNvPr>
          <p:cNvCxnSpPr>
            <a:cxnSpLocks/>
          </p:cNvCxnSpPr>
          <p:nvPr/>
        </p:nvCxnSpPr>
        <p:spPr>
          <a:xfrm flipH="1">
            <a:off x="6642151" y="4927600"/>
            <a:ext cx="77546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026281-5C3D-4DE4-A5CF-F0311AF6FD64}"/>
              </a:ext>
            </a:extLst>
          </p:cNvPr>
          <p:cNvCxnSpPr>
            <a:cxnSpLocks/>
          </p:cNvCxnSpPr>
          <p:nvPr/>
        </p:nvCxnSpPr>
        <p:spPr>
          <a:xfrm>
            <a:off x="9420981" y="18515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59EDDD-1827-43E5-9DFA-5783F063AC0E}"/>
              </a:ext>
            </a:extLst>
          </p:cNvPr>
          <p:cNvCxnSpPr>
            <a:cxnSpLocks/>
          </p:cNvCxnSpPr>
          <p:nvPr/>
        </p:nvCxnSpPr>
        <p:spPr>
          <a:xfrm>
            <a:off x="9427331" y="321514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AC94261-A92D-4FFA-B4C7-F0E16EDA7204}"/>
              </a:ext>
            </a:extLst>
          </p:cNvPr>
          <p:cNvGrpSpPr>
            <a:grpSpLocks noChangeAspect="1"/>
          </p:cNvGrpSpPr>
          <p:nvPr/>
        </p:nvGrpSpPr>
        <p:grpSpPr>
          <a:xfrm>
            <a:off x="8708837" y="2102259"/>
            <a:ext cx="1487855" cy="1120016"/>
            <a:chOff x="1862482" y="4940874"/>
            <a:chExt cx="1188000" cy="894293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8683F630-00E7-4D06-8541-C2AA28ED9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17FD64B-E3FE-408E-A0EF-6D7AFBD37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9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present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CF1280-3EFB-4BFC-B7C7-FFC3FA904E8E}"/>
              </a:ext>
            </a:extLst>
          </p:cNvPr>
          <p:cNvCxnSpPr>
            <a:cxnSpLocks/>
          </p:cNvCxnSpPr>
          <p:nvPr/>
        </p:nvCxnSpPr>
        <p:spPr>
          <a:xfrm>
            <a:off x="10065117" y="2660662"/>
            <a:ext cx="1191076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4DC9FB-C7A9-4CF8-942B-04EC6149B27E}"/>
              </a:ext>
            </a:extLst>
          </p:cNvPr>
          <p:cNvSpPr txBox="1"/>
          <p:nvPr/>
        </p:nvSpPr>
        <p:spPr>
          <a:xfrm>
            <a:off x="10070244" y="233270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174809-6D55-4B18-A8C0-65B0E709AA82}"/>
              </a:ext>
            </a:extLst>
          </p:cNvPr>
          <p:cNvSpPr txBox="1"/>
          <p:nvPr/>
        </p:nvSpPr>
        <p:spPr>
          <a:xfrm>
            <a:off x="9517058" y="314150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E8EC1C-600C-452E-9A68-14E50282749A}"/>
              </a:ext>
            </a:extLst>
          </p:cNvPr>
          <p:cNvSpPr/>
          <p:nvPr/>
        </p:nvSpPr>
        <p:spPr>
          <a:xfrm>
            <a:off x="8614689" y="3467146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5C10183-2897-4274-B80A-BC01496492EA}"/>
              </a:ext>
            </a:extLst>
          </p:cNvPr>
          <p:cNvSpPr>
            <a:spLocks noChangeAspect="1"/>
          </p:cNvSpPr>
          <p:nvPr/>
        </p:nvSpPr>
        <p:spPr>
          <a:xfrm>
            <a:off x="8414257" y="4585044"/>
            <a:ext cx="2066469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0)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A2837-E1C0-4FF6-8B08-BD1557A8D7B0}"/>
              </a:ext>
            </a:extLst>
          </p:cNvPr>
          <p:cNvCxnSpPr>
            <a:cxnSpLocks/>
          </p:cNvCxnSpPr>
          <p:nvPr/>
        </p:nvCxnSpPr>
        <p:spPr>
          <a:xfrm>
            <a:off x="9444747" y="4243837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E170603A-9D85-4609-BD27-209E3005188A}"/>
              </a:ext>
            </a:extLst>
          </p:cNvPr>
          <p:cNvSpPr>
            <a:spLocks noChangeAspect="1"/>
          </p:cNvSpPr>
          <p:nvPr/>
        </p:nvSpPr>
        <p:spPr>
          <a:xfrm>
            <a:off x="9228472" y="570294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0528F7-FB5F-4E33-9BD8-5CD8A9A6EED5}"/>
              </a:ext>
            </a:extLst>
          </p:cNvPr>
          <p:cNvCxnSpPr>
            <a:cxnSpLocks/>
          </p:cNvCxnSpPr>
          <p:nvPr/>
        </p:nvCxnSpPr>
        <p:spPr>
          <a:xfrm>
            <a:off x="9444747" y="5361734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2A47CBE-8B50-400E-AD26-28450446884C}"/>
              </a:ext>
            </a:extLst>
          </p:cNvPr>
          <p:cNvCxnSpPr>
            <a:cxnSpLocks/>
          </p:cNvCxnSpPr>
          <p:nvPr/>
        </p:nvCxnSpPr>
        <p:spPr>
          <a:xfrm>
            <a:off x="11243493" y="2654312"/>
            <a:ext cx="0" cy="234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45332C-74A0-44DF-B226-6797A4E9EA81}"/>
              </a:ext>
            </a:extLst>
          </p:cNvPr>
          <p:cNvCxnSpPr>
            <a:cxnSpLocks/>
          </p:cNvCxnSpPr>
          <p:nvPr/>
        </p:nvCxnSpPr>
        <p:spPr>
          <a:xfrm flipH="1">
            <a:off x="10480726" y="4984750"/>
            <a:ext cx="77546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2F67953-BE2E-42FD-92BC-EADC2E849E67}"/>
              </a:ext>
            </a:extLst>
          </p:cNvPr>
          <p:cNvSpPr txBox="1"/>
          <p:nvPr/>
        </p:nvSpPr>
        <p:spPr>
          <a:xfrm>
            <a:off x="3320512" y="347675"/>
            <a:ext cx="581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for PASS 1 </a:t>
            </a:r>
          </a:p>
        </p:txBody>
      </p:sp>
    </p:spTree>
    <p:extLst>
      <p:ext uri="{BB962C8B-B14F-4D97-AF65-F5344CB8AC3E}">
        <p14:creationId xmlns:p14="http://schemas.microsoft.com/office/powerpoint/2010/main" val="376526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D30262-AA07-46A7-91A7-A168B1CEA63E}"/>
              </a:ext>
            </a:extLst>
          </p:cNvPr>
          <p:cNvCxnSpPr>
            <a:cxnSpLocks/>
          </p:cNvCxnSpPr>
          <p:nvPr/>
        </p:nvCxnSpPr>
        <p:spPr>
          <a:xfrm>
            <a:off x="3879401" y="92101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934C6-8A3F-41D2-BC82-782F66D14094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2048081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647FAC9-3F81-4902-9D59-B68CC4CC3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673E58-91F5-443E-9F01-CB79B2EF6D4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43115A-6B8C-44F6-BF4B-6568593FC58F}"/>
                </a:ext>
              </a:extLst>
            </p:cNvPr>
            <p:cNvSpPr txBox="1"/>
            <p:nvPr/>
          </p:nvSpPr>
          <p:spPr>
            <a:xfrm>
              <a:off x="6779123" y="3384907"/>
              <a:ext cx="481641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 = 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87DE2C6-B2BA-44DE-80D8-80618C12D7F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B9944-FCB5-476E-8144-0FC983CDB73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20D8E8-9F99-4AF7-8E19-2934B3E93DA5}"/>
              </a:ext>
            </a:extLst>
          </p:cNvPr>
          <p:cNvSpPr txBox="1"/>
          <p:nvPr/>
        </p:nvSpPr>
        <p:spPr>
          <a:xfrm>
            <a:off x="4323315" y="2215358"/>
            <a:ext cx="724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475A9-DCD3-4E7C-8E31-DACC11C952F4}"/>
              </a:ext>
            </a:extLst>
          </p:cNvPr>
          <p:cNvCxnSpPr>
            <a:cxnSpLocks/>
          </p:cNvCxnSpPr>
          <p:nvPr/>
        </p:nvCxnSpPr>
        <p:spPr>
          <a:xfrm rot="5400000">
            <a:off x="2747088" y="209063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057AF2-54E0-4C52-BF8F-A2DC9BE55D95}"/>
              </a:ext>
            </a:extLst>
          </p:cNvPr>
          <p:cNvSpPr/>
          <p:nvPr/>
        </p:nvSpPr>
        <p:spPr>
          <a:xfrm>
            <a:off x="3356958" y="61723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5D6089-ACCC-4288-BA3D-4CDFC5BFF943}"/>
              </a:ext>
            </a:extLst>
          </p:cNvPr>
          <p:cNvCxnSpPr>
            <a:cxnSpLocks/>
          </p:cNvCxnSpPr>
          <p:nvPr/>
        </p:nvCxnSpPr>
        <p:spPr>
          <a:xfrm>
            <a:off x="3877431" y="179440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0CE2F-506B-4A19-B4CA-D74378F8F8F5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772170"/>
            <a:ext cx="1764131" cy="1376131"/>
            <a:chOff x="6182534" y="2526931"/>
            <a:chExt cx="1199725" cy="935857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9504375A-DC9C-4465-A557-CB52E3544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B2FB0F-9484-4F2F-A068-E0E247F60919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D69F62-4EEE-40FD-B75E-44A00D7E987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D5BABB-5B74-402C-8249-E1FF8D6F1E4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05A77D-4494-46C1-9969-C1732B0339FA}"/>
              </a:ext>
            </a:extLst>
          </p:cNvPr>
          <p:cNvSpPr txBox="1"/>
          <p:nvPr/>
        </p:nvSpPr>
        <p:spPr>
          <a:xfrm>
            <a:off x="6119809" y="227233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67863B-2E6C-4559-AF43-70B81F4036AE}"/>
              </a:ext>
            </a:extLst>
          </p:cNvPr>
          <p:cNvSpPr/>
          <p:nvPr/>
        </p:nvSpPr>
        <p:spPr>
          <a:xfrm>
            <a:off x="5054608" y="112787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63B864-2FA1-4A59-AF75-0B8BBC068B59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517947"/>
            <a:ext cx="1764131" cy="1666227"/>
            <a:chOff x="6182534" y="2713426"/>
            <a:chExt cx="1199725" cy="1133140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692B93CB-27D9-4514-B708-1F399000E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4AB569-215D-412C-BC49-1022B3450BBE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7EC28D-EC37-44AD-9D34-30DA3CDFF26A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19243C-51AA-4A92-975E-3C6966965EC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0A6C390-3CD7-4234-9F55-DBF9CDD6816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FF2D10-8849-4DA7-B04E-6C86E98C3ECB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6758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188FDE-A800-436A-8457-650739948624}"/>
              </a:ext>
            </a:extLst>
          </p:cNvPr>
          <p:cNvSpPr txBox="1"/>
          <p:nvPr/>
        </p:nvSpPr>
        <p:spPr>
          <a:xfrm>
            <a:off x="4472478" y="373459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7BCBEA-546C-41C2-AE90-DEC5F7BDFF9F}"/>
              </a:ext>
            </a:extLst>
          </p:cNvPr>
          <p:cNvSpPr/>
          <p:nvPr/>
        </p:nvSpPr>
        <p:spPr>
          <a:xfrm>
            <a:off x="3406826" y="519144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EEBA28-6951-4BDB-91BD-43ECA02F64A6}"/>
              </a:ext>
            </a:extLst>
          </p:cNvPr>
          <p:cNvSpPr/>
          <p:nvPr/>
        </p:nvSpPr>
        <p:spPr>
          <a:xfrm>
            <a:off x="278244" y="225899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3A7217-45CE-4492-B909-13D6B9AC7011}"/>
              </a:ext>
            </a:extLst>
          </p:cNvPr>
          <p:cNvSpPr/>
          <p:nvPr/>
        </p:nvSpPr>
        <p:spPr>
          <a:xfrm>
            <a:off x="557429" y="481754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 op1 to 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F3E00E-FD32-455B-B3C3-E6B63BDFF450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257019" y="448604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77EDA1-5F27-4D3A-A8D2-CB388245D331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3199612"/>
            <a:ext cx="1708920" cy="1564817"/>
            <a:chOff x="6182534" y="2713426"/>
            <a:chExt cx="995465" cy="911523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8E227C4-81C6-4511-A2A8-A00150F67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C12356-BC64-411F-B030-073341CB95AC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62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5CD0B1-F4F5-4FBC-B53D-E0DD22D8091E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6D9727-D812-4CCD-AD69-525E3CF91E2E}"/>
              </a:ext>
            </a:extLst>
          </p:cNvPr>
          <p:cNvCxnSpPr>
            <a:cxnSpLocks/>
          </p:cNvCxnSpPr>
          <p:nvPr/>
        </p:nvCxnSpPr>
        <p:spPr>
          <a:xfrm>
            <a:off x="1261974" y="294351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97983C-964A-412B-A5D3-E2B1B75882B7}"/>
              </a:ext>
            </a:extLst>
          </p:cNvPr>
          <p:cNvCxnSpPr>
            <a:cxnSpLocks/>
          </p:cNvCxnSpPr>
          <p:nvPr/>
        </p:nvCxnSpPr>
        <p:spPr>
          <a:xfrm flipH="1">
            <a:off x="1992926" y="384797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D83D3A-9A9F-4BD5-98D6-D5C17A88885B}"/>
              </a:ext>
            </a:extLst>
          </p:cNvPr>
          <p:cNvCxnSpPr>
            <a:cxnSpLocks/>
          </p:cNvCxnSpPr>
          <p:nvPr/>
        </p:nvCxnSpPr>
        <p:spPr>
          <a:xfrm>
            <a:off x="2195772" y="38479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A8EDF6-ACCB-4F33-BF61-0C2534966DE2}"/>
              </a:ext>
            </a:extLst>
          </p:cNvPr>
          <p:cNvCxnSpPr>
            <a:cxnSpLocks/>
          </p:cNvCxnSpPr>
          <p:nvPr/>
        </p:nvCxnSpPr>
        <p:spPr>
          <a:xfrm flipH="1">
            <a:off x="2195772" y="484836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6EF376-7F7D-4834-86CF-B705B030B2E7}"/>
              </a:ext>
            </a:extLst>
          </p:cNvPr>
          <p:cNvCxnSpPr>
            <a:cxnSpLocks/>
          </p:cNvCxnSpPr>
          <p:nvPr/>
        </p:nvCxnSpPr>
        <p:spPr>
          <a:xfrm>
            <a:off x="3635772" y="484468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098A5F-4015-4F77-BD04-4830B28169FB}"/>
              </a:ext>
            </a:extLst>
          </p:cNvPr>
          <p:cNvCxnSpPr/>
          <p:nvPr/>
        </p:nvCxnSpPr>
        <p:spPr>
          <a:xfrm>
            <a:off x="7938854" y="262675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54FD5B-68B7-446B-A03F-F218DDCA312B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6880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25A5DEB-EA85-4C7D-BFF1-02CC62488426}"/>
              </a:ext>
            </a:extLst>
          </p:cNvPr>
          <p:cNvSpPr txBox="1"/>
          <p:nvPr/>
        </p:nvSpPr>
        <p:spPr>
          <a:xfrm>
            <a:off x="1939428" y="355224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61614A-5F72-4A9F-AEA8-1E85189CDB14}"/>
              </a:ext>
            </a:extLst>
          </p:cNvPr>
          <p:cNvSpPr txBox="1"/>
          <p:nvPr/>
        </p:nvSpPr>
        <p:spPr>
          <a:xfrm>
            <a:off x="2369333" y="226966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E887DE-E9E5-4EC1-8359-E9BC0C8C768B}"/>
              </a:ext>
            </a:extLst>
          </p:cNvPr>
          <p:cNvSpPr txBox="1"/>
          <p:nvPr/>
        </p:nvSpPr>
        <p:spPr>
          <a:xfrm>
            <a:off x="2352763" y="259803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2B06F9-03C7-40F6-99B1-7F8F860E810E}"/>
              </a:ext>
            </a:extLst>
          </p:cNvPr>
          <p:cNvGrpSpPr/>
          <p:nvPr/>
        </p:nvGrpSpPr>
        <p:grpSpPr>
          <a:xfrm>
            <a:off x="11111878" y="3622773"/>
            <a:ext cx="924222" cy="900000"/>
            <a:chOff x="10934393" y="5549105"/>
            <a:chExt cx="924222" cy="900000"/>
          </a:xfrm>
          <a:noFill/>
        </p:grpSpPr>
        <p:sp>
          <p:nvSpPr>
            <p:cNvPr id="69" name="Flowchart: Extract 68">
              <a:extLst>
                <a:ext uri="{FF2B5EF4-FFF2-40B4-BE49-F238E27FC236}">
                  <a16:creationId xmlns:a16="http://schemas.microsoft.com/office/drawing/2014/main" id="{200F127D-1CCC-4AAA-9EE2-A4DC0164E1E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FB474CC-0FE4-47F9-A512-FE874AF547C5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1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E0F56F9-9917-4733-9E26-6107DAAC9740}"/>
              </a:ext>
            </a:extLst>
          </p:cNvPr>
          <p:cNvSpPr txBox="1"/>
          <p:nvPr/>
        </p:nvSpPr>
        <p:spPr>
          <a:xfrm>
            <a:off x="3296106" y="45411"/>
            <a:ext cx="55997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BC9EEE-8926-40B0-847B-67366C6FE603}"/>
              </a:ext>
            </a:extLst>
          </p:cNvPr>
          <p:cNvSpPr/>
          <p:nvPr/>
        </p:nvSpPr>
        <p:spPr>
          <a:xfrm>
            <a:off x="6551808" y="2274976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 op1 to int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38EE9B-6D95-4C0B-ADA9-9F1EE35AFE13}"/>
              </a:ext>
            </a:extLst>
          </p:cNvPr>
          <p:cNvSpPr/>
          <p:nvPr/>
        </p:nvSpPr>
        <p:spPr>
          <a:xfrm>
            <a:off x="455682" y="5885726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EFC141-5366-42FE-A43F-64D73E63F5DE}"/>
              </a:ext>
            </a:extLst>
          </p:cNvPr>
          <p:cNvSpPr/>
          <p:nvPr/>
        </p:nvSpPr>
        <p:spPr>
          <a:xfrm>
            <a:off x="8336328" y="2232084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61A91F-E090-4318-8C1D-4614D22CCCD9}"/>
              </a:ext>
            </a:extLst>
          </p:cNvPr>
          <p:cNvSpPr/>
          <p:nvPr/>
        </p:nvSpPr>
        <p:spPr>
          <a:xfrm>
            <a:off x="4926816" y="3657357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0B8B25C-9901-435E-9B6F-5FCEF924B96A}"/>
              </a:ext>
            </a:extLst>
          </p:cNvPr>
          <p:cNvSpPr>
            <a:spLocks noChangeAspect="1"/>
          </p:cNvSpPr>
          <p:nvPr/>
        </p:nvSpPr>
        <p:spPr>
          <a:xfrm>
            <a:off x="8036254" y="3666286"/>
            <a:ext cx="2212732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op1)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734A5D-774D-45B6-9337-B508350297AF}"/>
              </a:ext>
            </a:extLst>
          </p:cNvPr>
          <p:cNvCxnSpPr>
            <a:cxnSpLocks/>
          </p:cNvCxnSpPr>
          <p:nvPr/>
        </p:nvCxnSpPr>
        <p:spPr>
          <a:xfrm>
            <a:off x="2068266" y="6340011"/>
            <a:ext cx="70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902618-8643-4F22-88B9-0F00D48936AB}"/>
              </a:ext>
            </a:extLst>
          </p:cNvPr>
          <p:cNvCxnSpPr>
            <a:cxnSpLocks/>
          </p:cNvCxnSpPr>
          <p:nvPr/>
        </p:nvCxnSpPr>
        <p:spPr>
          <a:xfrm rot="10800000">
            <a:off x="9145795" y="4456704"/>
            <a:ext cx="0" cy="187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5287789-E4BC-4056-9241-5C653CF3211E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539400" y="4054631"/>
            <a:ext cx="149685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ABBB8B-285A-4CB8-96BF-065E50C51088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9142620" y="3005464"/>
            <a:ext cx="0" cy="66082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77CB3AAC-1816-4962-B51C-E471C3EBC601}"/>
              </a:ext>
            </a:extLst>
          </p:cNvPr>
          <p:cNvSpPr>
            <a:spLocks noChangeAspect="1"/>
          </p:cNvSpPr>
          <p:nvPr/>
        </p:nvSpPr>
        <p:spPr>
          <a:xfrm>
            <a:off x="10621460" y="380397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829AB3-2EB0-4CC7-9266-AAEFF54DA10F}"/>
              </a:ext>
            </a:extLst>
          </p:cNvPr>
          <p:cNvCxnSpPr/>
          <p:nvPr/>
        </p:nvCxnSpPr>
        <p:spPr>
          <a:xfrm>
            <a:off x="10248986" y="402142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B25516C-2FD4-4D7F-A039-EF8B29A9D082}"/>
              </a:ext>
            </a:extLst>
          </p:cNvPr>
          <p:cNvSpPr/>
          <p:nvPr/>
        </p:nvSpPr>
        <p:spPr>
          <a:xfrm>
            <a:off x="3264523" y="1214976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</p:spTree>
    <p:extLst>
      <p:ext uri="{BB962C8B-B14F-4D97-AF65-F5344CB8AC3E}">
        <p14:creationId xmlns:p14="http://schemas.microsoft.com/office/powerpoint/2010/main" val="108707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E0D201-F090-47BB-921B-FA90569425FD}"/>
              </a:ext>
            </a:extLst>
          </p:cNvPr>
          <p:cNvCxnSpPr>
            <a:cxnSpLocks/>
          </p:cNvCxnSpPr>
          <p:nvPr/>
        </p:nvCxnSpPr>
        <p:spPr>
          <a:xfrm>
            <a:off x="3936551" y="7114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2B0EAD-8188-4AA2-A6EB-7AB028EE36A7}"/>
              </a:ext>
            </a:extLst>
          </p:cNvPr>
          <p:cNvSpPr/>
          <p:nvPr/>
        </p:nvSpPr>
        <p:spPr>
          <a:xfrm>
            <a:off x="3006643" y="398288"/>
            <a:ext cx="185321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START/ORG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75DDF8-4C90-4AF3-A0BE-F768EE276295}"/>
              </a:ext>
            </a:extLst>
          </p:cNvPr>
          <p:cNvSpPr txBox="1"/>
          <p:nvPr/>
        </p:nvSpPr>
        <p:spPr>
          <a:xfrm>
            <a:off x="6401256" y="150186"/>
            <a:ext cx="55997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3D2393-755B-4DA3-825D-B2F9EDA044F6}"/>
              </a:ext>
            </a:extLst>
          </p:cNvPr>
          <p:cNvGrpSpPr>
            <a:grpSpLocks noChangeAspect="1"/>
          </p:cNvGrpSpPr>
          <p:nvPr/>
        </p:nvGrpSpPr>
        <p:grpSpPr>
          <a:xfrm>
            <a:off x="3303249" y="999461"/>
            <a:ext cx="1260000" cy="948492"/>
            <a:chOff x="1839144" y="4940874"/>
            <a:chExt cx="1188000" cy="894293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0CF1C690-ABC2-4422-A5FE-E855F72F5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660043C-DE95-476D-A5DD-BAA40F6A1F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39144" y="5115649"/>
              <a:ext cx="1188000" cy="54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*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290B50-722F-46D9-B8F7-9483BDD97A33}"/>
              </a:ext>
            </a:extLst>
          </p:cNvPr>
          <p:cNvCxnSpPr>
            <a:cxnSpLocks/>
          </p:cNvCxnSpPr>
          <p:nvPr/>
        </p:nvCxnSpPr>
        <p:spPr>
          <a:xfrm>
            <a:off x="3936551" y="19479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B70D27-CEF0-4039-B9AE-60384B52CC65}"/>
              </a:ext>
            </a:extLst>
          </p:cNvPr>
          <p:cNvCxnSpPr>
            <a:cxnSpLocks/>
          </p:cNvCxnSpPr>
          <p:nvPr/>
        </p:nvCxnSpPr>
        <p:spPr>
          <a:xfrm>
            <a:off x="2526383" y="1461078"/>
            <a:ext cx="87185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4C16617-930C-40AE-8667-23BC5F9BCF64}"/>
              </a:ext>
            </a:extLst>
          </p:cNvPr>
          <p:cNvSpPr txBox="1"/>
          <p:nvPr/>
        </p:nvSpPr>
        <p:spPr>
          <a:xfrm>
            <a:off x="4072371" y="1815680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DC390E-1389-4B8E-BF76-2D00A29709DC}"/>
              </a:ext>
            </a:extLst>
          </p:cNvPr>
          <p:cNvGrpSpPr/>
          <p:nvPr/>
        </p:nvGrpSpPr>
        <p:grpSpPr>
          <a:xfrm>
            <a:off x="3205573" y="2206517"/>
            <a:ext cx="1761472" cy="1101900"/>
            <a:chOff x="1114836" y="4025792"/>
            <a:chExt cx="1761472" cy="1101900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5018074A-15A5-4F03-9D78-D93EB4343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0486" y="4025792"/>
              <a:ext cx="1272483" cy="110190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E3DF983-FCD6-4D2E-BF62-A2B45DE9CC70}"/>
                </a:ext>
              </a:extLst>
            </p:cNvPr>
            <p:cNvSpPr txBox="1"/>
            <p:nvPr/>
          </p:nvSpPr>
          <p:spPr>
            <a:xfrm>
              <a:off x="1114836" y="4141898"/>
              <a:ext cx="1463778" cy="82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E96192E-126C-4DCB-A3E2-3F3F112EF959}"/>
                </a:ext>
              </a:extLst>
            </p:cNvPr>
            <p:cNvCxnSpPr/>
            <p:nvPr/>
          </p:nvCxnSpPr>
          <p:spPr>
            <a:xfrm>
              <a:off x="2480308" y="4576742"/>
              <a:ext cx="39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0212282-29A0-495A-BEDF-D540B2B6FB3A}"/>
              </a:ext>
            </a:extLst>
          </p:cNvPr>
          <p:cNvSpPr txBox="1"/>
          <p:nvPr/>
        </p:nvSpPr>
        <p:spPr>
          <a:xfrm>
            <a:off x="3054130" y="147992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E4B498-883E-4B5F-8186-1BFB824AF674}"/>
              </a:ext>
            </a:extLst>
          </p:cNvPr>
          <p:cNvSpPr/>
          <p:nvPr/>
        </p:nvSpPr>
        <p:spPr>
          <a:xfrm>
            <a:off x="4975392" y="249454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677686-5282-42AC-A2D4-FB809BF91B5B}"/>
              </a:ext>
            </a:extLst>
          </p:cNvPr>
          <p:cNvSpPr txBox="1"/>
          <p:nvPr/>
        </p:nvSpPr>
        <p:spPr>
          <a:xfrm>
            <a:off x="4519562" y="2414001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D5C510-6427-4556-B53B-F65567F22384}"/>
              </a:ext>
            </a:extLst>
          </p:cNvPr>
          <p:cNvCxnSpPr>
            <a:cxnSpLocks/>
          </p:cNvCxnSpPr>
          <p:nvPr/>
        </p:nvCxnSpPr>
        <p:spPr>
          <a:xfrm>
            <a:off x="3933249" y="330841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624D2ED-E5C0-4983-9D79-D77F83254217}"/>
              </a:ext>
            </a:extLst>
          </p:cNvPr>
          <p:cNvSpPr txBox="1"/>
          <p:nvPr/>
        </p:nvSpPr>
        <p:spPr>
          <a:xfrm>
            <a:off x="4051583" y="322562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7B3ABF-B9F1-4F69-89A4-833DD720BA40}"/>
              </a:ext>
            </a:extLst>
          </p:cNvPr>
          <p:cNvSpPr/>
          <p:nvPr/>
        </p:nvSpPr>
        <p:spPr>
          <a:xfrm>
            <a:off x="2951696" y="3561805"/>
            <a:ext cx="2001299" cy="56398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op1 to int, LC = op1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C70B56-D826-4616-AE09-7D1C5CA17B29}"/>
              </a:ext>
            </a:extLst>
          </p:cNvPr>
          <p:cNvSpPr/>
          <p:nvPr/>
        </p:nvSpPr>
        <p:spPr>
          <a:xfrm>
            <a:off x="3143388" y="5564197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48F0C65-3E64-4675-B785-BF884F438549}"/>
              </a:ext>
            </a:extLst>
          </p:cNvPr>
          <p:cNvGrpSpPr>
            <a:grpSpLocks noChangeAspect="1"/>
          </p:cNvGrpSpPr>
          <p:nvPr/>
        </p:nvGrpSpPr>
        <p:grpSpPr>
          <a:xfrm>
            <a:off x="3375845" y="4420436"/>
            <a:ext cx="1960456" cy="913473"/>
            <a:chOff x="1114836" y="4025792"/>
            <a:chExt cx="2524333" cy="1176212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D924384B-BB86-4D8E-BCD6-950ABC8FB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0486" y="4025792"/>
              <a:ext cx="1272483" cy="110190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9BB4F7D-EA98-4462-B5C4-FC265207259F}"/>
                </a:ext>
              </a:extLst>
            </p:cNvPr>
            <p:cNvSpPr txBox="1"/>
            <p:nvPr/>
          </p:nvSpPr>
          <p:spPr>
            <a:xfrm>
              <a:off x="1114836" y="4141899"/>
              <a:ext cx="1463778" cy="1060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A3B1DD4-2374-49A4-8641-B4DB75273C2E}"/>
                </a:ext>
              </a:extLst>
            </p:cNvPr>
            <p:cNvCxnSpPr/>
            <p:nvPr/>
          </p:nvCxnSpPr>
          <p:spPr>
            <a:xfrm>
              <a:off x="2480306" y="4576742"/>
              <a:ext cx="115886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DCE359-84E5-4D20-8F25-C01175A5FCD6}"/>
              </a:ext>
            </a:extLst>
          </p:cNvPr>
          <p:cNvCxnSpPr>
            <a:cxnSpLocks/>
          </p:cNvCxnSpPr>
          <p:nvPr/>
        </p:nvCxnSpPr>
        <p:spPr>
          <a:xfrm>
            <a:off x="3945809" y="412579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5893A96-8F32-4D40-BF40-70387A91D9D4}"/>
              </a:ext>
            </a:extLst>
          </p:cNvPr>
          <p:cNvSpPr txBox="1"/>
          <p:nvPr/>
        </p:nvSpPr>
        <p:spPr>
          <a:xfrm>
            <a:off x="4382808" y="4495882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A4138-A9BD-4001-86E7-450441265C41}"/>
              </a:ext>
            </a:extLst>
          </p:cNvPr>
          <p:cNvSpPr txBox="1"/>
          <p:nvPr/>
        </p:nvSpPr>
        <p:spPr>
          <a:xfrm>
            <a:off x="4018532" y="522786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FF7974-548A-44D2-A84B-405F703F620C}"/>
              </a:ext>
            </a:extLst>
          </p:cNvPr>
          <p:cNvCxnSpPr>
            <a:cxnSpLocks/>
          </p:cNvCxnSpPr>
          <p:nvPr/>
        </p:nvCxnSpPr>
        <p:spPr>
          <a:xfrm>
            <a:off x="3944247" y="527619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FCA797A-19E4-44CF-8A82-0AC9014953D2}"/>
              </a:ext>
            </a:extLst>
          </p:cNvPr>
          <p:cNvCxnSpPr>
            <a:cxnSpLocks/>
          </p:cNvCxnSpPr>
          <p:nvPr/>
        </p:nvCxnSpPr>
        <p:spPr>
          <a:xfrm>
            <a:off x="2535908" y="1450756"/>
            <a:ext cx="0" cy="338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2DB913F-F25F-49A4-90AC-433BE62A3F4E}"/>
              </a:ext>
            </a:extLst>
          </p:cNvPr>
          <p:cNvCxnSpPr>
            <a:cxnSpLocks/>
          </p:cNvCxnSpPr>
          <p:nvPr/>
        </p:nvCxnSpPr>
        <p:spPr>
          <a:xfrm>
            <a:off x="2521272" y="4848316"/>
            <a:ext cx="93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A2C14B9-BE3D-4681-B974-07A8B2850BA6}"/>
              </a:ext>
            </a:extLst>
          </p:cNvPr>
          <p:cNvSpPr>
            <a:spLocks noChangeAspect="1"/>
          </p:cNvSpPr>
          <p:nvPr/>
        </p:nvSpPr>
        <p:spPr>
          <a:xfrm>
            <a:off x="5347210" y="4451178"/>
            <a:ext cx="2212732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0)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4A48B4-586A-49CE-A94B-5C285A1BA818}"/>
              </a:ext>
            </a:extLst>
          </p:cNvPr>
          <p:cNvCxnSpPr/>
          <p:nvPr/>
        </p:nvCxnSpPr>
        <p:spPr>
          <a:xfrm>
            <a:off x="4755972" y="5952542"/>
            <a:ext cx="16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8A3D634-91E8-452E-A360-EAA4C546BDC8}"/>
              </a:ext>
            </a:extLst>
          </p:cNvPr>
          <p:cNvCxnSpPr>
            <a:cxnSpLocks/>
          </p:cNvCxnSpPr>
          <p:nvPr/>
        </p:nvCxnSpPr>
        <p:spPr>
          <a:xfrm rot="10800000">
            <a:off x="6432732" y="5235527"/>
            <a:ext cx="0" cy="72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4EF4D7C-F2C0-4135-A222-A1C5EDCD1600}"/>
              </a:ext>
            </a:extLst>
          </p:cNvPr>
          <p:cNvGrpSpPr/>
          <p:nvPr/>
        </p:nvGrpSpPr>
        <p:grpSpPr>
          <a:xfrm>
            <a:off x="8425242" y="4411975"/>
            <a:ext cx="924222" cy="900000"/>
            <a:chOff x="10934393" y="5549105"/>
            <a:chExt cx="924222" cy="900000"/>
          </a:xfrm>
          <a:noFill/>
        </p:grpSpPr>
        <p:sp>
          <p:nvSpPr>
            <p:cNvPr id="111" name="Flowchart: Extract 110">
              <a:extLst>
                <a:ext uri="{FF2B5EF4-FFF2-40B4-BE49-F238E27FC236}">
                  <a16:creationId xmlns:a16="http://schemas.microsoft.com/office/drawing/2014/main" id="{6BDE7006-34FE-41FA-B20A-47C97BC6D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BFF44A-36F6-407F-B653-5E3F17F5D713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1</a:t>
              </a:r>
            </a:p>
          </p:txBody>
        </p:sp>
      </p:grp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A400ADDC-E060-4837-9BFB-173C0037F6A3}"/>
              </a:ext>
            </a:extLst>
          </p:cNvPr>
          <p:cNvSpPr>
            <a:spLocks noChangeAspect="1"/>
          </p:cNvSpPr>
          <p:nvPr/>
        </p:nvSpPr>
        <p:spPr>
          <a:xfrm>
            <a:off x="7934824" y="45931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748362-2B32-471C-8F24-3D3E485AD748}"/>
              </a:ext>
            </a:extLst>
          </p:cNvPr>
          <p:cNvCxnSpPr/>
          <p:nvPr/>
        </p:nvCxnSpPr>
        <p:spPr>
          <a:xfrm>
            <a:off x="7562350" y="481062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7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2B78C2-B999-45CD-9E9F-3AA97C0F4727}"/>
              </a:ext>
            </a:extLst>
          </p:cNvPr>
          <p:cNvSpPr/>
          <p:nvPr/>
        </p:nvSpPr>
        <p:spPr>
          <a:xfrm>
            <a:off x="3731521" y="280238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EQU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22999E-9314-4BC9-9F2A-1463514532DC}"/>
              </a:ext>
            </a:extLst>
          </p:cNvPr>
          <p:cNvCxnSpPr>
            <a:cxnSpLocks/>
          </p:cNvCxnSpPr>
          <p:nvPr/>
        </p:nvCxnSpPr>
        <p:spPr>
          <a:xfrm>
            <a:off x="4143352" y="586654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85BFC68-A45E-4D04-8A4C-2AD467937C3E}"/>
              </a:ext>
            </a:extLst>
          </p:cNvPr>
          <p:cNvSpPr/>
          <p:nvPr/>
        </p:nvSpPr>
        <p:spPr>
          <a:xfrm>
            <a:off x="6834977" y="202112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0C9B8F-A7CF-4DD8-9D16-07693D628E67}"/>
              </a:ext>
            </a:extLst>
          </p:cNvPr>
          <p:cNvSpPr txBox="1"/>
          <p:nvPr/>
        </p:nvSpPr>
        <p:spPr>
          <a:xfrm>
            <a:off x="5888545" y="146652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DBB3C1-17C1-42AA-BAE9-0810F7A4942A}"/>
              </a:ext>
            </a:extLst>
          </p:cNvPr>
          <p:cNvGrpSpPr>
            <a:grpSpLocks noChangeAspect="1"/>
          </p:cNvGrpSpPr>
          <p:nvPr/>
        </p:nvGrpSpPr>
        <p:grpSpPr>
          <a:xfrm>
            <a:off x="3390162" y="3144398"/>
            <a:ext cx="1764129" cy="1432226"/>
            <a:chOff x="6182535" y="2713426"/>
            <a:chExt cx="1199724" cy="974006"/>
          </a:xfrm>
        </p:grpSpPr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ABAF7AAC-2AB0-42A6-BE2D-D6A2F531A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B5C315-526D-4D15-867B-271C44EEB018}"/>
                </a:ext>
              </a:extLst>
            </p:cNvPr>
            <p:cNvSpPr txBox="1"/>
            <p:nvPr/>
          </p:nvSpPr>
          <p:spPr>
            <a:xfrm>
              <a:off x="6182535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List?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C9043D1-FD9B-4D13-BD8C-BC24E64B713E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4B5387-0FF6-4753-97EB-948BAFF89E9F}"/>
                </a:ext>
              </a:extLst>
            </p:cNvPr>
            <p:cNvCxnSpPr>
              <a:cxnSpLocks/>
            </p:cNvCxnSpPr>
            <p:nvPr/>
          </p:nvCxnSpPr>
          <p:spPr>
            <a:xfrm>
              <a:off x="6678727" y="3467091"/>
              <a:ext cx="0" cy="22034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EA79F7-39DE-4E0E-B9F2-D974245C888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A272CD-E464-435B-B4B7-3E3EC2C7B32B}"/>
              </a:ext>
            </a:extLst>
          </p:cNvPr>
          <p:cNvGrpSpPr>
            <a:grpSpLocks noChangeAspect="1"/>
          </p:cNvGrpSpPr>
          <p:nvPr/>
        </p:nvGrpSpPr>
        <p:grpSpPr>
          <a:xfrm>
            <a:off x="3383144" y="1725313"/>
            <a:ext cx="1780675" cy="1432228"/>
            <a:chOff x="6182535" y="2713426"/>
            <a:chExt cx="1210976" cy="974007"/>
          </a:xfrm>
        </p:grpSpPr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E2AF607B-A3B0-43D9-8766-7DAE064EA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A6D6D0-12E9-4483-983F-7F0AE730605A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*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5B86EC-1035-4BA0-A237-3C6DDB0FB164}"/>
                </a:ext>
              </a:extLst>
            </p:cNvPr>
            <p:cNvSpPr txBox="1"/>
            <p:nvPr/>
          </p:nvSpPr>
          <p:spPr>
            <a:xfrm>
              <a:off x="7059682" y="2817283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54AB779-A1FE-4E30-893E-CF9B9946C734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2034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3D057A-8149-4B3D-A452-F999E1D2D33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4970F6-97A3-4466-BC94-19ED41FF5420}"/>
              </a:ext>
            </a:extLst>
          </p:cNvPr>
          <p:cNvCxnSpPr>
            <a:cxnSpLocks/>
          </p:cNvCxnSpPr>
          <p:nvPr/>
        </p:nvCxnSpPr>
        <p:spPr>
          <a:xfrm>
            <a:off x="4115034" y="147331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0F0B5CD-8E93-4BA2-8D2A-EFC906C1749B}"/>
              </a:ext>
            </a:extLst>
          </p:cNvPr>
          <p:cNvGrpSpPr>
            <a:grpSpLocks noChangeAspect="1"/>
          </p:cNvGrpSpPr>
          <p:nvPr/>
        </p:nvGrpSpPr>
        <p:grpSpPr>
          <a:xfrm>
            <a:off x="5054302" y="1369273"/>
            <a:ext cx="1780675" cy="1457939"/>
            <a:chOff x="6182535" y="2471296"/>
            <a:chExt cx="1210976" cy="991492"/>
          </a:xfrm>
        </p:grpSpPr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67331295-0767-4443-B418-B62C87567C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A98451-B54E-4E99-8D9F-02608CB26A45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LC &gt; 65535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72E5932-402E-4898-80B1-16641A66E32C}"/>
                </a:ext>
              </a:extLst>
            </p:cNvPr>
            <p:cNvSpPr txBox="1"/>
            <p:nvPr/>
          </p:nvSpPr>
          <p:spPr>
            <a:xfrm>
              <a:off x="7059682" y="2817283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AE1A9F8-267A-43C2-A591-CDB5B8F2407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3138" y="247129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3E5883-7C65-4E31-BB3C-E2C53991C1C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0C49BE4-A362-4EC7-BA37-1D766DAFE711}"/>
              </a:ext>
            </a:extLst>
          </p:cNvPr>
          <p:cNvSpPr/>
          <p:nvPr/>
        </p:nvSpPr>
        <p:spPr>
          <a:xfrm>
            <a:off x="5000370" y="594629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9464F7-FCA6-4731-9E16-4FD4376D4A21}"/>
              </a:ext>
            </a:extLst>
          </p:cNvPr>
          <p:cNvSpPr txBox="1"/>
          <p:nvPr/>
        </p:nvSpPr>
        <p:spPr>
          <a:xfrm>
            <a:off x="4672941" y="53093"/>
            <a:ext cx="5604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List: { "A", "B", "C", "D", "E", "H", "L", "SP", "PSW" 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D9EF4C-EE8C-4290-B718-48BC7AE15D4E}"/>
              </a:ext>
            </a:extLst>
          </p:cNvPr>
          <p:cNvSpPr txBox="1"/>
          <p:nvPr/>
        </p:nvSpPr>
        <p:spPr>
          <a:xfrm>
            <a:off x="4720377" y="3339412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4FA269-C301-4984-9757-6429FEDA5D7D}"/>
              </a:ext>
            </a:extLst>
          </p:cNvPr>
          <p:cNvSpPr/>
          <p:nvPr/>
        </p:nvSpPr>
        <p:spPr>
          <a:xfrm>
            <a:off x="5186568" y="3288932"/>
            <a:ext cx="1104326" cy="82330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op1 in 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CE46C85-CDBE-4B8A-8DE0-8260769CAA5D}"/>
              </a:ext>
            </a:extLst>
          </p:cNvPr>
          <p:cNvSpPr/>
          <p:nvPr/>
        </p:nvSpPr>
        <p:spPr>
          <a:xfrm>
            <a:off x="3498258" y="900720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AB22E-3970-4F48-84B7-1284B1BDC6D8}"/>
              </a:ext>
            </a:extLst>
          </p:cNvPr>
          <p:cNvSpPr txBox="1"/>
          <p:nvPr/>
        </p:nvSpPr>
        <p:spPr>
          <a:xfrm>
            <a:off x="4240928" y="2767518"/>
            <a:ext cx="4908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392B9F-19A1-4F6B-83C7-E05DE667B459}"/>
              </a:ext>
            </a:extLst>
          </p:cNvPr>
          <p:cNvGrpSpPr>
            <a:grpSpLocks noChangeAspect="1"/>
          </p:cNvGrpSpPr>
          <p:nvPr/>
        </p:nvGrpSpPr>
        <p:grpSpPr>
          <a:xfrm>
            <a:off x="3387115" y="4563951"/>
            <a:ext cx="1764130" cy="1478781"/>
            <a:chOff x="6182535" y="2713426"/>
            <a:chExt cx="1199724" cy="1005666"/>
          </a:xfrm>
        </p:grpSpPr>
        <p:sp>
          <p:nvSpPr>
            <p:cNvPr id="80" name="Diamond 79">
              <a:extLst>
                <a:ext uri="{FF2B5EF4-FFF2-40B4-BE49-F238E27FC236}">
                  <a16:creationId xmlns:a16="http://schemas.microsoft.com/office/drawing/2014/main" id="{A6938711-05B7-44A2-88F1-27682D477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5985B1-34DE-4467-9FF7-24B8B078A433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32A700C-342F-49F0-81BF-FA0CFBA6768A}"/>
                </a:ext>
              </a:extLst>
            </p:cNvPr>
            <p:cNvSpPr txBox="1"/>
            <p:nvPr/>
          </p:nvSpPr>
          <p:spPr>
            <a:xfrm>
              <a:off x="6766201" y="3408646"/>
              <a:ext cx="545000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 = 1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478A8A7-8206-4D15-A9E6-2B525A9137F0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D6E57EC-36D4-469D-849F-CBB3AC0D0AF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2382A7E-A232-40B6-9AD6-C186C1851B67}"/>
              </a:ext>
            </a:extLst>
          </p:cNvPr>
          <p:cNvSpPr txBox="1"/>
          <p:nvPr/>
        </p:nvSpPr>
        <p:spPr>
          <a:xfrm>
            <a:off x="4585873" y="4691353"/>
            <a:ext cx="7541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64D262-1774-4488-9AAE-9F7FB790228A}"/>
              </a:ext>
            </a:extLst>
          </p:cNvPr>
          <p:cNvCxnSpPr>
            <a:cxnSpLocks/>
          </p:cNvCxnSpPr>
          <p:nvPr/>
        </p:nvCxnSpPr>
        <p:spPr>
          <a:xfrm rot="5400000">
            <a:off x="2994738" y="460650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D161107-733A-4FF7-9A50-F95481DA3C70}"/>
              </a:ext>
            </a:extLst>
          </p:cNvPr>
          <p:cNvSpPr txBox="1"/>
          <p:nvPr/>
        </p:nvSpPr>
        <p:spPr>
          <a:xfrm>
            <a:off x="2616983" y="478553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EA2DBA-95F0-4E24-BCD3-8260E03257EF}"/>
              </a:ext>
            </a:extLst>
          </p:cNvPr>
          <p:cNvSpPr txBox="1"/>
          <p:nvPr/>
        </p:nvSpPr>
        <p:spPr>
          <a:xfrm>
            <a:off x="2600413" y="511390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7FE209A-DFAA-4CF8-93AE-681BB8F6E05A}"/>
              </a:ext>
            </a:extLst>
          </p:cNvPr>
          <p:cNvGrpSpPr>
            <a:grpSpLocks noChangeAspect="1"/>
          </p:cNvGrpSpPr>
          <p:nvPr/>
        </p:nvGrpSpPr>
        <p:grpSpPr>
          <a:xfrm>
            <a:off x="5046757" y="4557192"/>
            <a:ext cx="1764131" cy="1313171"/>
            <a:chOff x="6182534" y="2713426"/>
            <a:chExt cx="1199725" cy="893040"/>
          </a:xfrm>
        </p:grpSpPr>
        <p:sp>
          <p:nvSpPr>
            <p:cNvPr id="90" name="Diamond 89">
              <a:extLst>
                <a:ext uri="{FF2B5EF4-FFF2-40B4-BE49-F238E27FC236}">
                  <a16:creationId xmlns:a16="http://schemas.microsoft.com/office/drawing/2014/main" id="{6DEC4E0E-72D4-4A9A-A32B-197724F4C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8841C69-5A6C-483F-BC65-B9E0D12DB5B3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07FA79-4D74-4952-9FE2-DFCA2C2591D7}"/>
                </a:ext>
              </a:extLst>
            </p:cNvPr>
            <p:cNvSpPr txBox="1"/>
            <p:nvPr/>
          </p:nvSpPr>
          <p:spPr>
            <a:xfrm>
              <a:off x="6740896" y="3418089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FC0DE29-5F1C-42F4-882D-6BD5B3F5CEFA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E56BCC3-4D23-4AFC-A23E-1C7D4CAFB721}"/>
              </a:ext>
            </a:extLst>
          </p:cNvPr>
          <p:cNvSpPr txBox="1"/>
          <p:nvPr/>
        </p:nvSpPr>
        <p:spPr>
          <a:xfrm>
            <a:off x="6378889" y="47831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43CD5C-B08F-45ED-A6B7-9C1923926629}"/>
              </a:ext>
            </a:extLst>
          </p:cNvPr>
          <p:cNvSpPr/>
          <p:nvPr/>
        </p:nvSpPr>
        <p:spPr>
          <a:xfrm>
            <a:off x="5304299" y="59521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7D23CB-9379-48C4-BE7C-E3B524D00675}"/>
              </a:ext>
            </a:extLst>
          </p:cNvPr>
          <p:cNvCxnSpPr>
            <a:cxnSpLocks/>
          </p:cNvCxnSpPr>
          <p:nvPr/>
        </p:nvCxnSpPr>
        <p:spPr>
          <a:xfrm>
            <a:off x="5775329" y="562810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AE2A042D-F4BA-4FFE-BE0D-5882E5AEC90B}"/>
              </a:ext>
            </a:extLst>
          </p:cNvPr>
          <p:cNvSpPr/>
          <p:nvPr/>
        </p:nvSpPr>
        <p:spPr>
          <a:xfrm>
            <a:off x="6810888" y="4833135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D0D202B-F6EE-4646-B6F1-721F514B023D}"/>
              </a:ext>
            </a:extLst>
          </p:cNvPr>
          <p:cNvGrpSpPr>
            <a:grpSpLocks noChangeAspect="1"/>
          </p:cNvGrpSpPr>
          <p:nvPr/>
        </p:nvGrpSpPr>
        <p:grpSpPr>
          <a:xfrm>
            <a:off x="8749221" y="4114469"/>
            <a:ext cx="1556750" cy="1565975"/>
            <a:chOff x="6171279" y="2461426"/>
            <a:chExt cx="995465" cy="1001362"/>
          </a:xfrm>
        </p:grpSpPr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D9F0D73E-B1EB-4287-BEA5-F118BDB9A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3ADF77B-7AD9-494B-95EF-6BC309F4D78B}"/>
                </a:ext>
              </a:extLst>
            </p:cNvPr>
            <p:cNvSpPr txBox="1"/>
            <p:nvPr/>
          </p:nvSpPr>
          <p:spPr>
            <a:xfrm>
              <a:off x="6171279" y="2759079"/>
              <a:ext cx="995465" cy="682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&lt;=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D4A0D19-342B-4C23-B267-EE0A1C14467B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3807A96-2A2E-4B0A-8E9B-FFE3A3B260F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E72F11C-3798-42EE-BFFB-32AE39FE0AC3}"/>
              </a:ext>
            </a:extLst>
          </p:cNvPr>
          <p:cNvCxnSpPr/>
          <p:nvPr/>
        </p:nvCxnSpPr>
        <p:spPr>
          <a:xfrm>
            <a:off x="8560868" y="5095269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A920DD8-4621-4136-A368-18E263EF9741}"/>
              </a:ext>
            </a:extLst>
          </p:cNvPr>
          <p:cNvGrpSpPr>
            <a:grpSpLocks noChangeAspect="1"/>
          </p:cNvGrpSpPr>
          <p:nvPr/>
        </p:nvGrpSpPr>
        <p:grpSpPr>
          <a:xfrm>
            <a:off x="8759527" y="2640566"/>
            <a:ext cx="1556750" cy="1495886"/>
            <a:chOff x="6182050" y="2506244"/>
            <a:chExt cx="995465" cy="956544"/>
          </a:xfrm>
        </p:grpSpPr>
        <p:sp>
          <p:nvSpPr>
            <p:cNvPr id="107" name="Diamond 106">
              <a:extLst>
                <a:ext uri="{FF2B5EF4-FFF2-40B4-BE49-F238E27FC236}">
                  <a16:creationId xmlns:a16="http://schemas.microsoft.com/office/drawing/2014/main" id="{ED50269F-45ED-4188-B8AE-AF22709FB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E0B9AC-DF0A-4DD5-8FAE-45FFA6AE6F1C}"/>
                </a:ext>
              </a:extLst>
            </p:cNvPr>
            <p:cNvSpPr txBox="1"/>
            <p:nvPr/>
          </p:nvSpPr>
          <p:spPr>
            <a:xfrm>
              <a:off x="6182050" y="2770410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DC5DDB0-967D-483D-9EFB-B5066432BFFD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12E7F61-A279-4C89-A2C3-56E14525360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9662" y="2506244"/>
              <a:ext cx="0" cy="20718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FE958FE-0F3B-4262-BE5F-306664ABE9CD}"/>
              </a:ext>
            </a:extLst>
          </p:cNvPr>
          <p:cNvSpPr/>
          <p:nvPr/>
        </p:nvSpPr>
        <p:spPr>
          <a:xfrm>
            <a:off x="8916407" y="928691"/>
            <a:ext cx="1257582" cy="906678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Add leading 0 to make L(op1) = 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CDCC10-8301-4878-AFF9-FCF591674494}"/>
              </a:ext>
            </a:extLst>
          </p:cNvPr>
          <p:cNvCxnSpPr/>
          <p:nvPr/>
        </p:nvCxnSpPr>
        <p:spPr>
          <a:xfrm>
            <a:off x="10200719" y="5095203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2375200-C2AE-497D-B8F0-EC9A171F1432}"/>
              </a:ext>
            </a:extLst>
          </p:cNvPr>
          <p:cNvSpPr txBox="1"/>
          <p:nvPr/>
        </p:nvSpPr>
        <p:spPr>
          <a:xfrm>
            <a:off x="10166211" y="4742074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D855EDE-2662-4084-9193-CD9AE2465D49}"/>
              </a:ext>
            </a:extLst>
          </p:cNvPr>
          <p:cNvCxnSpPr>
            <a:cxnSpLocks/>
          </p:cNvCxnSpPr>
          <p:nvPr/>
        </p:nvCxnSpPr>
        <p:spPr>
          <a:xfrm rot="10800000">
            <a:off x="9522973" y="1850505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3605D30-3E58-416D-B417-F423AA60945E}"/>
              </a:ext>
            </a:extLst>
          </p:cNvPr>
          <p:cNvGrpSpPr>
            <a:grpSpLocks noChangeAspect="1"/>
          </p:cNvGrpSpPr>
          <p:nvPr/>
        </p:nvGrpSpPr>
        <p:grpSpPr>
          <a:xfrm>
            <a:off x="9291746" y="2245322"/>
            <a:ext cx="560657" cy="383394"/>
            <a:chOff x="5750502" y="4385401"/>
            <a:chExt cx="684378" cy="468000"/>
          </a:xfrm>
        </p:grpSpPr>
        <p:sp>
          <p:nvSpPr>
            <p:cNvPr id="129" name="Flowchart: Extract 128">
              <a:extLst>
                <a:ext uri="{FF2B5EF4-FFF2-40B4-BE49-F238E27FC236}">
                  <a16:creationId xmlns:a16="http://schemas.microsoft.com/office/drawing/2014/main" id="{AFCDA935-678C-4948-B390-908F43040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E57D1C6-04A4-4CFA-BBD6-EFBEC0A9AE98}"/>
                </a:ext>
              </a:extLst>
            </p:cNvPr>
            <p:cNvSpPr txBox="1"/>
            <p:nvPr/>
          </p:nvSpPr>
          <p:spPr>
            <a:xfrm>
              <a:off x="5874906" y="4412477"/>
              <a:ext cx="5599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BBCCAC7-5554-48FA-88A1-DFA116280CBA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50" y="4123057"/>
            <a:ext cx="1556750" cy="1565975"/>
            <a:chOff x="6177869" y="2461426"/>
            <a:chExt cx="995465" cy="1001362"/>
          </a:xfrm>
        </p:grpSpPr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id="{1AB2EE25-58EA-47A2-A832-FBD17DF65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35E334F-DA0F-4B5E-A631-F9DC35A50C7C}"/>
                </a:ext>
              </a:extLst>
            </p:cNvPr>
            <p:cNvSpPr txBox="1"/>
            <p:nvPr/>
          </p:nvSpPr>
          <p:spPr>
            <a:xfrm>
              <a:off x="6177869" y="2777175"/>
              <a:ext cx="995465" cy="682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 2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&amp; &lt;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28F6A0-BEB6-4221-BA92-5BA7B51F7B50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17EACC1-C879-40A2-82DC-9843F19B6B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E73F7EA-05C5-493E-A196-2C8464A62E7C}"/>
              </a:ext>
            </a:extLst>
          </p:cNvPr>
          <p:cNvGrpSpPr>
            <a:grpSpLocks noChangeAspect="1"/>
          </p:cNvGrpSpPr>
          <p:nvPr/>
        </p:nvGrpSpPr>
        <p:grpSpPr>
          <a:xfrm>
            <a:off x="10449354" y="2643814"/>
            <a:ext cx="1556750" cy="1495886"/>
            <a:chOff x="6201979" y="2506244"/>
            <a:chExt cx="995465" cy="956544"/>
          </a:xfrm>
        </p:grpSpPr>
        <p:sp>
          <p:nvSpPr>
            <p:cNvPr id="137" name="Diamond 136">
              <a:extLst>
                <a:ext uri="{FF2B5EF4-FFF2-40B4-BE49-F238E27FC236}">
                  <a16:creationId xmlns:a16="http://schemas.microsoft.com/office/drawing/2014/main" id="{66F3BBA3-05D3-4402-A524-D8312790F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51D78D-E79E-49CA-AFDC-792190DA526E}"/>
                </a:ext>
              </a:extLst>
            </p:cNvPr>
            <p:cNvSpPr txBox="1"/>
            <p:nvPr/>
          </p:nvSpPr>
          <p:spPr>
            <a:xfrm>
              <a:off x="6201979" y="2759412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24F8D74-A5FA-4E73-BCE1-E97229FA5C58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0DD29F9-21E4-4B4C-9BDB-55275B7D6D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9662" y="2506244"/>
              <a:ext cx="0" cy="20718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FA86AA-B501-447D-843D-15EACF2A6E5F}"/>
              </a:ext>
            </a:extLst>
          </p:cNvPr>
          <p:cNvSpPr/>
          <p:nvPr/>
        </p:nvSpPr>
        <p:spPr>
          <a:xfrm>
            <a:off x="10550897" y="935277"/>
            <a:ext cx="1257582" cy="906678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Add leading 0 to make L(op1) = 4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82E6164-0516-450B-9A3F-0E5F2FCE9F80}"/>
              </a:ext>
            </a:extLst>
          </p:cNvPr>
          <p:cNvCxnSpPr>
            <a:cxnSpLocks/>
          </p:cNvCxnSpPr>
          <p:nvPr/>
        </p:nvCxnSpPr>
        <p:spPr>
          <a:xfrm rot="10800000">
            <a:off x="11179688" y="1853045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4F40776-2688-40B3-887F-460C14907288}"/>
              </a:ext>
            </a:extLst>
          </p:cNvPr>
          <p:cNvSpPr/>
          <p:nvPr/>
        </p:nvSpPr>
        <p:spPr>
          <a:xfrm>
            <a:off x="10714484" y="602350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635C304-2B63-42F6-A921-86E45AA424EF}"/>
              </a:ext>
            </a:extLst>
          </p:cNvPr>
          <p:cNvCxnSpPr>
            <a:cxnSpLocks/>
          </p:cNvCxnSpPr>
          <p:nvPr/>
        </p:nvCxnSpPr>
        <p:spPr>
          <a:xfrm>
            <a:off x="11197966" y="56890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5954FBE5-E484-4A11-BA25-EB646413CC26}"/>
              </a:ext>
            </a:extLst>
          </p:cNvPr>
          <p:cNvSpPr txBox="1"/>
          <p:nvPr/>
        </p:nvSpPr>
        <p:spPr>
          <a:xfrm>
            <a:off x="11337324" y="5628106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FC5044-DF3F-43EF-BF17-948D84D28AB3}"/>
              </a:ext>
            </a:extLst>
          </p:cNvPr>
          <p:cNvCxnSpPr>
            <a:cxnSpLocks/>
          </p:cNvCxnSpPr>
          <p:nvPr/>
        </p:nvCxnSpPr>
        <p:spPr>
          <a:xfrm rot="10800000">
            <a:off x="9521116" y="604691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E83589C-BB83-4ECD-954B-58AE6309283F}"/>
              </a:ext>
            </a:extLst>
          </p:cNvPr>
          <p:cNvGrpSpPr>
            <a:grpSpLocks noChangeAspect="1"/>
          </p:cNvGrpSpPr>
          <p:nvPr/>
        </p:nvGrpSpPr>
        <p:grpSpPr>
          <a:xfrm>
            <a:off x="10953621" y="2245521"/>
            <a:ext cx="560657" cy="383394"/>
            <a:chOff x="5750502" y="4385401"/>
            <a:chExt cx="684378" cy="468000"/>
          </a:xfrm>
        </p:grpSpPr>
        <p:sp>
          <p:nvSpPr>
            <p:cNvPr id="153" name="Flowchart: Extract 152">
              <a:extLst>
                <a:ext uri="{FF2B5EF4-FFF2-40B4-BE49-F238E27FC236}">
                  <a16:creationId xmlns:a16="http://schemas.microsoft.com/office/drawing/2014/main" id="{80156B9C-35F3-4606-8113-0C5DE9A2F9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C877872-5C88-4EAC-B5EA-F9AB10EE4C22}"/>
                </a:ext>
              </a:extLst>
            </p:cNvPr>
            <p:cNvSpPr txBox="1"/>
            <p:nvPr/>
          </p:nvSpPr>
          <p:spPr>
            <a:xfrm>
              <a:off x="5874906" y="4412477"/>
              <a:ext cx="5599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A9E04E5-814A-40F1-B900-1520354F0F61}"/>
              </a:ext>
            </a:extLst>
          </p:cNvPr>
          <p:cNvCxnSpPr>
            <a:cxnSpLocks/>
          </p:cNvCxnSpPr>
          <p:nvPr/>
        </p:nvCxnSpPr>
        <p:spPr>
          <a:xfrm rot="10800000">
            <a:off x="11179688" y="604691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46DD4E3-5911-4E39-9BB1-EDEDF13278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70900" y="604691"/>
            <a:ext cx="2727795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012BF4-39CA-4FC2-A7F0-699836B7E4E5}"/>
              </a:ext>
            </a:extLst>
          </p:cNvPr>
          <p:cNvCxnSpPr>
            <a:cxnSpLocks/>
          </p:cNvCxnSpPr>
          <p:nvPr/>
        </p:nvCxnSpPr>
        <p:spPr>
          <a:xfrm flipH="1">
            <a:off x="8483600" y="590368"/>
            <a:ext cx="234" cy="3168832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6777378-4FDE-48B7-9F50-637528356202}"/>
              </a:ext>
            </a:extLst>
          </p:cNvPr>
          <p:cNvCxnSpPr>
            <a:cxnSpLocks/>
          </p:cNvCxnSpPr>
          <p:nvPr/>
        </p:nvCxnSpPr>
        <p:spPr>
          <a:xfrm rot="10800000">
            <a:off x="6308132" y="3752850"/>
            <a:ext cx="21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6FDDB25A-80F8-469A-9B42-983B3FDC9396}"/>
              </a:ext>
            </a:extLst>
          </p:cNvPr>
          <p:cNvSpPr>
            <a:spLocks noChangeAspect="1"/>
          </p:cNvSpPr>
          <p:nvPr/>
        </p:nvSpPr>
        <p:spPr>
          <a:xfrm>
            <a:off x="3908222" y="604582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34F85168-DEA5-4D71-B0A8-AB3E8F40B497}"/>
              </a:ext>
            </a:extLst>
          </p:cNvPr>
          <p:cNvSpPr>
            <a:spLocks noChangeAspect="1"/>
          </p:cNvSpPr>
          <p:nvPr/>
        </p:nvSpPr>
        <p:spPr>
          <a:xfrm>
            <a:off x="2045730" y="49013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4E30DBA-E971-4B60-B214-0A806C112D83}"/>
              </a:ext>
            </a:extLst>
          </p:cNvPr>
          <p:cNvCxnSpPr>
            <a:cxnSpLocks/>
          </p:cNvCxnSpPr>
          <p:nvPr/>
        </p:nvCxnSpPr>
        <p:spPr>
          <a:xfrm rot="10800000">
            <a:off x="8482968" y="35500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8A0A28D-D04A-41E4-AE9E-BE9D4802F12A}"/>
              </a:ext>
            </a:extLst>
          </p:cNvPr>
          <p:cNvCxnSpPr>
            <a:cxnSpLocks/>
          </p:cNvCxnSpPr>
          <p:nvPr/>
        </p:nvCxnSpPr>
        <p:spPr>
          <a:xfrm flipH="1">
            <a:off x="10354381" y="3554818"/>
            <a:ext cx="1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56E276A-6588-4792-8B5C-00CF38600184}"/>
              </a:ext>
            </a:extLst>
          </p:cNvPr>
          <p:cNvCxnSpPr>
            <a:cxnSpLocks/>
          </p:cNvCxnSpPr>
          <p:nvPr/>
        </p:nvCxnSpPr>
        <p:spPr>
          <a:xfrm rot="10800000">
            <a:off x="10359074" y="614215"/>
            <a:ext cx="0" cy="29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8142354-9601-4EFD-A515-4B45167615C1}"/>
              </a:ext>
            </a:extLst>
          </p:cNvPr>
          <p:cNvSpPr txBox="1"/>
          <p:nvPr/>
        </p:nvSpPr>
        <p:spPr>
          <a:xfrm>
            <a:off x="8623106" y="3208761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8D579F-BBF3-453E-A43C-D0A357FBDA10}"/>
              </a:ext>
            </a:extLst>
          </p:cNvPr>
          <p:cNvSpPr txBox="1"/>
          <p:nvPr/>
        </p:nvSpPr>
        <p:spPr>
          <a:xfrm>
            <a:off x="10385702" y="3177386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979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20B71FB-C0D6-4428-B5D2-F1D221B0BE7E}"/>
              </a:ext>
            </a:extLst>
          </p:cNvPr>
          <p:cNvSpPr>
            <a:spLocks noChangeAspect="1"/>
          </p:cNvSpPr>
          <p:nvPr/>
        </p:nvSpPr>
        <p:spPr>
          <a:xfrm>
            <a:off x="3526828" y="19177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E761E3C-0529-44EB-8126-B416F1CE6389}"/>
              </a:ext>
            </a:extLst>
          </p:cNvPr>
          <p:cNvSpPr>
            <a:spLocks noChangeAspect="1"/>
          </p:cNvSpPr>
          <p:nvPr/>
        </p:nvSpPr>
        <p:spPr>
          <a:xfrm>
            <a:off x="919279" y="19177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19FEB4-DA03-4B1C-9CFD-902C6C330E4A}"/>
              </a:ext>
            </a:extLst>
          </p:cNvPr>
          <p:cNvGrpSpPr>
            <a:grpSpLocks noChangeAspect="1"/>
          </p:cNvGrpSpPr>
          <p:nvPr/>
        </p:nvGrpSpPr>
        <p:grpSpPr>
          <a:xfrm>
            <a:off x="3015712" y="939901"/>
            <a:ext cx="1764131" cy="1432226"/>
            <a:chOff x="6182534" y="2713426"/>
            <a:chExt cx="1199725" cy="974006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B719C612-FFFA-4DC7-A95E-C3472A155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A8BA7E-2301-403F-B36D-B3862D19AA1E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D15426-DD4D-4AF4-B58A-FCCF9D618D97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1FD563-5705-46F9-9841-62E8987D7165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22034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A32A55-1B99-49A3-8098-A8FC958C83AC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8375BC-C65B-40DC-945E-F746324B32D4}"/>
              </a:ext>
            </a:extLst>
          </p:cNvPr>
          <p:cNvSpPr txBox="1"/>
          <p:nvPr/>
        </p:nvSpPr>
        <p:spPr>
          <a:xfrm>
            <a:off x="4345609" y="115655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A0F4C-EE3D-4E8B-ACC2-453C948364B6}"/>
              </a:ext>
            </a:extLst>
          </p:cNvPr>
          <p:cNvSpPr/>
          <p:nvPr/>
        </p:nvSpPr>
        <p:spPr>
          <a:xfrm>
            <a:off x="3219005" y="236295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01EB4D-85E8-4EBB-B0D3-F6BEFD883812}"/>
              </a:ext>
            </a:extLst>
          </p:cNvPr>
          <p:cNvSpPr/>
          <p:nvPr/>
        </p:nvSpPr>
        <p:spPr>
          <a:xfrm>
            <a:off x="4785731" y="1215736"/>
            <a:ext cx="1567444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 to long 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D55AB5-78B7-4A70-990A-4392FF474D56}"/>
              </a:ext>
            </a:extLst>
          </p:cNvPr>
          <p:cNvGrpSpPr>
            <a:grpSpLocks noChangeAspect="1"/>
          </p:cNvGrpSpPr>
          <p:nvPr/>
        </p:nvGrpSpPr>
        <p:grpSpPr>
          <a:xfrm>
            <a:off x="6607699" y="846207"/>
            <a:ext cx="2075636" cy="1572477"/>
            <a:chOff x="6173177" y="2713426"/>
            <a:chExt cx="1209082" cy="915985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C1B6CC98-22FE-4022-A010-65540BD8C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2174E8-F5A3-4AA2-A0C8-A5E96AB49D75}"/>
                </a:ext>
              </a:extLst>
            </p:cNvPr>
            <p:cNvSpPr txBox="1"/>
            <p:nvPr/>
          </p:nvSpPr>
          <p:spPr>
            <a:xfrm>
              <a:off x="6173177" y="2763204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65535?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AA26CC-FCE2-4B74-8B4F-061ED9EE4C69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EDE3ED-2649-4C39-8DEE-E87224C176F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47316-544D-46A9-AFA6-1DCB2CC75A5F}"/>
              </a:ext>
            </a:extLst>
          </p:cNvPr>
          <p:cNvCxnSpPr/>
          <p:nvPr/>
        </p:nvCxnSpPr>
        <p:spPr>
          <a:xfrm>
            <a:off x="6353175" y="1489376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EF62C2-CA90-47C7-B0DF-C19F96296465}"/>
              </a:ext>
            </a:extLst>
          </p:cNvPr>
          <p:cNvCxnSpPr>
            <a:cxnSpLocks/>
          </p:cNvCxnSpPr>
          <p:nvPr/>
        </p:nvCxnSpPr>
        <p:spPr>
          <a:xfrm>
            <a:off x="7483756" y="213264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3AE5CA-8720-421B-8541-0FD3EA627D37}"/>
              </a:ext>
            </a:extLst>
          </p:cNvPr>
          <p:cNvSpPr/>
          <p:nvPr/>
        </p:nvSpPr>
        <p:spPr>
          <a:xfrm>
            <a:off x="6996333" y="258402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3BB591-ADAE-44CB-9E13-2D0F56E93BD9}"/>
              </a:ext>
            </a:extLst>
          </p:cNvPr>
          <p:cNvSpPr txBox="1"/>
          <p:nvPr/>
        </p:nvSpPr>
        <p:spPr>
          <a:xfrm>
            <a:off x="8235012" y="117612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430621-6A8F-4245-9B1D-962B3E8DD6A6}"/>
              </a:ext>
            </a:extLst>
          </p:cNvPr>
          <p:cNvCxnSpPr>
            <a:cxnSpLocks/>
          </p:cNvCxnSpPr>
          <p:nvPr/>
        </p:nvCxnSpPr>
        <p:spPr>
          <a:xfrm>
            <a:off x="3751688" y="623891"/>
            <a:ext cx="0" cy="324000"/>
          </a:xfrm>
          <a:prstGeom prst="straightConnector1">
            <a:avLst/>
          </a:prstGeom>
          <a:noFill/>
          <a:ln w="22225">
            <a:solidFill>
              <a:srgbClr val="FFFFFF"/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2C963D-CC21-4F5F-B219-2514592974F1}"/>
              </a:ext>
            </a:extLst>
          </p:cNvPr>
          <p:cNvGrpSpPr>
            <a:grpSpLocks noChangeAspect="1"/>
          </p:cNvGrpSpPr>
          <p:nvPr/>
        </p:nvGrpSpPr>
        <p:grpSpPr>
          <a:xfrm>
            <a:off x="8547978" y="581543"/>
            <a:ext cx="2009318" cy="1551099"/>
            <a:chOff x="6173177" y="2559256"/>
            <a:chExt cx="1170451" cy="903532"/>
          </a:xfrm>
        </p:grpSpPr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43E748EC-0079-4DA7-B85F-E61B8CB13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31CEF0-F97E-4AEB-8B28-A876ABF94C3E}"/>
                </a:ext>
              </a:extLst>
            </p:cNvPr>
            <p:cNvSpPr txBox="1"/>
            <p:nvPr/>
          </p:nvSpPr>
          <p:spPr>
            <a:xfrm>
              <a:off x="6173177" y="2763204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&lt;=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9C9A8B-5BCC-4E26-9BB8-F010E38B4FA9}"/>
                </a:ext>
              </a:extLst>
            </p:cNvPr>
            <p:cNvSpPr txBox="1"/>
            <p:nvPr/>
          </p:nvSpPr>
          <p:spPr>
            <a:xfrm>
              <a:off x="6726847" y="2559256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485E14-41B8-4F73-A0AE-754E76178193}"/>
                </a:ext>
              </a:extLst>
            </p:cNvPr>
            <p:cNvCxnSpPr/>
            <p:nvPr/>
          </p:nvCxnSpPr>
          <p:spPr>
            <a:xfrm>
              <a:off x="7112953" y="3088079"/>
              <a:ext cx="230675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D5572B0-5ADE-40F0-BF63-7023A4968C9C}"/>
              </a:ext>
            </a:extLst>
          </p:cNvPr>
          <p:cNvSpPr/>
          <p:nvPr/>
        </p:nvSpPr>
        <p:spPr>
          <a:xfrm>
            <a:off x="10563413" y="1060672"/>
            <a:ext cx="1342835" cy="85208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0 to make length = 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301A75-14C7-4194-B7F7-CBAD3EAE60E8}"/>
              </a:ext>
            </a:extLst>
          </p:cNvPr>
          <p:cNvCxnSpPr>
            <a:cxnSpLocks/>
          </p:cNvCxnSpPr>
          <p:nvPr/>
        </p:nvCxnSpPr>
        <p:spPr>
          <a:xfrm>
            <a:off x="9418502" y="211624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37A3F0-9D40-4DD9-BB7E-C8F31D91198F}"/>
              </a:ext>
            </a:extLst>
          </p:cNvPr>
          <p:cNvSpPr txBox="1"/>
          <p:nvPr/>
        </p:nvSpPr>
        <p:spPr>
          <a:xfrm>
            <a:off x="10161295" y="115597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3000E3-2EAC-4345-BC5D-C688F109F0C2}"/>
              </a:ext>
            </a:extLst>
          </p:cNvPr>
          <p:cNvSpPr/>
          <p:nvPr/>
        </p:nvSpPr>
        <p:spPr>
          <a:xfrm>
            <a:off x="8685171" y="2450278"/>
            <a:ext cx="1466662" cy="85208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0 to make length = 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F0D80B-E1CD-4E4E-97D1-2495B8B9B751}"/>
              </a:ext>
            </a:extLst>
          </p:cNvPr>
          <p:cNvSpPr>
            <a:spLocks noChangeAspect="1"/>
          </p:cNvSpPr>
          <p:nvPr/>
        </p:nvSpPr>
        <p:spPr>
          <a:xfrm>
            <a:off x="10573748" y="2381908"/>
            <a:ext cx="1255492" cy="936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op1 in ST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876633-5130-400B-863E-F5F9B670DF55}"/>
              </a:ext>
            </a:extLst>
          </p:cNvPr>
          <p:cNvCxnSpPr/>
          <p:nvPr/>
        </p:nvCxnSpPr>
        <p:spPr>
          <a:xfrm>
            <a:off x="10161294" y="286192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F07847-C92D-4AE1-BA7B-514ADC8D2DF4}"/>
              </a:ext>
            </a:extLst>
          </p:cNvPr>
          <p:cNvCxnSpPr>
            <a:cxnSpLocks/>
          </p:cNvCxnSpPr>
          <p:nvPr/>
        </p:nvCxnSpPr>
        <p:spPr>
          <a:xfrm>
            <a:off x="11182444" y="1903229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7E37FED-3C23-4084-BC3F-4222D9264E90}"/>
              </a:ext>
            </a:extLst>
          </p:cNvPr>
          <p:cNvSpPr/>
          <p:nvPr/>
        </p:nvSpPr>
        <p:spPr>
          <a:xfrm>
            <a:off x="147642" y="1111244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90A10A-BF05-486B-B5B9-4BAA260B4479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119449" y="3133860"/>
            <a:ext cx="0" cy="52682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9034E82-117F-4B47-8D1D-8043B3A92F35}"/>
              </a:ext>
            </a:extLst>
          </p:cNvPr>
          <p:cNvGrpSpPr>
            <a:grpSpLocks noChangeAspect="1"/>
          </p:cNvGrpSpPr>
          <p:nvPr/>
        </p:nvGrpSpPr>
        <p:grpSpPr>
          <a:xfrm>
            <a:off x="399448" y="2049860"/>
            <a:ext cx="1440000" cy="1318576"/>
            <a:chOff x="6182534" y="2713426"/>
            <a:chExt cx="995465" cy="911523"/>
          </a:xfrm>
        </p:grpSpPr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200E9D44-C834-4994-A190-8886455D2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D1E047-734B-4497-B6CB-CC9769945D1A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542F15-371C-464D-A816-9E8E9304A306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112629-0898-4BD7-AFE2-6720DA15BB87}"/>
              </a:ext>
            </a:extLst>
          </p:cNvPr>
          <p:cNvCxnSpPr>
            <a:cxnSpLocks/>
          </p:cNvCxnSpPr>
          <p:nvPr/>
        </p:nvCxnSpPr>
        <p:spPr>
          <a:xfrm>
            <a:off x="1121655" y="179786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029C65-F69A-4578-8B10-DECBC29DF7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32214" y="2587451"/>
            <a:ext cx="147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02CE41B-2869-48E7-B21D-64999F1866BB}"/>
              </a:ext>
            </a:extLst>
          </p:cNvPr>
          <p:cNvSpPr txBox="1"/>
          <p:nvPr/>
        </p:nvSpPr>
        <p:spPr>
          <a:xfrm>
            <a:off x="1818416" y="230283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697FEE-6E1B-4DFB-BC82-02E641585489}"/>
              </a:ext>
            </a:extLst>
          </p:cNvPr>
          <p:cNvSpPr txBox="1"/>
          <p:nvPr/>
        </p:nvSpPr>
        <p:spPr>
          <a:xfrm>
            <a:off x="1203070" y="819834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57FF7A-657B-47EC-ABF2-6A6B386057ED}"/>
              </a:ext>
            </a:extLst>
          </p:cNvPr>
          <p:cNvSpPr txBox="1"/>
          <p:nvPr/>
        </p:nvSpPr>
        <p:spPr>
          <a:xfrm>
            <a:off x="1204029" y="602669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F40882-9F0D-403E-9353-8A95BD304CCD}"/>
              </a:ext>
            </a:extLst>
          </p:cNvPr>
          <p:cNvCxnSpPr>
            <a:cxnSpLocks/>
          </p:cNvCxnSpPr>
          <p:nvPr/>
        </p:nvCxnSpPr>
        <p:spPr>
          <a:xfrm>
            <a:off x="1135554" y="623891"/>
            <a:ext cx="0" cy="468000"/>
          </a:xfrm>
          <a:prstGeom prst="straightConnector1">
            <a:avLst/>
          </a:prstGeom>
          <a:noFill/>
          <a:ln w="22225">
            <a:solidFill>
              <a:srgbClr val="FFFFFF"/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A01738E-FE83-497D-97DD-1C3248D74DAF}"/>
              </a:ext>
            </a:extLst>
          </p:cNvPr>
          <p:cNvSpPr/>
          <p:nvPr/>
        </p:nvSpPr>
        <p:spPr>
          <a:xfrm>
            <a:off x="246082" y="3670238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0EC4A-286F-4780-AF2C-CE99A35F22C5}"/>
              </a:ext>
            </a:extLst>
          </p:cNvPr>
          <p:cNvGrpSpPr>
            <a:grpSpLocks noChangeAspect="1"/>
          </p:cNvGrpSpPr>
          <p:nvPr/>
        </p:nvGrpSpPr>
        <p:grpSpPr>
          <a:xfrm>
            <a:off x="2175464" y="3345660"/>
            <a:ext cx="1556750" cy="1561177"/>
            <a:chOff x="6165555" y="2713426"/>
            <a:chExt cx="995465" cy="998294"/>
          </a:xfrm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1B3F88B2-7E6A-442D-A903-941D07FD4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CEE67FB-C2D8-4C6F-BD80-59041FE09F1A}"/>
                </a:ext>
              </a:extLst>
            </p:cNvPr>
            <p:cNvSpPr txBox="1"/>
            <p:nvPr/>
          </p:nvSpPr>
          <p:spPr>
            <a:xfrm>
              <a:off x="6165555" y="2766718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&lt;=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7A8860C-A84C-48D0-B3D9-E15F2C9B9F89}"/>
                </a:ext>
              </a:extLst>
            </p:cNvPr>
            <p:cNvSpPr txBox="1"/>
            <p:nvPr/>
          </p:nvSpPr>
          <p:spPr>
            <a:xfrm>
              <a:off x="6718981" y="3453206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1490F7-2932-462B-8231-6D4CE9CDF2BF}"/>
                </a:ext>
              </a:extLst>
            </p:cNvPr>
            <p:cNvCxnSpPr>
              <a:cxnSpLocks/>
            </p:cNvCxnSpPr>
            <p:nvPr/>
          </p:nvCxnSpPr>
          <p:spPr>
            <a:xfrm>
              <a:off x="6676574" y="3459720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8583F6A-21A7-4AF2-84F6-81B96B77E38A}"/>
              </a:ext>
            </a:extLst>
          </p:cNvPr>
          <p:cNvCxnSpPr/>
          <p:nvPr/>
        </p:nvCxnSpPr>
        <p:spPr>
          <a:xfrm>
            <a:off x="1996062" y="3932372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12C77CC-6B3F-4AA9-B3A5-4833565295A4}"/>
              </a:ext>
            </a:extLst>
          </p:cNvPr>
          <p:cNvCxnSpPr/>
          <p:nvPr/>
        </p:nvCxnSpPr>
        <p:spPr>
          <a:xfrm>
            <a:off x="3635913" y="3932306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54F6725-B70A-4963-A741-8AEA293E61F0}"/>
              </a:ext>
            </a:extLst>
          </p:cNvPr>
          <p:cNvSpPr txBox="1"/>
          <p:nvPr/>
        </p:nvSpPr>
        <p:spPr>
          <a:xfrm>
            <a:off x="3601405" y="3579177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162401C-DFA1-47EF-A746-EA6D3E83A1B2}"/>
              </a:ext>
            </a:extLst>
          </p:cNvPr>
          <p:cNvGrpSpPr>
            <a:grpSpLocks noChangeAspect="1"/>
          </p:cNvGrpSpPr>
          <p:nvPr/>
        </p:nvGrpSpPr>
        <p:grpSpPr>
          <a:xfrm>
            <a:off x="3838537" y="2571683"/>
            <a:ext cx="1955308" cy="1954464"/>
            <a:chOff x="6172556" y="2213009"/>
            <a:chExt cx="1250323" cy="1249779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43991545-D6E8-45F5-89A3-848FAC180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C44213-4872-4C1D-B307-8C1DF56955AA}"/>
                </a:ext>
              </a:extLst>
            </p:cNvPr>
            <p:cNvSpPr txBox="1"/>
            <p:nvPr/>
          </p:nvSpPr>
          <p:spPr>
            <a:xfrm>
              <a:off x="6172556" y="2775307"/>
              <a:ext cx="995465" cy="68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 2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&amp; &lt;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E5C94BA-7BB6-4610-87D1-F41165545C48}"/>
                </a:ext>
              </a:extLst>
            </p:cNvPr>
            <p:cNvSpPr txBox="1"/>
            <p:nvPr/>
          </p:nvSpPr>
          <p:spPr>
            <a:xfrm>
              <a:off x="7089050" y="2897397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D957463-0023-43F5-BFA6-E1F94E22D64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213009"/>
              <a:ext cx="0" cy="50644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67B2707-FCDC-49D0-9D83-D9D1EFDD3152}"/>
              </a:ext>
            </a:extLst>
          </p:cNvPr>
          <p:cNvSpPr txBox="1"/>
          <p:nvPr/>
        </p:nvSpPr>
        <p:spPr>
          <a:xfrm>
            <a:off x="4734239" y="3068574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539A8A-90E4-4705-AC8E-9B0FA312DF04}"/>
              </a:ext>
            </a:extLst>
          </p:cNvPr>
          <p:cNvCxnSpPr>
            <a:cxnSpLocks/>
          </p:cNvCxnSpPr>
          <p:nvPr/>
        </p:nvCxnSpPr>
        <p:spPr>
          <a:xfrm rot="10800000">
            <a:off x="4200215" y="2586529"/>
            <a:ext cx="432945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98BFCDE-E86A-49A7-96CF-7937555EA9B2}"/>
              </a:ext>
            </a:extLst>
          </p:cNvPr>
          <p:cNvGrpSpPr>
            <a:grpSpLocks noChangeAspect="1"/>
          </p:cNvGrpSpPr>
          <p:nvPr/>
        </p:nvGrpSpPr>
        <p:grpSpPr>
          <a:xfrm>
            <a:off x="2196240" y="4907980"/>
            <a:ext cx="1556750" cy="1427266"/>
            <a:chOff x="6177212" y="2713425"/>
            <a:chExt cx="995465" cy="912665"/>
          </a:xfrm>
        </p:grpSpPr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F5F15BBB-A912-431C-8BC6-AF54347B4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5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B2B756-C03F-4B32-B5D8-07B975DC7FC5}"/>
                </a:ext>
              </a:extLst>
            </p:cNvPr>
            <p:cNvSpPr txBox="1"/>
            <p:nvPr/>
          </p:nvSpPr>
          <p:spPr>
            <a:xfrm>
              <a:off x="6177212" y="2768566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5AD8617-7F51-4526-B91D-0B3F35BC68F1}"/>
                </a:ext>
              </a:extLst>
            </p:cNvPr>
            <p:cNvSpPr txBox="1"/>
            <p:nvPr/>
          </p:nvSpPr>
          <p:spPr>
            <a:xfrm>
              <a:off x="6746757" y="3441871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8CCA174-8A59-4CA3-AB26-F0F09632B689}"/>
                </a:ext>
              </a:extLst>
            </p:cNvPr>
            <p:cNvCxnSpPr>
              <a:cxnSpLocks/>
            </p:cNvCxnSpPr>
            <p:nvPr/>
          </p:nvCxnSpPr>
          <p:spPr>
            <a:xfrm>
              <a:off x="6680267" y="3464949"/>
              <a:ext cx="0" cy="16114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D721AA6-FCC8-4F71-A899-32547AC623D1}"/>
              </a:ext>
            </a:extLst>
          </p:cNvPr>
          <p:cNvSpPr/>
          <p:nvPr/>
        </p:nvSpPr>
        <p:spPr>
          <a:xfrm>
            <a:off x="4264606" y="6092566"/>
            <a:ext cx="1823455" cy="49951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Add leading 0 to make L(op1) = 2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56B8237-7B59-4E65-A1B1-F92AA212FE0F}"/>
              </a:ext>
            </a:extLst>
          </p:cNvPr>
          <p:cNvGrpSpPr>
            <a:grpSpLocks noChangeAspect="1"/>
          </p:cNvGrpSpPr>
          <p:nvPr/>
        </p:nvGrpSpPr>
        <p:grpSpPr>
          <a:xfrm>
            <a:off x="3291982" y="6105139"/>
            <a:ext cx="560657" cy="383394"/>
            <a:chOff x="5750502" y="4385401"/>
            <a:chExt cx="684378" cy="468000"/>
          </a:xfrm>
        </p:grpSpPr>
        <p:sp>
          <p:nvSpPr>
            <p:cNvPr id="108" name="Flowchart: Extract 107">
              <a:extLst>
                <a:ext uri="{FF2B5EF4-FFF2-40B4-BE49-F238E27FC236}">
                  <a16:creationId xmlns:a16="http://schemas.microsoft.com/office/drawing/2014/main" id="{8316BA13-43D9-4CAE-9771-2E7C8E2C0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D84D55-382E-4AD9-B828-55E060B32492}"/>
                </a:ext>
              </a:extLst>
            </p:cNvPr>
            <p:cNvSpPr txBox="1"/>
            <p:nvPr/>
          </p:nvSpPr>
          <p:spPr>
            <a:xfrm>
              <a:off x="5874906" y="4412477"/>
              <a:ext cx="5599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4445D7F-AF22-4386-8F4F-F9701C211C4B}"/>
              </a:ext>
            </a:extLst>
          </p:cNvPr>
          <p:cNvGrpSpPr>
            <a:grpSpLocks noChangeAspect="1"/>
          </p:cNvGrpSpPr>
          <p:nvPr/>
        </p:nvGrpSpPr>
        <p:grpSpPr>
          <a:xfrm>
            <a:off x="5522632" y="3363823"/>
            <a:ext cx="1914871" cy="1171885"/>
            <a:chOff x="6171259" y="2713426"/>
            <a:chExt cx="1224466" cy="749362"/>
          </a:xfrm>
        </p:grpSpPr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id="{E09C7604-F1AF-41BD-812D-89CAEAC2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7088380-42C8-476B-B922-306A309E937E}"/>
                </a:ext>
              </a:extLst>
            </p:cNvPr>
            <p:cNvSpPr txBox="1"/>
            <p:nvPr/>
          </p:nvSpPr>
          <p:spPr>
            <a:xfrm>
              <a:off x="6171259" y="2771082"/>
              <a:ext cx="995465" cy="68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1BD40AA-C7DF-4967-AAC0-8E2EDDE5D63A}"/>
                </a:ext>
              </a:extLst>
            </p:cNvPr>
            <p:cNvSpPr txBox="1"/>
            <p:nvPr/>
          </p:nvSpPr>
          <p:spPr>
            <a:xfrm>
              <a:off x="7061896" y="2887599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0508F2-5299-4AC2-8F60-134BF3D88149}"/>
              </a:ext>
            </a:extLst>
          </p:cNvPr>
          <p:cNvGrpSpPr>
            <a:grpSpLocks noChangeAspect="1"/>
          </p:cNvGrpSpPr>
          <p:nvPr/>
        </p:nvGrpSpPr>
        <p:grpSpPr>
          <a:xfrm>
            <a:off x="7193955" y="3752850"/>
            <a:ext cx="560657" cy="383394"/>
            <a:chOff x="5750502" y="4385401"/>
            <a:chExt cx="684378" cy="468000"/>
          </a:xfrm>
        </p:grpSpPr>
        <p:sp>
          <p:nvSpPr>
            <p:cNvPr id="119" name="Flowchart: Extract 118">
              <a:extLst>
                <a:ext uri="{FF2B5EF4-FFF2-40B4-BE49-F238E27FC236}">
                  <a16:creationId xmlns:a16="http://schemas.microsoft.com/office/drawing/2014/main" id="{D59D27B4-0717-4DE9-B3BD-CE4AC6AE3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2CFF6C0-9F02-45A1-BBD3-0054C345D7BE}"/>
                </a:ext>
              </a:extLst>
            </p:cNvPr>
            <p:cNvSpPr txBox="1"/>
            <p:nvPr/>
          </p:nvSpPr>
          <p:spPr>
            <a:xfrm>
              <a:off x="5874906" y="4412477"/>
              <a:ext cx="5599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FF85E5D-FB2B-427D-994D-B7B8AD0C4F67}"/>
              </a:ext>
            </a:extLst>
          </p:cNvPr>
          <p:cNvCxnSpPr/>
          <p:nvPr/>
        </p:nvCxnSpPr>
        <p:spPr>
          <a:xfrm>
            <a:off x="2963365" y="63401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7B9ECFB-5975-49FE-BE4D-842A2AD122C9}"/>
              </a:ext>
            </a:extLst>
          </p:cNvPr>
          <p:cNvCxnSpPr>
            <a:cxnSpLocks/>
          </p:cNvCxnSpPr>
          <p:nvPr/>
        </p:nvCxnSpPr>
        <p:spPr>
          <a:xfrm>
            <a:off x="3677419" y="6345112"/>
            <a:ext cx="58718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CE6AD11-882F-43B5-82B9-7D4F192895E2}"/>
              </a:ext>
            </a:extLst>
          </p:cNvPr>
          <p:cNvCxnSpPr/>
          <p:nvPr/>
        </p:nvCxnSpPr>
        <p:spPr>
          <a:xfrm>
            <a:off x="5309167" y="3940203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A3D161B-EE87-4120-9EBD-89DAC4106F64}"/>
              </a:ext>
            </a:extLst>
          </p:cNvPr>
          <p:cNvCxnSpPr/>
          <p:nvPr/>
        </p:nvCxnSpPr>
        <p:spPr>
          <a:xfrm>
            <a:off x="6963111" y="3949767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23B4180-2172-48DE-B55F-B47CD648D281}"/>
              </a:ext>
            </a:extLst>
          </p:cNvPr>
          <p:cNvCxnSpPr/>
          <p:nvPr/>
        </p:nvCxnSpPr>
        <p:spPr>
          <a:xfrm>
            <a:off x="7525240" y="3949765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38BC258-6099-4013-BF2A-CA98B29B3B9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16127" y="4535708"/>
            <a:ext cx="0" cy="953015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27DC8C-00C4-4E0C-B575-A494A7D3D666}"/>
              </a:ext>
            </a:extLst>
          </p:cNvPr>
          <p:cNvCxnSpPr>
            <a:cxnSpLocks/>
          </p:cNvCxnSpPr>
          <p:nvPr/>
        </p:nvCxnSpPr>
        <p:spPr>
          <a:xfrm flipV="1">
            <a:off x="3658656" y="5495025"/>
            <a:ext cx="45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4CDB854-57B6-4D5C-8A31-F6F4603290EF}"/>
              </a:ext>
            </a:extLst>
          </p:cNvPr>
          <p:cNvSpPr txBox="1"/>
          <p:nvPr/>
        </p:nvSpPr>
        <p:spPr>
          <a:xfrm>
            <a:off x="6362260" y="4538646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74EAC52-69F9-4040-8F2A-230126908DD0}"/>
              </a:ext>
            </a:extLst>
          </p:cNvPr>
          <p:cNvSpPr txBox="1"/>
          <p:nvPr/>
        </p:nvSpPr>
        <p:spPr>
          <a:xfrm>
            <a:off x="3635913" y="5165074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9480EB8-4E63-4208-8BFD-4A29C7166ACB}"/>
              </a:ext>
            </a:extLst>
          </p:cNvPr>
          <p:cNvSpPr/>
          <p:nvPr/>
        </p:nvSpPr>
        <p:spPr>
          <a:xfrm>
            <a:off x="8222624" y="5087661"/>
            <a:ext cx="1104326" cy="82330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op1 in ST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CA67CE6-ADE7-4BB9-9E35-770D9D8ACD5D}"/>
              </a:ext>
            </a:extLst>
          </p:cNvPr>
          <p:cNvCxnSpPr>
            <a:cxnSpLocks/>
          </p:cNvCxnSpPr>
          <p:nvPr/>
        </p:nvCxnSpPr>
        <p:spPr>
          <a:xfrm>
            <a:off x="6084164" y="6362660"/>
            <a:ext cx="2684089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BC356AD-3B4C-4E11-A3E3-03C8CAEC254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768253" y="4215010"/>
            <a:ext cx="0" cy="86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7B1D97B-BD32-44CF-8C5E-3A17B264FDDE}"/>
              </a:ext>
            </a:extLst>
          </p:cNvPr>
          <p:cNvCxnSpPr>
            <a:cxnSpLocks/>
          </p:cNvCxnSpPr>
          <p:nvPr/>
        </p:nvCxnSpPr>
        <p:spPr>
          <a:xfrm flipH="1" flipV="1">
            <a:off x="8768253" y="5910963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FFE3C-F827-4C69-8572-868D91D0BC64}"/>
              </a:ext>
            </a:extLst>
          </p:cNvPr>
          <p:cNvSpPr/>
          <p:nvPr/>
        </p:nvSpPr>
        <p:spPr>
          <a:xfrm>
            <a:off x="7856526" y="3709050"/>
            <a:ext cx="1823455" cy="49951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Add leading 0 to make L(op1) = 4</a:t>
            </a:r>
          </a:p>
        </p:txBody>
      </p:sp>
    </p:spTree>
    <p:extLst>
      <p:ext uri="{BB962C8B-B14F-4D97-AF65-F5344CB8AC3E}">
        <p14:creationId xmlns:p14="http://schemas.microsoft.com/office/powerpoint/2010/main" val="316102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90F9D6-1AB6-455B-93CD-5E2C98A5832D}"/>
              </a:ext>
            </a:extLst>
          </p:cNvPr>
          <p:cNvSpPr/>
          <p:nvPr/>
        </p:nvSpPr>
        <p:spPr>
          <a:xfrm>
            <a:off x="8329304" y="202008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4B20E-BA29-4C38-B6ED-F4AEC518E3F4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F9C6D8E-00CC-4E49-A169-FD7ADC3A4044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B4752D2C-BBD3-4870-B76C-311DACB2E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170ACD-1641-45CE-909E-26F69911007E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9C49D1-C8D7-47C6-9D43-776B19D829E2}"/>
                </a:ext>
              </a:extLst>
            </p:cNvPr>
            <p:cNvSpPr txBox="1"/>
            <p:nvPr/>
          </p:nvSpPr>
          <p:spPr>
            <a:xfrm>
              <a:off x="6775947" y="3423848"/>
              <a:ext cx="579252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 = 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9BFB10-43ED-46DE-B0CA-FE590A9413B8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52601D-D79C-4462-B7C7-F62CF221F6D2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E5D6B3B-0899-493A-9B3F-F9DC8DD0FE90}"/>
              </a:ext>
            </a:extLst>
          </p:cNvPr>
          <p:cNvSpPr txBox="1"/>
          <p:nvPr/>
        </p:nvSpPr>
        <p:spPr>
          <a:xfrm>
            <a:off x="4320343" y="1738456"/>
            <a:ext cx="7925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1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F08D6E4-AA39-412C-BDA7-F2C4BB78A1D8}"/>
              </a:ext>
            </a:extLst>
          </p:cNvPr>
          <p:cNvSpPr>
            <a:spLocks noChangeAspect="1"/>
          </p:cNvSpPr>
          <p:nvPr/>
        </p:nvSpPr>
        <p:spPr>
          <a:xfrm>
            <a:off x="10489304" y="194253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16A14-F8CA-428C-BB5C-F186F031D94C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Set Hex &amp; Dec flags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A0D06C3-4A5D-4D2A-84A8-EA49B0A937FD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3B5275-A900-405F-8729-668EFBB501CB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F374A5-C931-4633-BA06-C8C894EC62BE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59E52C-0615-430A-9C90-4971836189E2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90B1C3AC-60FB-4DB0-A691-0DEFF64D6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B9EC9F-2488-4214-8A53-CA5020C4A29D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94B811-2334-4872-BB9C-F34CECB50B53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4DC0F4-9F4C-4151-A094-97C0984D801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CA083-33E7-45E0-803D-9DC343027982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AD9A9-0438-4D4D-8071-CD5F066AC4AC}"/>
              </a:ext>
            </a:extLst>
          </p:cNvPr>
          <p:cNvSpPr txBox="1"/>
          <p:nvPr/>
        </p:nvSpPr>
        <p:spPr>
          <a:xfrm>
            <a:off x="7838538" y="179284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3E206-7253-4DCB-BCA2-9D7DFDF419F3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34FF30-7BBF-4136-8067-0A6E67B8BACD}"/>
              </a:ext>
            </a:extLst>
          </p:cNvPr>
          <p:cNvGrpSpPr>
            <a:grpSpLocks noChangeAspect="1"/>
          </p:cNvGrpSpPr>
          <p:nvPr/>
        </p:nvGrpSpPr>
        <p:grpSpPr>
          <a:xfrm>
            <a:off x="6445829" y="1178603"/>
            <a:ext cx="1883475" cy="1565975"/>
            <a:chOff x="6177869" y="2461426"/>
            <a:chExt cx="1204390" cy="1001362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70FE49AD-2A58-41E5-8DC2-F5F1CD1CA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A6FC89-3E6F-4B36-B0BF-3FD30CF3A7D8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9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2 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E58A95-F7CC-4AC3-AABA-B4F13AD06823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012D36E-1C5F-40CB-97C3-058E3FB0CAD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A15187-4919-4D91-84AA-3DA97051D33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A8B9A2E-8A5A-47A8-B493-B9E1B3731C49}"/>
              </a:ext>
            </a:extLst>
          </p:cNvPr>
          <p:cNvSpPr/>
          <p:nvPr/>
        </p:nvSpPr>
        <p:spPr>
          <a:xfrm>
            <a:off x="6749609" y="64566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B7B08-0A20-44E6-BE9D-EF3CF36F3014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2B2349-5461-4D45-B1CC-1E49248D45A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7BEF8E92-3648-4D4B-8EBA-F2574209B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33F5A4-2E5E-4434-9EF5-1705CFC4F7DF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A46C46-114D-4D4C-A074-79628D46DCE0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5CBF60-2732-48F6-AB15-18E66C1F406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6A6482-292E-490C-AE11-586523FA941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7CA56B-44DA-4979-A0A9-994F57E26201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E02348-D012-4E20-8474-8AEADCECF339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262269-F8FD-4043-A4D4-56BDED459F34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EA6B65-BA9F-4E65-A41C-975BDF1BBDC3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CB9BE4-F889-4AE5-B4B6-DA31E42EB52E}"/>
              </a:ext>
            </a:extLst>
          </p:cNvPr>
          <p:cNvGrpSpPr>
            <a:grpSpLocks noChangeAspect="1"/>
          </p:cNvGrpSpPr>
          <p:nvPr/>
        </p:nvGrpSpPr>
        <p:grpSpPr>
          <a:xfrm>
            <a:off x="6969856" y="2986097"/>
            <a:ext cx="2088000" cy="1572477"/>
            <a:chOff x="6165975" y="2713426"/>
            <a:chExt cx="1216284" cy="915985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63DB1103-2B86-4C9C-BF39-D5CBC968C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B74277-52F9-460D-BF4F-24832FF6D900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2D7554-4BF1-4775-B2B2-56F18CEEF916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523A51-1E58-4CB3-BD59-0B24094205C4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4694D-49CE-4561-880F-F984571C9882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B0AB5C-0DB0-4F9E-8FFF-2ECE99B7236D}"/>
              </a:ext>
            </a:extLst>
          </p:cNvPr>
          <p:cNvCxnSpPr>
            <a:cxnSpLocks/>
          </p:cNvCxnSpPr>
          <p:nvPr/>
        </p:nvCxnSpPr>
        <p:spPr>
          <a:xfrm>
            <a:off x="7858275" y="427253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9A057F8-5F1D-48BC-BF8B-E7C295FD05FB}"/>
              </a:ext>
            </a:extLst>
          </p:cNvPr>
          <p:cNvSpPr/>
          <p:nvPr/>
        </p:nvSpPr>
        <p:spPr>
          <a:xfrm>
            <a:off x="7370852" y="47239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911490-C0AA-4B3B-86EB-157059B89B7F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C73344-4CBB-41D3-898D-FC32158C91B4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C04A8F-1327-4FA6-8490-A6CB6B0B4428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89FE814-A418-4FC8-8BDC-EFD275F72E40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2F20C747-B12E-4A18-A4CA-23F1DCFBB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4514B2-C01C-4552-953B-0082B34D9BCB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&gt;2 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090194-4423-4259-8D32-C798855629AF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3BC36D5-862B-4920-9ED9-EB03B01E16B5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17B4887-5292-4764-9298-AB4743986487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6B3F01-9C50-4E72-9808-5C1FD4C233C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E391B5-0ED9-4B41-947D-D2391A830EBC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A1AD32A-ECC8-4DFC-89E2-46B025A987D8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855DBE5B-3C11-4337-8200-C5F3F4287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27DF07-2880-4AAE-8BAD-A71B38EDD5F5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1BC819-5C3E-428D-A6C9-2576E97B7F5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60FAAFB-B61B-4716-B144-B9592E9E203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A98A10-1B04-4281-8841-B802116CF729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816380E2-F56F-4A30-81DE-F909B879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E7EFB88-3B15-4CD3-9385-1368A95D6A82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9369B6-CD40-48D8-9FCE-DB58EF7D94CA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687FF5-27DC-4990-AE03-9CB0AE835D9E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376E7B6-69DB-421F-899F-754B893C2C6E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E9718B-BC0D-4E19-9956-9773D409B1C8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256967-8A8D-4B09-835B-4A565C620F03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E3E5AB-AB28-4437-929D-1998DB9E75ED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BBCDE6-1FB4-405D-9835-86638C543A3F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1EB4356-8E62-4026-B716-5F5E32BFB6AE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B6838F1-73D1-460A-BDBA-F99FBC654812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C29AE6-FA01-43C5-A476-8B3F1D25BCCF}"/>
              </a:ext>
            </a:extLst>
          </p:cNvPr>
          <p:cNvCxnSpPr/>
          <p:nvPr/>
        </p:nvCxnSpPr>
        <p:spPr>
          <a:xfrm>
            <a:off x="10093304" y="2158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0CDB8F-7607-41CB-AFA5-EFD2DB0BFFA8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B70DB28F-4C04-4E42-9F6F-C2E8EC32CD79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B557143-6885-44AB-87FF-E121644B5D7A}"/>
              </a:ext>
            </a:extLst>
          </p:cNvPr>
          <p:cNvCxnSpPr/>
          <p:nvPr/>
        </p:nvCxnSpPr>
        <p:spPr>
          <a:xfrm>
            <a:off x="369477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7B81821-1100-48EE-8C23-FA8B83F57EBA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B78AD39-FED1-47D8-A5BE-584929B12F7D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5ACBCBE3-A1C5-4878-A657-63C2F11C1705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A7C532E-500B-46A3-B9E9-60A2C3934F56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B3B1A6-55A5-4B1D-93FA-5C88E3E1084A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3A50973-2908-4FBB-97B0-933D8E1AE279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CD7CEA-05C4-41B8-A39D-A960009B321D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ABC2A10B-BB2F-41DB-966D-CD7B678A41B7}"/>
              </a:ext>
            </a:extLst>
          </p:cNvPr>
          <p:cNvSpPr>
            <a:spLocks noChangeAspect="1"/>
          </p:cNvSpPr>
          <p:nvPr/>
        </p:nvSpPr>
        <p:spPr>
          <a:xfrm>
            <a:off x="410151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DE24DC5-DB46-43D7-80F2-A510EA86A2F4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4CE2D2-93EB-43AD-835B-4BA994F58973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FE36A1-F1E2-42CA-84DD-66A9F4F9CF11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F3981D4-0E58-4D6D-AA9B-174F7204D626}"/>
              </a:ext>
            </a:extLst>
          </p:cNvPr>
          <p:cNvGrpSpPr/>
          <p:nvPr/>
        </p:nvGrpSpPr>
        <p:grpSpPr>
          <a:xfrm>
            <a:off x="10673166" y="5099942"/>
            <a:ext cx="924222" cy="900000"/>
            <a:chOff x="10934393" y="5549105"/>
            <a:chExt cx="924222" cy="900000"/>
          </a:xfrm>
          <a:noFill/>
        </p:grpSpPr>
        <p:sp>
          <p:nvSpPr>
            <p:cNvPr id="96" name="Flowchart: Extract 95">
              <a:extLst>
                <a:ext uri="{FF2B5EF4-FFF2-40B4-BE49-F238E27FC236}">
                  <a16:creationId xmlns:a16="http://schemas.microsoft.com/office/drawing/2014/main" id="{35CC87C2-EB51-4909-8F6E-95A70099CF5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753DB75-E66B-4924-92C1-81B9EAFD6AE1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DC37974-ED37-486C-8A20-5C8DC76E094E}"/>
              </a:ext>
            </a:extLst>
          </p:cNvPr>
          <p:cNvSpPr txBox="1"/>
          <p:nvPr/>
        </p:nvSpPr>
        <p:spPr>
          <a:xfrm>
            <a:off x="402554" y="482860"/>
            <a:ext cx="2297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ROUGH</a:t>
            </a:r>
          </a:p>
        </p:txBody>
      </p:sp>
    </p:spTree>
    <p:extLst>
      <p:ext uri="{BB962C8B-B14F-4D97-AF65-F5344CB8AC3E}">
        <p14:creationId xmlns:p14="http://schemas.microsoft.com/office/powerpoint/2010/main" val="181592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8B40DD-9FE9-417B-BC7D-ABD09E403422}"/>
              </a:ext>
            </a:extLst>
          </p:cNvPr>
          <p:cNvSpPr/>
          <p:nvPr/>
        </p:nvSpPr>
        <p:spPr>
          <a:xfrm>
            <a:off x="3138799" y="1046389"/>
            <a:ext cx="822056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LN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C7B817-B4BA-4676-88DD-C6377A628B74}"/>
              </a:ext>
            </a:extLst>
          </p:cNvPr>
          <p:cNvCxnSpPr>
            <a:cxnSpLocks/>
          </p:cNvCxnSpPr>
          <p:nvPr/>
        </p:nvCxnSpPr>
        <p:spPr>
          <a:xfrm>
            <a:off x="3552470" y="7873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06997-9FD4-4C64-A248-329AEB42BB1E}"/>
              </a:ext>
            </a:extLst>
          </p:cNvPr>
          <p:cNvSpPr/>
          <p:nvPr/>
        </p:nvSpPr>
        <p:spPr>
          <a:xfrm>
            <a:off x="1924736" y="2588106"/>
            <a:ext cx="3257330" cy="116522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the instruction from the P1Output file and store it into a structural variable and then put </a:t>
            </a:r>
            <a:r>
              <a:rPr lang="en-US" dirty="0" err="1">
                <a:solidFill>
                  <a:srgbClr val="00FF00"/>
                </a:solidFill>
              </a:rPr>
              <a:t>LNOutput</a:t>
            </a:r>
            <a:r>
              <a:rPr lang="en-US" dirty="0">
                <a:solidFill>
                  <a:srgbClr val="00FF00"/>
                </a:solidFill>
              </a:rPr>
              <a:t> flag in that 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B6748-FBC5-4529-8E3C-4DE61EAACFA5}"/>
              </a:ext>
            </a:extLst>
          </p:cNvPr>
          <p:cNvSpPr/>
          <p:nvPr/>
        </p:nvSpPr>
        <p:spPr>
          <a:xfrm>
            <a:off x="8586723" y="2492491"/>
            <a:ext cx="2562816" cy="71120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This situation wont occur as this error is already checked in Pass 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B31C-1BE3-418B-B94A-1AD1190E71E1}"/>
              </a:ext>
            </a:extLst>
          </p:cNvPr>
          <p:cNvSpPr/>
          <p:nvPr/>
        </p:nvSpPr>
        <p:spPr>
          <a:xfrm>
            <a:off x="2402841" y="5153067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DE05C4-D81F-4129-8118-C116E4AD48F1}"/>
              </a:ext>
            </a:extLst>
          </p:cNvPr>
          <p:cNvGrpSpPr/>
          <p:nvPr/>
        </p:nvGrpSpPr>
        <p:grpSpPr>
          <a:xfrm>
            <a:off x="2959309" y="3999072"/>
            <a:ext cx="1188000" cy="894293"/>
            <a:chOff x="1862482" y="4940874"/>
            <a:chExt cx="1188000" cy="894293"/>
          </a:xfrm>
        </p:grpSpPr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CC6EEC63-A107-4B7D-8D58-844B9A3F8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120629-C8CF-4BD4-9035-4164D1683A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C02800-0576-4E61-A3A7-A996CDA1405D}"/>
              </a:ext>
            </a:extLst>
          </p:cNvPr>
          <p:cNvCxnSpPr>
            <a:cxnSpLocks/>
          </p:cNvCxnSpPr>
          <p:nvPr/>
        </p:nvCxnSpPr>
        <p:spPr>
          <a:xfrm>
            <a:off x="3542337" y="1327992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46D36D-1592-41BD-850C-AD05E59B45D7}"/>
              </a:ext>
            </a:extLst>
          </p:cNvPr>
          <p:cNvCxnSpPr>
            <a:cxnSpLocks/>
          </p:cNvCxnSpPr>
          <p:nvPr/>
        </p:nvCxnSpPr>
        <p:spPr>
          <a:xfrm>
            <a:off x="3542337" y="3749517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FC2D35-D8E2-4AF6-9571-EFCBC56612F8}"/>
              </a:ext>
            </a:extLst>
          </p:cNvPr>
          <p:cNvCxnSpPr>
            <a:cxnSpLocks/>
          </p:cNvCxnSpPr>
          <p:nvPr/>
        </p:nvCxnSpPr>
        <p:spPr>
          <a:xfrm flipV="1">
            <a:off x="5814109" y="2848092"/>
            <a:ext cx="0" cy="1608192"/>
          </a:xfrm>
          <a:prstGeom prst="straightConnector1">
            <a:avLst/>
          </a:prstGeom>
          <a:ln w="22225">
            <a:solidFill>
              <a:srgbClr val="FFFF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83E64-C9B9-426F-B462-6A0BB5E6ED06}"/>
              </a:ext>
            </a:extLst>
          </p:cNvPr>
          <p:cNvCxnSpPr>
            <a:cxnSpLocks/>
          </p:cNvCxnSpPr>
          <p:nvPr/>
        </p:nvCxnSpPr>
        <p:spPr>
          <a:xfrm>
            <a:off x="4376612" y="565706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DC3AE-BF6A-4BD7-8DD2-39906A0A94AC}"/>
              </a:ext>
            </a:extLst>
          </p:cNvPr>
          <p:cNvCxnSpPr>
            <a:cxnSpLocks/>
          </p:cNvCxnSpPr>
          <p:nvPr/>
        </p:nvCxnSpPr>
        <p:spPr>
          <a:xfrm>
            <a:off x="2463405" y="56570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4E3155-7AB6-46C0-A4E1-831E6B8BF0F1}"/>
              </a:ext>
            </a:extLst>
          </p:cNvPr>
          <p:cNvCxnSpPr>
            <a:cxnSpLocks/>
          </p:cNvCxnSpPr>
          <p:nvPr/>
        </p:nvCxnSpPr>
        <p:spPr>
          <a:xfrm>
            <a:off x="3526516" y="489336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F3C3B-8719-4E88-8402-747416D4B679}"/>
              </a:ext>
            </a:extLst>
          </p:cNvPr>
          <p:cNvGrpSpPr/>
          <p:nvPr/>
        </p:nvGrpSpPr>
        <p:grpSpPr>
          <a:xfrm>
            <a:off x="3059696" y="1587611"/>
            <a:ext cx="1389171" cy="1005666"/>
            <a:chOff x="6191782" y="2713426"/>
            <a:chExt cx="1389171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0C7F668-73DF-4A43-B23B-D024C66B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3CD602-2770-47C0-A4F1-27E4A7C392EC}"/>
                </a:ext>
              </a:extLst>
            </p:cNvPr>
            <p:cNvSpPr txBox="1"/>
            <p:nvPr/>
          </p:nvSpPr>
          <p:spPr>
            <a:xfrm>
              <a:off x="6191782" y="2753380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EOF 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F50BAB-A7C5-4767-B690-4E8CB425EF2E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2AC20-EF10-49C0-8792-6D92F532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E50DF3-0FAB-42E7-9DFE-1E6ED590A736}"/>
                </a:ext>
              </a:extLst>
            </p:cNvPr>
            <p:cNvCxnSpPr/>
            <p:nvPr/>
          </p:nvCxnSpPr>
          <p:spPr>
            <a:xfrm>
              <a:off x="7112953" y="3088079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71B5E9-EF95-4800-BA41-A3FB4FB1504B}"/>
              </a:ext>
            </a:extLst>
          </p:cNvPr>
          <p:cNvSpPr txBox="1"/>
          <p:nvPr/>
        </p:nvSpPr>
        <p:spPr>
          <a:xfrm>
            <a:off x="3664069" y="4818775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90A5A-6926-46CD-9F3E-23F1FFEFD416}"/>
              </a:ext>
            </a:extLst>
          </p:cNvPr>
          <p:cNvCxnSpPr/>
          <p:nvPr/>
        </p:nvCxnSpPr>
        <p:spPr>
          <a:xfrm>
            <a:off x="4053540" y="4446218"/>
            <a:ext cx="17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94CD46-2C40-430E-B3DC-3651429B760C}"/>
              </a:ext>
            </a:extLst>
          </p:cNvPr>
          <p:cNvSpPr txBox="1"/>
          <p:nvPr/>
        </p:nvSpPr>
        <p:spPr>
          <a:xfrm>
            <a:off x="4093583" y="407552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6737ED-9898-417A-834A-C5060F5CD455}"/>
              </a:ext>
            </a:extLst>
          </p:cNvPr>
          <p:cNvSpPr/>
          <p:nvPr/>
        </p:nvSpPr>
        <p:spPr>
          <a:xfrm>
            <a:off x="2991503" y="468726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10676-CEDE-4C1E-B32C-8973876E37F9}"/>
              </a:ext>
            </a:extLst>
          </p:cNvPr>
          <p:cNvSpPr txBox="1"/>
          <p:nvPr/>
        </p:nvSpPr>
        <p:spPr>
          <a:xfrm>
            <a:off x="3992185" y="164038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14D6FC-CDB5-48F6-901B-CB4801DE015D}"/>
              </a:ext>
            </a:extLst>
          </p:cNvPr>
          <p:cNvSpPr/>
          <p:nvPr/>
        </p:nvSpPr>
        <p:spPr>
          <a:xfrm>
            <a:off x="4460185" y="1819516"/>
            <a:ext cx="854054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Exit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E352C71-E7E5-48D2-AE3C-A906EA6566D8}"/>
              </a:ext>
            </a:extLst>
          </p:cNvPr>
          <p:cNvSpPr>
            <a:spLocks noChangeAspect="1"/>
          </p:cNvSpPr>
          <p:nvPr/>
        </p:nvSpPr>
        <p:spPr>
          <a:xfrm>
            <a:off x="1942313" y="11367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8F112-5343-4E51-85B8-529426DBEB6C}"/>
              </a:ext>
            </a:extLst>
          </p:cNvPr>
          <p:cNvCxnSpPr/>
          <p:nvPr/>
        </p:nvCxnSpPr>
        <p:spPr>
          <a:xfrm>
            <a:off x="2755927" y="195078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F93BB0-018D-48C0-B5EC-1BBAF25B5317}"/>
              </a:ext>
            </a:extLst>
          </p:cNvPr>
          <p:cNvCxnSpPr>
            <a:cxnSpLocks/>
          </p:cNvCxnSpPr>
          <p:nvPr/>
        </p:nvCxnSpPr>
        <p:spPr>
          <a:xfrm>
            <a:off x="2959309" y="5657067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09A5DE-10D8-4B10-B4F8-83A1E1BE23E7}"/>
              </a:ext>
            </a:extLst>
          </p:cNvPr>
          <p:cNvCxnSpPr>
            <a:cxnSpLocks/>
          </p:cNvCxnSpPr>
          <p:nvPr/>
        </p:nvCxnSpPr>
        <p:spPr>
          <a:xfrm>
            <a:off x="3933318" y="565706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E5404A-1EB8-4D53-B85D-B97B571D9B17}"/>
              </a:ext>
            </a:extLst>
          </p:cNvPr>
          <p:cNvCxnSpPr>
            <a:cxnSpLocks/>
          </p:cNvCxnSpPr>
          <p:nvPr/>
        </p:nvCxnSpPr>
        <p:spPr>
          <a:xfrm>
            <a:off x="3427171" y="56570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4C5E59-574B-475C-A46F-B83EBB898C40}"/>
              </a:ext>
            </a:extLst>
          </p:cNvPr>
          <p:cNvCxnSpPr>
            <a:cxnSpLocks/>
          </p:cNvCxnSpPr>
          <p:nvPr/>
        </p:nvCxnSpPr>
        <p:spPr>
          <a:xfrm>
            <a:off x="7598458" y="330057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E995D17-7A8C-41CA-BC0A-C2C0B4DFF271}"/>
              </a:ext>
            </a:extLst>
          </p:cNvPr>
          <p:cNvSpPr/>
          <p:nvPr/>
        </p:nvSpPr>
        <p:spPr>
          <a:xfrm>
            <a:off x="2036378" y="5930807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ABB1424-0477-4BE3-91A7-FD7C3BC90197}"/>
              </a:ext>
            </a:extLst>
          </p:cNvPr>
          <p:cNvSpPr/>
          <p:nvPr/>
        </p:nvSpPr>
        <p:spPr>
          <a:xfrm>
            <a:off x="2508900" y="6343595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6F7201-92FA-45D2-84CB-ACD9A2142C3D}"/>
              </a:ext>
            </a:extLst>
          </p:cNvPr>
          <p:cNvSpPr/>
          <p:nvPr/>
        </p:nvSpPr>
        <p:spPr>
          <a:xfrm>
            <a:off x="3061413" y="5930807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3C404C9-9972-4EC4-87EE-E75010028D76}"/>
              </a:ext>
            </a:extLst>
          </p:cNvPr>
          <p:cNvSpPr/>
          <p:nvPr/>
        </p:nvSpPr>
        <p:spPr>
          <a:xfrm>
            <a:off x="3576094" y="6316065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B9D3AC8-36BF-4071-B37A-FDF2E95C703D}"/>
              </a:ext>
            </a:extLst>
          </p:cNvPr>
          <p:cNvSpPr/>
          <p:nvPr/>
        </p:nvSpPr>
        <p:spPr>
          <a:xfrm>
            <a:off x="4908593" y="5248210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9B1174-00A6-46E1-A333-91B855B61287}"/>
              </a:ext>
            </a:extLst>
          </p:cNvPr>
          <p:cNvCxnSpPr/>
          <p:nvPr/>
        </p:nvCxnSpPr>
        <p:spPr>
          <a:xfrm>
            <a:off x="4548592" y="540010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27590CD-9175-4373-9CDD-E2EFE259F6F8}"/>
              </a:ext>
            </a:extLst>
          </p:cNvPr>
          <p:cNvSpPr/>
          <p:nvPr/>
        </p:nvSpPr>
        <p:spPr>
          <a:xfrm>
            <a:off x="4041259" y="5958009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C54BBF-466B-4A56-AF4D-183040CF58A5}"/>
              </a:ext>
            </a:extLst>
          </p:cNvPr>
          <p:cNvCxnSpPr>
            <a:cxnSpLocks/>
          </p:cNvCxnSpPr>
          <p:nvPr/>
        </p:nvCxnSpPr>
        <p:spPr>
          <a:xfrm>
            <a:off x="2142594" y="15689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2D1028-106F-4555-B368-F183CC18DAE9}"/>
              </a:ext>
            </a:extLst>
          </p:cNvPr>
          <p:cNvSpPr/>
          <p:nvPr/>
        </p:nvSpPr>
        <p:spPr>
          <a:xfrm>
            <a:off x="1519900" y="1814960"/>
            <a:ext cx="123227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5AF305-3B7B-4A0C-B0FF-90949719F43D}"/>
              </a:ext>
            </a:extLst>
          </p:cNvPr>
          <p:cNvGrpSpPr/>
          <p:nvPr/>
        </p:nvGrpSpPr>
        <p:grpSpPr>
          <a:xfrm>
            <a:off x="7031687" y="2400946"/>
            <a:ext cx="1188000" cy="894293"/>
            <a:chOff x="1862482" y="4940874"/>
            <a:chExt cx="1188000" cy="894293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37C2DBD9-B186-4503-847B-7A80E55E8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2CD465-B264-493D-972B-3CFA531A99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3BE40D-8EDC-40A6-844E-BE43401377B5}"/>
              </a:ext>
            </a:extLst>
          </p:cNvPr>
          <p:cNvCxnSpPr/>
          <p:nvPr/>
        </p:nvCxnSpPr>
        <p:spPr>
          <a:xfrm>
            <a:off x="8118723" y="2848092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A128BEF-7800-4FBE-AF27-34E116D3CF04}"/>
              </a:ext>
            </a:extLst>
          </p:cNvPr>
          <p:cNvSpPr txBox="1"/>
          <p:nvPr/>
        </p:nvSpPr>
        <p:spPr>
          <a:xfrm>
            <a:off x="8123850" y="252013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532A6-0061-4A62-9687-123894CA12EC}"/>
              </a:ext>
            </a:extLst>
          </p:cNvPr>
          <p:cNvSpPr txBox="1"/>
          <p:nvPr/>
        </p:nvSpPr>
        <p:spPr>
          <a:xfrm>
            <a:off x="7694535" y="32269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20A72-7A8C-4DC4-B8C2-D2CD25ECAD34}"/>
              </a:ext>
            </a:extLst>
          </p:cNvPr>
          <p:cNvSpPr/>
          <p:nvPr/>
        </p:nvSpPr>
        <p:spPr>
          <a:xfrm>
            <a:off x="6338458" y="3552570"/>
            <a:ext cx="2520000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machine-op according to its type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8087C7-C2D4-4F06-9020-0BBD4AC2AFBA}"/>
              </a:ext>
            </a:extLst>
          </p:cNvPr>
          <p:cNvCxnSpPr>
            <a:cxnSpLocks/>
          </p:cNvCxnSpPr>
          <p:nvPr/>
        </p:nvCxnSpPr>
        <p:spPr>
          <a:xfrm>
            <a:off x="6499604" y="404721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48EB22-B941-4C70-A086-A353D7ECE9C5}"/>
              </a:ext>
            </a:extLst>
          </p:cNvPr>
          <p:cNvCxnSpPr>
            <a:cxnSpLocks/>
          </p:cNvCxnSpPr>
          <p:nvPr/>
        </p:nvCxnSpPr>
        <p:spPr>
          <a:xfrm>
            <a:off x="8294831" y="406357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4B6590-F76B-42EA-8D85-624045B6563F}"/>
              </a:ext>
            </a:extLst>
          </p:cNvPr>
          <p:cNvCxnSpPr>
            <a:cxnSpLocks/>
          </p:cNvCxnSpPr>
          <p:nvPr/>
        </p:nvCxnSpPr>
        <p:spPr>
          <a:xfrm>
            <a:off x="6859604" y="406357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46E576-F1C3-49A8-8AE6-9F9B2AB5C017}"/>
              </a:ext>
            </a:extLst>
          </p:cNvPr>
          <p:cNvCxnSpPr>
            <a:cxnSpLocks/>
          </p:cNvCxnSpPr>
          <p:nvPr/>
        </p:nvCxnSpPr>
        <p:spPr>
          <a:xfrm>
            <a:off x="7933295" y="405443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C3E08-BA66-479F-BBB3-F9C6E4846F7E}"/>
              </a:ext>
            </a:extLst>
          </p:cNvPr>
          <p:cNvCxnSpPr>
            <a:cxnSpLocks/>
          </p:cNvCxnSpPr>
          <p:nvPr/>
        </p:nvCxnSpPr>
        <p:spPr>
          <a:xfrm>
            <a:off x="7562111" y="4054439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A5139E-5D62-4702-B4BF-97F7F2229662}"/>
              </a:ext>
            </a:extLst>
          </p:cNvPr>
          <p:cNvCxnSpPr>
            <a:cxnSpLocks/>
          </p:cNvCxnSpPr>
          <p:nvPr/>
        </p:nvCxnSpPr>
        <p:spPr>
          <a:xfrm>
            <a:off x="8651613" y="40635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962BAC-D570-40E5-9ED5-4F8250AA25D6}"/>
              </a:ext>
            </a:extLst>
          </p:cNvPr>
          <p:cNvCxnSpPr>
            <a:cxnSpLocks/>
          </p:cNvCxnSpPr>
          <p:nvPr/>
        </p:nvCxnSpPr>
        <p:spPr>
          <a:xfrm>
            <a:off x="7216267" y="404721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30A8CA-085A-40FA-954E-FA71251528F5}"/>
              </a:ext>
            </a:extLst>
          </p:cNvPr>
          <p:cNvSpPr>
            <a:spLocks noChangeAspect="1"/>
          </p:cNvSpPr>
          <p:nvPr/>
        </p:nvSpPr>
        <p:spPr>
          <a:xfrm>
            <a:off x="6638428" y="49681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B083297-99F4-49C4-865C-1FF67316AA14}"/>
              </a:ext>
            </a:extLst>
          </p:cNvPr>
          <p:cNvSpPr>
            <a:spLocks noChangeAspect="1"/>
          </p:cNvSpPr>
          <p:nvPr/>
        </p:nvSpPr>
        <p:spPr>
          <a:xfrm>
            <a:off x="6278909" y="430982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B810D6-9A64-4D67-982C-E5D258746525}"/>
              </a:ext>
            </a:extLst>
          </p:cNvPr>
          <p:cNvSpPr>
            <a:spLocks noChangeAspect="1"/>
          </p:cNvSpPr>
          <p:nvPr/>
        </p:nvSpPr>
        <p:spPr>
          <a:xfrm>
            <a:off x="6978874" y="4314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699C5A5-5A13-484F-8A7C-ED619DC9299A}"/>
              </a:ext>
            </a:extLst>
          </p:cNvPr>
          <p:cNvSpPr>
            <a:spLocks noChangeAspect="1"/>
          </p:cNvSpPr>
          <p:nvPr/>
        </p:nvSpPr>
        <p:spPr>
          <a:xfrm>
            <a:off x="7338715" y="496930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D291515-BDFA-42A5-B3FE-45B73D7FBF94}"/>
              </a:ext>
            </a:extLst>
          </p:cNvPr>
          <p:cNvSpPr>
            <a:spLocks noChangeAspect="1"/>
          </p:cNvSpPr>
          <p:nvPr/>
        </p:nvSpPr>
        <p:spPr>
          <a:xfrm>
            <a:off x="7717020" y="43203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6335B3D-0ED9-42EA-B969-5AC64E0244CA}"/>
              </a:ext>
            </a:extLst>
          </p:cNvPr>
          <p:cNvSpPr>
            <a:spLocks noChangeAspect="1"/>
          </p:cNvSpPr>
          <p:nvPr/>
        </p:nvSpPr>
        <p:spPr>
          <a:xfrm>
            <a:off x="8078556" y="496756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36FE337-0BB1-47AE-B6F7-1DD276B52AEA}"/>
              </a:ext>
            </a:extLst>
          </p:cNvPr>
          <p:cNvSpPr>
            <a:spLocks noChangeAspect="1"/>
          </p:cNvSpPr>
          <p:nvPr/>
        </p:nvSpPr>
        <p:spPr>
          <a:xfrm>
            <a:off x="8417512" y="4314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FCEAA-B79F-4EE9-9819-FD680B8DC5EC}"/>
              </a:ext>
            </a:extLst>
          </p:cNvPr>
          <p:cNvSpPr txBox="1"/>
          <p:nvPr/>
        </p:nvSpPr>
        <p:spPr>
          <a:xfrm>
            <a:off x="4737736" y="163135"/>
            <a:ext cx="363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Flow chart for Pass 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ED4EED6-F328-4211-9C3F-6566E844110F}"/>
              </a:ext>
            </a:extLst>
          </p:cNvPr>
          <p:cNvCxnSpPr>
            <a:cxnSpLocks/>
          </p:cNvCxnSpPr>
          <p:nvPr/>
        </p:nvCxnSpPr>
        <p:spPr>
          <a:xfrm flipV="1">
            <a:off x="5807759" y="2848092"/>
            <a:ext cx="1271868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3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3120</Words>
  <Application>Microsoft Office PowerPoint</Application>
  <PresentationFormat>Widescreen</PresentationFormat>
  <Paragraphs>1156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ASSEMBLER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Bonde</dc:creator>
  <cp:lastModifiedBy>Abhijeet Bonde</cp:lastModifiedBy>
  <cp:revision>392</cp:revision>
  <dcterms:created xsi:type="dcterms:W3CDTF">2020-08-14T16:00:26Z</dcterms:created>
  <dcterms:modified xsi:type="dcterms:W3CDTF">2020-08-23T18:57:48Z</dcterms:modified>
</cp:coreProperties>
</file>