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0" r:id="rId16"/>
    <p:sldId id="261" r:id="rId17"/>
    <p:sldId id="262" r:id="rId18"/>
    <p:sldId id="263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FF"/>
    <a:srgbClr val="FFFF00"/>
    <a:srgbClr val="FF3399"/>
    <a:srgbClr val="00FF00"/>
    <a:srgbClr val="FF99FF"/>
    <a:srgbClr val="FFFFF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44" y="30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371D-EABC-4DED-8C14-A6899CBC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9FF8C-9FBA-48AA-B166-6AA2CE690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6D64F-EF5D-46A2-B2A2-A3BE7B7D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4F1E2-C9C2-414D-ABF8-C7491646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F6B5C-18C9-4804-887F-E1892909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2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6513-36EF-4FD9-B03F-C7096D68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E7781-C893-49D8-A940-CFC92B3E3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10834-CD9A-4DD7-A06A-DF4A0FA9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5032-3E8F-48ED-A086-DFAB0C73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AD9BB-0C13-4B6C-BCB0-ED8E7C52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5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5CE0D-F46E-44E6-85DE-036E8CC26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91F26-A7CF-4428-8EEB-8977D88F0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96556-5F3D-4790-B2B4-484BDCE4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2CFA-2E7B-4520-A440-8FF356F3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9184C-5BAA-4AB7-AF0F-8A56FBBE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6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4838-C9E1-4C7C-849A-794A3521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7791-BB7D-46F4-97AA-EF111A17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7DCE7-F150-4CBD-96A0-8E409E1E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637D3-AAED-4E4E-9505-FF197FBE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2FDC-103B-4E47-BDDC-4FDFDCD0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0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AF12-BB72-44BF-8680-CDBD20DA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5496E-E3DC-457A-8645-694FDAFD9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42E7B-F8D0-4DA8-9C40-9B8CC669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83E6A-B6D7-4FEF-9E40-DF7D39EA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F3538-8600-43CA-B2DD-A4736F51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0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5CBE-DC62-43EF-AD41-DDD5917E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F244-D712-4079-9C28-0457C0D33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FA2A3-FB3D-40C8-BAC3-6EE7D23B1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35D33-AE22-474F-AB78-AD765245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BACA8-6063-4297-8CEE-868F4BEE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35BFE-7482-43AB-9C1A-DB78223A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4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07D7-4060-4F7A-B1F6-53DABF08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972E2-C7B4-4B85-99E4-5ECF24E46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3A96D-92A3-443A-ABDA-9C552A5D1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17E23-E924-499A-8204-7B479C600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A2B3-9FD0-4EB0-A562-A624C52AE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48606-8AFA-416E-8868-9A2C9E82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C7256-F4FE-4B59-B364-94C0BEC4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3B47C-00CD-4F02-AAE1-F249F241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5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5725-31C1-4081-9FA6-A09BFE34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F0139-F370-4B49-A75A-A91B1545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DE76E-9AB7-405F-8312-0025A9CB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912BF-D5B2-47C9-AC57-91483B46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7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08E3D-2480-45D9-8BF3-3303B32F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A07FA-38AF-41C0-BA5C-2413B364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88BBF-4F2F-4EA5-B831-C0A8177E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247E-46BD-4C81-BA47-C525ABC8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F116-2670-4399-ACAB-9A4EF6BC4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D0BB1-437E-4663-8FB7-7D5CA8BEE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5BEF2-E71C-4CAE-B582-C917849B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773AD-554B-43F5-B315-074D5FA0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81187-BA7C-469B-962C-6C614B66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6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D28A-F48C-46B3-99E5-40ABF317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9346C-6E46-4F87-94C7-1998391B9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ECADB-C256-495F-B4AC-141591F67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15E1A-D46F-4ADD-AB6A-957DE2F1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7F0A1-0EB3-49DD-B540-0F28F055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81911-4371-4616-9739-2FE7F787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3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DB6A7-D516-4BF4-A233-E56F9D28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5A3BC-63CE-4A93-BB26-A226D7482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E145F-937C-4152-BC0F-807B41816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28758-3AA0-4004-983E-665C395013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59229-0660-4E8E-9C6A-0EDBA6C88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E9316-8EEA-4458-BFB1-06886B869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4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9F26-C9CD-4A23-B070-C6A7F553C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4061"/>
            <a:ext cx="9144000" cy="1040140"/>
          </a:xfrm>
        </p:spPr>
        <p:txBody>
          <a:bodyPr>
            <a:normAutofit fontScale="90000"/>
          </a:bodyPr>
          <a:lstStyle/>
          <a:p>
            <a:r>
              <a:rPr lang="en-US" sz="7200" b="1" dirty="0">
                <a:solidFill>
                  <a:srgbClr val="00FFFF"/>
                </a:solidFill>
              </a:rPr>
              <a:t>ASSEMBLER 8085</a:t>
            </a:r>
          </a:p>
        </p:txBody>
      </p:sp>
    </p:spTree>
    <p:extLst>
      <p:ext uri="{BB962C8B-B14F-4D97-AF65-F5344CB8AC3E}">
        <p14:creationId xmlns:p14="http://schemas.microsoft.com/office/powerpoint/2010/main" val="244036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8F22E7-C26F-406F-ACA2-700C9A83D8CA}"/>
              </a:ext>
            </a:extLst>
          </p:cNvPr>
          <p:cNvSpPr/>
          <p:nvPr/>
        </p:nvSpPr>
        <p:spPr>
          <a:xfrm>
            <a:off x="2327712" y="1952243"/>
            <a:ext cx="2765674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STGET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6B390-9BF8-46D0-89D4-845EE1E881D0}"/>
              </a:ext>
            </a:extLst>
          </p:cNvPr>
          <p:cNvSpPr/>
          <p:nvPr/>
        </p:nvSpPr>
        <p:spPr>
          <a:xfrm>
            <a:off x="2327712" y="2204243"/>
            <a:ext cx="2765675" cy="77967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Get the value of symbol &amp; replace the value of symbol with this fetched value.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C575B5-5387-4F13-9E20-64E91C95CFD4}"/>
              </a:ext>
            </a:extLst>
          </p:cNvPr>
          <p:cNvSpPr/>
          <p:nvPr/>
        </p:nvSpPr>
        <p:spPr>
          <a:xfrm>
            <a:off x="123141" y="5350664"/>
            <a:ext cx="2775529" cy="55302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Make concatenated string (mnemonic &amp; op1).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9F981E6-E567-43BC-A334-E3E19349292B}"/>
              </a:ext>
            </a:extLst>
          </p:cNvPr>
          <p:cNvGrpSpPr>
            <a:grpSpLocks noChangeAspect="1"/>
          </p:cNvGrpSpPr>
          <p:nvPr/>
        </p:nvGrpSpPr>
        <p:grpSpPr>
          <a:xfrm>
            <a:off x="8172286" y="5585388"/>
            <a:ext cx="1958633" cy="1146787"/>
            <a:chOff x="6189440" y="2713426"/>
            <a:chExt cx="1279859" cy="749362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9E0F69F3-E38E-46D1-96C8-9644A0288B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ECA31F-3AED-4DBB-BD54-02DA87B37790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1462BC-D123-4D44-877C-97FAE38B55FF}"/>
                </a:ext>
              </a:extLst>
            </p:cNvPr>
            <p:cNvSpPr txBox="1"/>
            <p:nvPr/>
          </p:nvSpPr>
          <p:spPr>
            <a:xfrm>
              <a:off x="7135470" y="2878931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1ECDD59-A5B3-481E-ACDB-61C8B747B6EA}"/>
                </a:ext>
              </a:extLst>
            </p:cNvPr>
            <p:cNvCxnSpPr/>
            <p:nvPr/>
          </p:nvCxnSpPr>
          <p:spPr>
            <a:xfrm>
              <a:off x="7112953" y="3088145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BBA82B6-C605-451D-BAAF-BAA0C7104A8E}"/>
              </a:ext>
            </a:extLst>
          </p:cNvPr>
          <p:cNvSpPr/>
          <p:nvPr/>
        </p:nvSpPr>
        <p:spPr>
          <a:xfrm>
            <a:off x="10008000" y="5547008"/>
            <a:ext cx="2076993" cy="1146786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LN, LC  and Opcode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D4FC7C-E7FD-4242-B53F-1FC50D5DC0F6}"/>
              </a:ext>
            </a:extLst>
          </p:cNvPr>
          <p:cNvSpPr/>
          <p:nvPr/>
        </p:nvSpPr>
        <p:spPr>
          <a:xfrm>
            <a:off x="9039579" y="2709477"/>
            <a:ext cx="2694084" cy="83240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LC and Opcode &amp; without LN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ADA1249C-CA7C-40BA-8196-3EF722908422}"/>
              </a:ext>
            </a:extLst>
          </p:cNvPr>
          <p:cNvSpPr>
            <a:spLocks noChangeAspect="1"/>
          </p:cNvSpPr>
          <p:nvPr/>
        </p:nvSpPr>
        <p:spPr>
          <a:xfrm>
            <a:off x="10524527" y="132618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31BFE3-45A0-4DB4-9AF6-C76D9BEF710D}"/>
              </a:ext>
            </a:extLst>
          </p:cNvPr>
          <p:cNvCxnSpPr>
            <a:cxnSpLocks/>
          </p:cNvCxnSpPr>
          <p:nvPr/>
        </p:nvCxnSpPr>
        <p:spPr>
          <a:xfrm rot="10800000">
            <a:off x="10749645" y="2209098"/>
            <a:ext cx="1224000" cy="0"/>
          </a:xfrm>
          <a:prstGeom prst="straightConnector1">
            <a:avLst/>
          </a:prstGeom>
          <a:ln w="222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CC8D15B-B6F8-4913-B948-8878071E37C3}"/>
              </a:ext>
            </a:extLst>
          </p:cNvPr>
          <p:cNvGrpSpPr/>
          <p:nvPr/>
        </p:nvGrpSpPr>
        <p:grpSpPr>
          <a:xfrm>
            <a:off x="119072" y="1897300"/>
            <a:ext cx="2276169" cy="1691999"/>
            <a:chOff x="318257" y="4176010"/>
            <a:chExt cx="2276169" cy="169199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92B108F-0EFF-4804-9FE4-F875D7F2D2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7CDD8035-8739-47FB-9483-486838BD5C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88F3CE9-146A-466F-94D5-06F992B9230F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584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Op1 in symbol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Table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BA55AB-8BFE-4D51-BAB8-B8095FE18C2E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64469DB-BEC3-49E3-9134-9FB7F3D48D38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A994816-D0D3-4885-B2F7-1883C68CB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41132" y="5544009"/>
              <a:ext cx="0" cy="324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017DEB-BD52-4773-A03F-4D49DDBBDDA3}"/>
                </a:ext>
              </a:extLst>
            </p:cNvPr>
            <p:cNvSpPr txBox="1"/>
            <p:nvPr/>
          </p:nvSpPr>
          <p:spPr>
            <a:xfrm>
              <a:off x="969827" y="5548286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42361DEA-5C90-46E6-A5DE-14A85C2ED8AB}"/>
              </a:ext>
            </a:extLst>
          </p:cNvPr>
          <p:cNvSpPr>
            <a:spLocks noChangeAspect="1"/>
          </p:cNvSpPr>
          <p:nvPr/>
        </p:nvSpPr>
        <p:spPr>
          <a:xfrm>
            <a:off x="831821" y="16058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FDB294-D326-40A0-828C-009F26952053}"/>
              </a:ext>
            </a:extLst>
          </p:cNvPr>
          <p:cNvCxnSpPr>
            <a:cxnSpLocks/>
          </p:cNvCxnSpPr>
          <p:nvPr/>
        </p:nvCxnSpPr>
        <p:spPr>
          <a:xfrm>
            <a:off x="1048096" y="59270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B77359B-F144-4FDD-9A8F-4A9885965B8F}"/>
              </a:ext>
            </a:extLst>
          </p:cNvPr>
          <p:cNvSpPr/>
          <p:nvPr/>
        </p:nvSpPr>
        <p:spPr>
          <a:xfrm>
            <a:off x="115196" y="844704"/>
            <a:ext cx="2117007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Check symbol table for op1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5052BA-4ECD-45C2-8AAD-844BF6BE2787}"/>
              </a:ext>
            </a:extLst>
          </p:cNvPr>
          <p:cNvCxnSpPr>
            <a:cxnSpLocks/>
          </p:cNvCxnSpPr>
          <p:nvPr/>
        </p:nvCxnSpPr>
        <p:spPr>
          <a:xfrm>
            <a:off x="1049874" y="152414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A41B9A-6D2A-47DB-ADBC-C27485CF98C3}"/>
              </a:ext>
            </a:extLst>
          </p:cNvPr>
          <p:cNvCxnSpPr>
            <a:cxnSpLocks/>
          </p:cNvCxnSpPr>
          <p:nvPr/>
        </p:nvCxnSpPr>
        <p:spPr>
          <a:xfrm rot="10800000">
            <a:off x="1035125" y="3418166"/>
            <a:ext cx="266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45EAB5-621E-46C7-B0F6-8B9AD96427BF}"/>
              </a:ext>
            </a:extLst>
          </p:cNvPr>
          <p:cNvGrpSpPr/>
          <p:nvPr/>
        </p:nvGrpSpPr>
        <p:grpSpPr>
          <a:xfrm>
            <a:off x="117444" y="3585407"/>
            <a:ext cx="2276169" cy="1763999"/>
            <a:chOff x="318257" y="4176010"/>
            <a:chExt cx="2276169" cy="176399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027806F-05F0-4B2A-AB42-9ED92D64B2D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43" name="Diamond 42">
                <a:extLst>
                  <a:ext uri="{FF2B5EF4-FFF2-40B4-BE49-F238E27FC236}">
                    <a16:creationId xmlns:a16="http://schemas.microsoft.com/office/drawing/2014/main" id="{52658F0C-DB49-43A6-985E-C8AC1F3226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08FBB03-3337-4C06-80E7-2BCFA34EA320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584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Op2 in symbol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Table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8D612EC-6AE7-4D9B-8B71-E96FA4E8B04E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16896B29-B1DA-4D20-8822-FD1C46310903}"/>
                  </a:ext>
                </a:extLst>
              </p:cNvPr>
              <p:cNvCxnSpPr/>
              <p:nvPr/>
            </p:nvCxnSpPr>
            <p:spPr>
              <a:xfrm>
                <a:off x="7102515" y="3088079"/>
                <a:ext cx="276081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EC85EBD-9169-4A3A-A408-018520E8C7C0}"/>
                </a:ext>
              </a:extLst>
            </p:cNvPr>
            <p:cNvCxnSpPr>
              <a:cxnSpLocks/>
            </p:cNvCxnSpPr>
            <p:nvPr/>
          </p:nvCxnSpPr>
          <p:spPr>
            <a:xfrm>
              <a:off x="1241132" y="5544009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4614465-3F08-4888-B529-73B0AE112129}"/>
                </a:ext>
              </a:extLst>
            </p:cNvPr>
            <p:cNvSpPr txBox="1"/>
            <p:nvPr/>
          </p:nvSpPr>
          <p:spPr>
            <a:xfrm>
              <a:off x="971454" y="5533111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61452A3-C540-4B0F-8100-6C44D17D4D7F}"/>
              </a:ext>
            </a:extLst>
          </p:cNvPr>
          <p:cNvCxnSpPr>
            <a:cxnSpLocks/>
          </p:cNvCxnSpPr>
          <p:nvPr/>
        </p:nvCxnSpPr>
        <p:spPr>
          <a:xfrm>
            <a:off x="3710332" y="2997000"/>
            <a:ext cx="0" cy="43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693A40E-F853-441D-A700-62A9D72C3F4B}"/>
              </a:ext>
            </a:extLst>
          </p:cNvPr>
          <p:cNvSpPr/>
          <p:nvPr/>
        </p:nvSpPr>
        <p:spPr>
          <a:xfrm>
            <a:off x="2329060" y="3621951"/>
            <a:ext cx="2765674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STGET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95726D5-2834-4E2D-8AA7-2B63F879E1BD}"/>
              </a:ext>
            </a:extLst>
          </p:cNvPr>
          <p:cNvSpPr/>
          <p:nvPr/>
        </p:nvSpPr>
        <p:spPr>
          <a:xfrm>
            <a:off x="2329060" y="3873951"/>
            <a:ext cx="2765675" cy="77967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Get the value of symbol &amp; replace the value of symbol with this fetched value.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2AD5949-2EF3-4D4C-85B3-D4D6192BAC1F}"/>
              </a:ext>
            </a:extLst>
          </p:cNvPr>
          <p:cNvCxnSpPr>
            <a:cxnSpLocks/>
          </p:cNvCxnSpPr>
          <p:nvPr/>
        </p:nvCxnSpPr>
        <p:spPr>
          <a:xfrm flipH="1">
            <a:off x="1048713" y="5092644"/>
            <a:ext cx="88056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3245BB6-F98B-4C41-ABE1-8A407A0D5037}"/>
              </a:ext>
            </a:extLst>
          </p:cNvPr>
          <p:cNvCxnSpPr>
            <a:cxnSpLocks/>
          </p:cNvCxnSpPr>
          <p:nvPr/>
        </p:nvCxnSpPr>
        <p:spPr>
          <a:xfrm>
            <a:off x="1049874" y="5917001"/>
            <a:ext cx="0" cy="3888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88EB52-3106-4722-93FA-5AFD724C48A9}"/>
              </a:ext>
            </a:extLst>
          </p:cNvPr>
          <p:cNvCxnSpPr>
            <a:cxnSpLocks/>
          </p:cNvCxnSpPr>
          <p:nvPr/>
        </p:nvCxnSpPr>
        <p:spPr>
          <a:xfrm flipV="1">
            <a:off x="1050977" y="6296615"/>
            <a:ext cx="259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78FDC0-5636-461D-978A-19E108557F21}"/>
              </a:ext>
            </a:extLst>
          </p:cNvPr>
          <p:cNvCxnSpPr>
            <a:cxnSpLocks/>
          </p:cNvCxnSpPr>
          <p:nvPr/>
        </p:nvCxnSpPr>
        <p:spPr>
          <a:xfrm flipH="1">
            <a:off x="8927267" y="534940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F109CE4-BAF4-4AA7-B95C-65A14D96E6A1}"/>
              </a:ext>
            </a:extLst>
          </p:cNvPr>
          <p:cNvCxnSpPr>
            <a:cxnSpLocks/>
          </p:cNvCxnSpPr>
          <p:nvPr/>
        </p:nvCxnSpPr>
        <p:spPr>
          <a:xfrm>
            <a:off x="8913353" y="5349789"/>
            <a:ext cx="2167323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6E84307-37C0-4C0C-BD7A-1BA204F2F1EB}"/>
              </a:ext>
            </a:extLst>
          </p:cNvPr>
          <p:cNvGrpSpPr>
            <a:grpSpLocks noChangeAspect="1"/>
          </p:cNvGrpSpPr>
          <p:nvPr/>
        </p:nvGrpSpPr>
        <p:grpSpPr>
          <a:xfrm>
            <a:off x="5479086" y="3323246"/>
            <a:ext cx="2201953" cy="1591331"/>
            <a:chOff x="6172411" y="2591090"/>
            <a:chExt cx="1206185" cy="871698"/>
          </a:xfrm>
        </p:grpSpPr>
        <p:sp>
          <p:nvSpPr>
            <p:cNvPr id="60" name="Diamond 59">
              <a:extLst>
                <a:ext uri="{FF2B5EF4-FFF2-40B4-BE49-F238E27FC236}">
                  <a16:creationId xmlns:a16="http://schemas.microsoft.com/office/drawing/2014/main" id="{CE65E61F-FF3D-46CA-909D-D9EAB8782D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3DC823A-A801-453E-86E3-909D3E9F9806}"/>
                </a:ext>
              </a:extLst>
            </p:cNvPr>
            <p:cNvSpPr txBox="1"/>
            <p:nvPr/>
          </p:nvSpPr>
          <p:spPr>
            <a:xfrm>
              <a:off x="6172411" y="2869635"/>
              <a:ext cx="995465" cy="45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L(op2)&gt; 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EA16477-8C37-43A5-BFD8-1F4182405576}"/>
                </a:ext>
              </a:extLst>
            </p:cNvPr>
            <p:cNvSpPr txBox="1"/>
            <p:nvPr/>
          </p:nvSpPr>
          <p:spPr>
            <a:xfrm>
              <a:off x="6737906" y="2591090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509E516-7BDD-4D22-8229-8D085FD7A99F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60F81F8-7BC9-4F08-BE1D-6B2249C3D3B7}"/>
              </a:ext>
            </a:extLst>
          </p:cNvPr>
          <p:cNvCxnSpPr>
            <a:cxnSpLocks/>
          </p:cNvCxnSpPr>
          <p:nvPr/>
        </p:nvCxnSpPr>
        <p:spPr>
          <a:xfrm flipV="1">
            <a:off x="5093386" y="4230525"/>
            <a:ext cx="52292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9225AF0-8A8A-4B17-8424-FE541D9DDA5B}"/>
              </a:ext>
            </a:extLst>
          </p:cNvPr>
          <p:cNvSpPr/>
          <p:nvPr/>
        </p:nvSpPr>
        <p:spPr>
          <a:xfrm>
            <a:off x="5930611" y="2500883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137712-918F-4073-B845-B94DC3AD83AE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6406204" y="3042676"/>
            <a:ext cx="0" cy="5039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AD4EF30-5FB2-4C66-BA16-61B4392CEDFD}"/>
              </a:ext>
            </a:extLst>
          </p:cNvPr>
          <p:cNvGrpSpPr>
            <a:grpSpLocks noChangeAspect="1"/>
          </p:cNvGrpSpPr>
          <p:nvPr/>
        </p:nvGrpSpPr>
        <p:grpSpPr>
          <a:xfrm>
            <a:off x="7631941" y="3822645"/>
            <a:ext cx="1382765" cy="1044238"/>
            <a:chOff x="352883" y="4176011"/>
            <a:chExt cx="2326985" cy="1757296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CF6CB7D-C94C-4D88-8FAC-B14BF5D45E7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2883" y="4176011"/>
              <a:ext cx="2326985" cy="1368000"/>
              <a:chOff x="6191374" y="2713426"/>
              <a:chExt cx="1274674" cy="749362"/>
            </a:xfrm>
          </p:grpSpPr>
          <p:sp>
            <p:nvSpPr>
              <p:cNvPr id="70" name="Diamond 69">
                <a:extLst>
                  <a:ext uri="{FF2B5EF4-FFF2-40B4-BE49-F238E27FC236}">
                    <a16:creationId xmlns:a16="http://schemas.microsoft.com/office/drawing/2014/main" id="{2A0C4AE6-4689-4A67-B91C-3B67EB43B2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3FBAC1E-B072-45E6-BEC4-5282971AFB62}"/>
                  </a:ext>
                </a:extLst>
              </p:cNvPr>
              <p:cNvSpPr txBox="1"/>
              <p:nvPr/>
            </p:nvSpPr>
            <p:spPr>
              <a:xfrm>
                <a:off x="6191374" y="2734642"/>
                <a:ext cx="995465" cy="45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Literal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9966D4C-20C6-4CCF-800F-46C534D968FA}"/>
                  </a:ext>
                </a:extLst>
              </p:cNvPr>
              <p:cNvSpPr txBox="1"/>
              <p:nvPr/>
            </p:nvSpPr>
            <p:spPr>
              <a:xfrm>
                <a:off x="7132219" y="2726102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53BAA194-623A-44BF-94EC-6BD5672791D8}"/>
                  </a:ext>
                </a:extLst>
              </p:cNvPr>
              <p:cNvCxnSpPr>
                <a:cxnSpLocks/>
                <a:endCxn id="75" idx="1"/>
              </p:cNvCxnSpPr>
              <p:nvPr/>
            </p:nvCxnSpPr>
            <p:spPr>
              <a:xfrm>
                <a:off x="7080757" y="3091006"/>
                <a:ext cx="362627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EE063D8-91D5-418C-A041-A04BDAF814A6}"/>
                </a:ext>
              </a:extLst>
            </p:cNvPr>
            <p:cNvSpPr txBox="1"/>
            <p:nvPr/>
          </p:nvSpPr>
          <p:spPr>
            <a:xfrm>
              <a:off x="1474315" y="5656307"/>
              <a:ext cx="510874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6CE243A-0593-47DF-87AE-886BE800742E}"/>
              </a:ext>
            </a:extLst>
          </p:cNvPr>
          <p:cNvSpPr/>
          <p:nvPr/>
        </p:nvSpPr>
        <p:spPr>
          <a:xfrm>
            <a:off x="9028219" y="3953999"/>
            <a:ext cx="1640143" cy="578791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00"/>
              </a:lnSpc>
            </a:pPr>
            <a:r>
              <a:rPr lang="en-US" sz="2400" dirty="0">
                <a:solidFill>
                  <a:srgbClr val="FFFF00"/>
                </a:solidFill>
              </a:rPr>
              <a:t>Process Literal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6D9E95C-9C80-469F-B527-DE6185B760F9}"/>
              </a:ext>
            </a:extLst>
          </p:cNvPr>
          <p:cNvCxnSpPr>
            <a:cxnSpLocks/>
          </p:cNvCxnSpPr>
          <p:nvPr/>
        </p:nvCxnSpPr>
        <p:spPr>
          <a:xfrm flipH="1">
            <a:off x="8161832" y="4635553"/>
            <a:ext cx="0" cy="46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B1B75EA-A061-4262-944E-1C1318EBC9FF}"/>
              </a:ext>
            </a:extLst>
          </p:cNvPr>
          <p:cNvCxnSpPr>
            <a:cxnSpLocks/>
          </p:cNvCxnSpPr>
          <p:nvPr/>
        </p:nvCxnSpPr>
        <p:spPr>
          <a:xfrm>
            <a:off x="9845909" y="4521406"/>
            <a:ext cx="0" cy="57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829DB2-C1D2-4FD9-94E0-EB1496341C7F}"/>
              </a:ext>
            </a:extLst>
          </p:cNvPr>
          <p:cNvCxnSpPr>
            <a:cxnSpLocks/>
          </p:cNvCxnSpPr>
          <p:nvPr/>
        </p:nvCxnSpPr>
        <p:spPr>
          <a:xfrm rot="10800000">
            <a:off x="11078295" y="3558065"/>
            <a:ext cx="0" cy="18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0633EC5-A1CE-4C32-A1D0-3CD26C83BDB7}"/>
              </a:ext>
            </a:extLst>
          </p:cNvPr>
          <p:cNvSpPr txBox="1"/>
          <p:nvPr/>
        </p:nvSpPr>
        <p:spPr>
          <a:xfrm>
            <a:off x="9050207" y="5366098"/>
            <a:ext cx="303577" cy="164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E4B3108-3BB4-4A0D-A499-55570B153771}"/>
              </a:ext>
            </a:extLst>
          </p:cNvPr>
          <p:cNvSpPr txBox="1"/>
          <p:nvPr/>
        </p:nvSpPr>
        <p:spPr>
          <a:xfrm>
            <a:off x="7216994" y="3818505"/>
            <a:ext cx="303577" cy="164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A148827-4B25-49AD-811D-829A49791032}"/>
              </a:ext>
            </a:extLst>
          </p:cNvPr>
          <p:cNvCxnSpPr>
            <a:cxnSpLocks/>
          </p:cNvCxnSpPr>
          <p:nvPr/>
        </p:nvCxnSpPr>
        <p:spPr>
          <a:xfrm flipV="1">
            <a:off x="11973645" y="2204243"/>
            <a:ext cx="0" cy="3331309"/>
          </a:xfrm>
          <a:prstGeom prst="straightConnector1">
            <a:avLst/>
          </a:prstGeom>
          <a:ln w="22225">
            <a:solidFill>
              <a:srgbClr val="FFFF0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2EF29BD-451E-46D3-AE6B-8ABD9B694FAB}"/>
              </a:ext>
            </a:extLst>
          </p:cNvPr>
          <p:cNvCxnSpPr>
            <a:cxnSpLocks/>
          </p:cNvCxnSpPr>
          <p:nvPr/>
        </p:nvCxnSpPr>
        <p:spPr>
          <a:xfrm flipV="1">
            <a:off x="10740802" y="1781175"/>
            <a:ext cx="0" cy="928302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40EBC5-A391-4B2E-80D8-96290F267B8B}"/>
              </a:ext>
            </a:extLst>
          </p:cNvPr>
          <p:cNvGrpSpPr/>
          <p:nvPr/>
        </p:nvGrpSpPr>
        <p:grpSpPr>
          <a:xfrm>
            <a:off x="11077656" y="1049934"/>
            <a:ext cx="924222" cy="900000"/>
            <a:chOff x="10934393" y="5549105"/>
            <a:chExt cx="924222" cy="900000"/>
          </a:xfrm>
          <a:noFill/>
        </p:grpSpPr>
        <p:sp>
          <p:nvSpPr>
            <p:cNvPr id="96" name="Flowchart: Extract 95">
              <a:extLst>
                <a:ext uri="{FF2B5EF4-FFF2-40B4-BE49-F238E27FC236}">
                  <a16:creationId xmlns:a16="http://schemas.microsoft.com/office/drawing/2014/main" id="{59855AD2-937E-40A7-BA05-A290E5D2AB7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5176F11-92E2-499A-825F-CF5BDB7B9C66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B4F62FE-A1A0-4F7D-BDD2-11884F5ED610}"/>
              </a:ext>
            </a:extLst>
          </p:cNvPr>
          <p:cNvCxnSpPr>
            <a:cxnSpLocks/>
          </p:cNvCxnSpPr>
          <p:nvPr/>
        </p:nvCxnSpPr>
        <p:spPr>
          <a:xfrm>
            <a:off x="6354802" y="6158840"/>
            <a:ext cx="189246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B953247-357E-4D58-AFEB-F71C9E303F53}"/>
              </a:ext>
            </a:extLst>
          </p:cNvPr>
          <p:cNvSpPr/>
          <p:nvPr/>
        </p:nvSpPr>
        <p:spPr>
          <a:xfrm>
            <a:off x="3660720" y="5570582"/>
            <a:ext cx="2694082" cy="252000"/>
          </a:xfrm>
          <a:prstGeom prst="rect">
            <a:avLst/>
          </a:prstGeom>
          <a:noFill/>
          <a:ln w="22225">
            <a:solidFill>
              <a:srgbClr val="FF0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To get OPCODE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643322-8A84-4872-851C-12EBC7AD6499}"/>
              </a:ext>
            </a:extLst>
          </p:cNvPr>
          <p:cNvSpPr/>
          <p:nvPr/>
        </p:nvSpPr>
        <p:spPr>
          <a:xfrm>
            <a:off x="3660720" y="5822581"/>
            <a:ext cx="2694084" cy="958493"/>
          </a:xfrm>
          <a:prstGeom prst="rect">
            <a:avLst/>
          </a:prstGeom>
          <a:noFill/>
          <a:ln w="22225">
            <a:solidFill>
              <a:schemeClr val="bg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FF00"/>
                </a:solidFill>
              </a:rPr>
              <a:t>Send concatenated string to MOTGET &amp; get its exact </a:t>
            </a:r>
            <a:r>
              <a:rPr lang="en-US" dirty="0" err="1">
                <a:solidFill>
                  <a:srgbClr val="00FF00"/>
                </a:solidFill>
              </a:rPr>
              <a:t>MOTIndex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9D985C-B1DE-4EF0-A2E1-F776339CD799}"/>
              </a:ext>
            </a:extLst>
          </p:cNvPr>
          <p:cNvSpPr/>
          <p:nvPr/>
        </p:nvSpPr>
        <p:spPr>
          <a:xfrm>
            <a:off x="5229408" y="6464025"/>
            <a:ext cx="989815" cy="273377"/>
          </a:xfrm>
          <a:prstGeom prst="rect">
            <a:avLst/>
          </a:prstGeom>
          <a:noFill/>
          <a:ln w="31750">
            <a:solidFill>
              <a:srgbClr val="FF00FF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CHK ERR</a:t>
            </a:r>
          </a:p>
        </p:txBody>
      </p:sp>
    </p:spTree>
    <p:extLst>
      <p:ext uri="{BB962C8B-B14F-4D97-AF65-F5344CB8AC3E}">
        <p14:creationId xmlns:p14="http://schemas.microsoft.com/office/powerpoint/2010/main" val="130796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00D3470D-DCCB-4E06-AFA7-1201B9032E5B}"/>
              </a:ext>
            </a:extLst>
          </p:cNvPr>
          <p:cNvSpPr/>
          <p:nvPr/>
        </p:nvSpPr>
        <p:spPr>
          <a:xfrm>
            <a:off x="2327712" y="1952243"/>
            <a:ext cx="2765674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STGET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981DEC4-7167-4379-9CF2-905B20A12A4C}"/>
              </a:ext>
            </a:extLst>
          </p:cNvPr>
          <p:cNvSpPr/>
          <p:nvPr/>
        </p:nvSpPr>
        <p:spPr>
          <a:xfrm>
            <a:off x="2327712" y="2204243"/>
            <a:ext cx="2765675" cy="77967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Get the value of symbol &amp; replace the value of symbol with this fetched value.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185272-61C7-4002-994F-1A4113B39D67}"/>
              </a:ext>
            </a:extLst>
          </p:cNvPr>
          <p:cNvSpPr/>
          <p:nvPr/>
        </p:nvSpPr>
        <p:spPr>
          <a:xfrm>
            <a:off x="137482" y="5350664"/>
            <a:ext cx="2775529" cy="55302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Make concatenated string (mnemonic &amp; op1).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BED9587-398D-4B0E-A6F7-A49EDF7B8DB5}"/>
              </a:ext>
            </a:extLst>
          </p:cNvPr>
          <p:cNvGrpSpPr>
            <a:grpSpLocks noChangeAspect="1"/>
          </p:cNvGrpSpPr>
          <p:nvPr/>
        </p:nvGrpSpPr>
        <p:grpSpPr>
          <a:xfrm>
            <a:off x="8172286" y="5578245"/>
            <a:ext cx="1958633" cy="1146787"/>
            <a:chOff x="6189440" y="2713426"/>
            <a:chExt cx="1279859" cy="749362"/>
          </a:xfrm>
        </p:grpSpPr>
        <p:sp>
          <p:nvSpPr>
            <p:cNvPr id="79" name="Diamond 78">
              <a:extLst>
                <a:ext uri="{FF2B5EF4-FFF2-40B4-BE49-F238E27FC236}">
                  <a16:creationId xmlns:a16="http://schemas.microsoft.com/office/drawing/2014/main" id="{82D216B0-E973-45A7-823E-1442FD447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5A82E6C-4DB3-4DEF-9E91-C62A4634AE60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63F4BFB-9CB7-45D8-B253-FA602583A5F2}"/>
                </a:ext>
              </a:extLst>
            </p:cNvPr>
            <p:cNvSpPr txBox="1"/>
            <p:nvPr/>
          </p:nvSpPr>
          <p:spPr>
            <a:xfrm>
              <a:off x="7135470" y="2878931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4064FFF-A7D4-4555-9029-BD8F04A3DB90}"/>
                </a:ext>
              </a:extLst>
            </p:cNvPr>
            <p:cNvCxnSpPr/>
            <p:nvPr/>
          </p:nvCxnSpPr>
          <p:spPr>
            <a:xfrm>
              <a:off x="7112953" y="3088145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2F54FF78-3549-45D2-AAA2-2D1967B97CE5}"/>
              </a:ext>
            </a:extLst>
          </p:cNvPr>
          <p:cNvSpPr/>
          <p:nvPr/>
        </p:nvSpPr>
        <p:spPr>
          <a:xfrm>
            <a:off x="10008000" y="5547008"/>
            <a:ext cx="2076993" cy="1146786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LN, LC  and Opcode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BBB6FBF-8276-47CF-91A6-2488DFE722E9}"/>
              </a:ext>
            </a:extLst>
          </p:cNvPr>
          <p:cNvSpPr/>
          <p:nvPr/>
        </p:nvSpPr>
        <p:spPr>
          <a:xfrm>
            <a:off x="9039579" y="2709477"/>
            <a:ext cx="2694084" cy="83240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LC and Opcode &amp; without LN</a:t>
            </a:r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79BB7111-41C3-4FB8-A453-0BA43CE773DE}"/>
              </a:ext>
            </a:extLst>
          </p:cNvPr>
          <p:cNvSpPr>
            <a:spLocks noChangeAspect="1"/>
          </p:cNvSpPr>
          <p:nvPr/>
        </p:nvSpPr>
        <p:spPr>
          <a:xfrm>
            <a:off x="10524527" y="132618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BE10753-508A-449C-9161-1C0AA06D9A6D}"/>
              </a:ext>
            </a:extLst>
          </p:cNvPr>
          <p:cNvCxnSpPr>
            <a:cxnSpLocks/>
          </p:cNvCxnSpPr>
          <p:nvPr/>
        </p:nvCxnSpPr>
        <p:spPr>
          <a:xfrm rot="10800000">
            <a:off x="10749645" y="2209098"/>
            <a:ext cx="1224000" cy="0"/>
          </a:xfrm>
          <a:prstGeom prst="straightConnector1">
            <a:avLst/>
          </a:prstGeom>
          <a:ln w="222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57D6A61-7E12-4101-A8A5-B3FACCE77EE2}"/>
              </a:ext>
            </a:extLst>
          </p:cNvPr>
          <p:cNvGrpSpPr/>
          <p:nvPr/>
        </p:nvGrpSpPr>
        <p:grpSpPr>
          <a:xfrm>
            <a:off x="119072" y="1897300"/>
            <a:ext cx="2276169" cy="1691999"/>
            <a:chOff x="318257" y="4176010"/>
            <a:chExt cx="2276169" cy="1691999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604E21E-EA3C-4CD3-B1EC-0E4CA85E2F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95" name="Diamond 94">
                <a:extLst>
                  <a:ext uri="{FF2B5EF4-FFF2-40B4-BE49-F238E27FC236}">
                    <a16:creationId xmlns:a16="http://schemas.microsoft.com/office/drawing/2014/main" id="{1359367F-303B-4E52-9CF3-C4E134898C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AC13971-7B20-4D23-AD14-6DD3F4A453D0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584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Op1 in symbol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Table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6E1C943-709D-4CC3-860D-6FC01E0A7CB8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1875E59A-45BA-418E-8151-680E4A68A4FE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95AAC3A-ECF4-4CA6-95EA-493A9793EA38}"/>
                </a:ext>
              </a:extLst>
            </p:cNvPr>
            <p:cNvCxnSpPr>
              <a:cxnSpLocks/>
            </p:cNvCxnSpPr>
            <p:nvPr/>
          </p:nvCxnSpPr>
          <p:spPr>
            <a:xfrm>
              <a:off x="1241132" y="5544009"/>
              <a:ext cx="0" cy="324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BF502A4-6125-4E68-AE6F-CC7131A69DB2}"/>
                </a:ext>
              </a:extLst>
            </p:cNvPr>
            <p:cNvSpPr txBox="1"/>
            <p:nvPr/>
          </p:nvSpPr>
          <p:spPr>
            <a:xfrm>
              <a:off x="969827" y="5548286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12AB9E35-A6DD-43DB-9623-D8A0DA127863}"/>
              </a:ext>
            </a:extLst>
          </p:cNvPr>
          <p:cNvSpPr>
            <a:spLocks noChangeAspect="1"/>
          </p:cNvSpPr>
          <p:nvPr/>
        </p:nvSpPr>
        <p:spPr>
          <a:xfrm>
            <a:off x="831821" y="16058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39F1D17-A014-44A5-9B8D-3A46E1E62076}"/>
              </a:ext>
            </a:extLst>
          </p:cNvPr>
          <p:cNvCxnSpPr>
            <a:cxnSpLocks/>
          </p:cNvCxnSpPr>
          <p:nvPr/>
        </p:nvCxnSpPr>
        <p:spPr>
          <a:xfrm>
            <a:off x="1048096" y="59270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D99FCB8-B096-46C6-AB6B-623B1C412FB0}"/>
              </a:ext>
            </a:extLst>
          </p:cNvPr>
          <p:cNvSpPr/>
          <p:nvPr/>
        </p:nvSpPr>
        <p:spPr>
          <a:xfrm>
            <a:off x="115196" y="844704"/>
            <a:ext cx="2117007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Check symbol table for op1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1B6A65C-0B23-4109-9C72-3C6A26B86A9B}"/>
              </a:ext>
            </a:extLst>
          </p:cNvPr>
          <p:cNvCxnSpPr>
            <a:cxnSpLocks/>
          </p:cNvCxnSpPr>
          <p:nvPr/>
        </p:nvCxnSpPr>
        <p:spPr>
          <a:xfrm>
            <a:off x="1049874" y="152414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8CF96AB-031A-4384-99D4-83E5E8EF2B57}"/>
              </a:ext>
            </a:extLst>
          </p:cNvPr>
          <p:cNvCxnSpPr>
            <a:cxnSpLocks/>
          </p:cNvCxnSpPr>
          <p:nvPr/>
        </p:nvCxnSpPr>
        <p:spPr>
          <a:xfrm rot="10800000">
            <a:off x="1035125" y="3418166"/>
            <a:ext cx="266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5A28E6-56F0-4D21-88E6-7A25A31A467E}"/>
              </a:ext>
            </a:extLst>
          </p:cNvPr>
          <p:cNvGrpSpPr/>
          <p:nvPr/>
        </p:nvGrpSpPr>
        <p:grpSpPr>
          <a:xfrm>
            <a:off x="117444" y="3585407"/>
            <a:ext cx="2276169" cy="1763999"/>
            <a:chOff x="318257" y="4176010"/>
            <a:chExt cx="2276169" cy="176399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CE9E7751-7BE8-4606-8B28-9BFE61BDDA0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111" name="Diamond 110">
                <a:extLst>
                  <a:ext uri="{FF2B5EF4-FFF2-40B4-BE49-F238E27FC236}">
                    <a16:creationId xmlns:a16="http://schemas.microsoft.com/office/drawing/2014/main" id="{6BE687C9-BFF3-47E4-9270-50B664BD31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2C3CB3A-ACD8-4B8B-9A43-70B0AB99931D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584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Op2 in symbol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Table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119856C-50B4-444F-9C58-A59B921702A3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5D890C86-2021-4326-BF83-6F1C8838158A}"/>
                  </a:ext>
                </a:extLst>
              </p:cNvPr>
              <p:cNvCxnSpPr/>
              <p:nvPr/>
            </p:nvCxnSpPr>
            <p:spPr>
              <a:xfrm>
                <a:off x="7102515" y="3088079"/>
                <a:ext cx="276081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A37AD29-8F9E-488E-A62D-A8CD072DFBCA}"/>
                </a:ext>
              </a:extLst>
            </p:cNvPr>
            <p:cNvCxnSpPr>
              <a:cxnSpLocks/>
            </p:cNvCxnSpPr>
            <p:nvPr/>
          </p:nvCxnSpPr>
          <p:spPr>
            <a:xfrm>
              <a:off x="1241132" y="5544009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9C77C1D-F07F-4C9A-B0B7-F073E7A40FA0}"/>
                </a:ext>
              </a:extLst>
            </p:cNvPr>
            <p:cNvSpPr txBox="1"/>
            <p:nvPr/>
          </p:nvSpPr>
          <p:spPr>
            <a:xfrm>
              <a:off x="971454" y="5533111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8288771-CDF0-46C3-8753-CA39F6CD38B3}"/>
              </a:ext>
            </a:extLst>
          </p:cNvPr>
          <p:cNvCxnSpPr>
            <a:cxnSpLocks/>
          </p:cNvCxnSpPr>
          <p:nvPr/>
        </p:nvCxnSpPr>
        <p:spPr>
          <a:xfrm>
            <a:off x="3710332" y="2997000"/>
            <a:ext cx="0" cy="43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60B22F9-DA7D-4817-B42E-87223FC20787}"/>
              </a:ext>
            </a:extLst>
          </p:cNvPr>
          <p:cNvSpPr/>
          <p:nvPr/>
        </p:nvSpPr>
        <p:spPr>
          <a:xfrm>
            <a:off x="2329060" y="3621951"/>
            <a:ext cx="2765674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STGET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61AFF2C-5CEB-4AB9-8364-CF6B2448F1F2}"/>
              </a:ext>
            </a:extLst>
          </p:cNvPr>
          <p:cNvSpPr/>
          <p:nvPr/>
        </p:nvSpPr>
        <p:spPr>
          <a:xfrm>
            <a:off x="2329060" y="3873951"/>
            <a:ext cx="2765675" cy="77967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Get the value of symbol &amp; replace the value of symbol with this fetched value.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660B838-8D57-4192-B940-891FCBC01976}"/>
              </a:ext>
            </a:extLst>
          </p:cNvPr>
          <p:cNvCxnSpPr>
            <a:cxnSpLocks/>
          </p:cNvCxnSpPr>
          <p:nvPr/>
        </p:nvCxnSpPr>
        <p:spPr>
          <a:xfrm flipH="1">
            <a:off x="1048713" y="5092644"/>
            <a:ext cx="88056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7EB63AD-0E78-43B3-9246-7E392CA44129}"/>
              </a:ext>
            </a:extLst>
          </p:cNvPr>
          <p:cNvCxnSpPr>
            <a:cxnSpLocks/>
          </p:cNvCxnSpPr>
          <p:nvPr/>
        </p:nvCxnSpPr>
        <p:spPr>
          <a:xfrm>
            <a:off x="1049874" y="5917001"/>
            <a:ext cx="0" cy="3888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661BA17-CB75-4B4C-8104-D193B5E74729}"/>
              </a:ext>
            </a:extLst>
          </p:cNvPr>
          <p:cNvCxnSpPr>
            <a:cxnSpLocks/>
          </p:cNvCxnSpPr>
          <p:nvPr/>
        </p:nvCxnSpPr>
        <p:spPr>
          <a:xfrm>
            <a:off x="1050977" y="6294602"/>
            <a:ext cx="2006548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6FF50AA-29A9-4CA8-B491-3A6218F3D022}"/>
              </a:ext>
            </a:extLst>
          </p:cNvPr>
          <p:cNvCxnSpPr>
            <a:cxnSpLocks/>
          </p:cNvCxnSpPr>
          <p:nvPr/>
        </p:nvCxnSpPr>
        <p:spPr>
          <a:xfrm flipH="1">
            <a:off x="8927267" y="534940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6C8272E-D00C-40EE-93B4-2F6DFE0E3B79}"/>
              </a:ext>
            </a:extLst>
          </p:cNvPr>
          <p:cNvCxnSpPr>
            <a:cxnSpLocks/>
          </p:cNvCxnSpPr>
          <p:nvPr/>
        </p:nvCxnSpPr>
        <p:spPr>
          <a:xfrm>
            <a:off x="8913353" y="5349789"/>
            <a:ext cx="2167323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A68ECBB-638C-4890-8479-99336FAAF5B1}"/>
              </a:ext>
            </a:extLst>
          </p:cNvPr>
          <p:cNvGrpSpPr>
            <a:grpSpLocks noChangeAspect="1"/>
          </p:cNvGrpSpPr>
          <p:nvPr/>
        </p:nvGrpSpPr>
        <p:grpSpPr>
          <a:xfrm>
            <a:off x="5479086" y="3323246"/>
            <a:ext cx="2201953" cy="1591331"/>
            <a:chOff x="6172411" y="2591090"/>
            <a:chExt cx="1206185" cy="871698"/>
          </a:xfrm>
        </p:grpSpPr>
        <p:sp>
          <p:nvSpPr>
            <p:cNvPr id="124" name="Diamond 123">
              <a:extLst>
                <a:ext uri="{FF2B5EF4-FFF2-40B4-BE49-F238E27FC236}">
                  <a16:creationId xmlns:a16="http://schemas.microsoft.com/office/drawing/2014/main" id="{CA778B99-0624-4BAA-8C11-856119972E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A6D8D64-F5A4-4D53-8CA5-F323B45DC8F9}"/>
                </a:ext>
              </a:extLst>
            </p:cNvPr>
            <p:cNvSpPr txBox="1"/>
            <p:nvPr/>
          </p:nvSpPr>
          <p:spPr>
            <a:xfrm>
              <a:off x="6172411" y="2869635"/>
              <a:ext cx="995465" cy="45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L(op2)&gt; 4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115679F-075F-4299-BCC2-21CAD66F9AA4}"/>
                </a:ext>
              </a:extLst>
            </p:cNvPr>
            <p:cNvSpPr txBox="1"/>
            <p:nvPr/>
          </p:nvSpPr>
          <p:spPr>
            <a:xfrm>
              <a:off x="6737906" y="2591090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585764E2-E95A-45AA-A08F-860F42AF5CBC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BD1330C-F656-4D46-8D61-184EF162D788}"/>
              </a:ext>
            </a:extLst>
          </p:cNvPr>
          <p:cNvCxnSpPr>
            <a:cxnSpLocks/>
          </p:cNvCxnSpPr>
          <p:nvPr/>
        </p:nvCxnSpPr>
        <p:spPr>
          <a:xfrm flipV="1">
            <a:off x="5093386" y="4230525"/>
            <a:ext cx="52292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53EBBA4-B5B8-43DD-AEAA-8D7D30DC36E1}"/>
              </a:ext>
            </a:extLst>
          </p:cNvPr>
          <p:cNvSpPr/>
          <p:nvPr/>
        </p:nvSpPr>
        <p:spPr>
          <a:xfrm>
            <a:off x="5930611" y="2500883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3888961-116C-4962-935B-BDE693C5F680}"/>
              </a:ext>
            </a:extLst>
          </p:cNvPr>
          <p:cNvCxnSpPr>
            <a:cxnSpLocks/>
            <a:stCxn id="124" idx="0"/>
          </p:cNvCxnSpPr>
          <p:nvPr/>
        </p:nvCxnSpPr>
        <p:spPr>
          <a:xfrm flipV="1">
            <a:off x="6406204" y="3042676"/>
            <a:ext cx="0" cy="5039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ECE9738-B442-488B-B537-7154CA8B69E9}"/>
              </a:ext>
            </a:extLst>
          </p:cNvPr>
          <p:cNvGrpSpPr>
            <a:grpSpLocks noChangeAspect="1"/>
          </p:cNvGrpSpPr>
          <p:nvPr/>
        </p:nvGrpSpPr>
        <p:grpSpPr>
          <a:xfrm>
            <a:off x="7631941" y="3822645"/>
            <a:ext cx="1382765" cy="1044238"/>
            <a:chOff x="352883" y="4176011"/>
            <a:chExt cx="2326985" cy="1757296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FF23EB8-19C9-40BD-AD5C-5F87455002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2883" y="4176011"/>
              <a:ext cx="2326985" cy="1368000"/>
              <a:chOff x="6191374" y="2713426"/>
              <a:chExt cx="1274674" cy="749362"/>
            </a:xfrm>
          </p:grpSpPr>
          <p:sp>
            <p:nvSpPr>
              <p:cNvPr id="134" name="Diamond 133">
                <a:extLst>
                  <a:ext uri="{FF2B5EF4-FFF2-40B4-BE49-F238E27FC236}">
                    <a16:creationId xmlns:a16="http://schemas.microsoft.com/office/drawing/2014/main" id="{0B29E5C3-5C89-4E1F-8C98-52CE327E47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FF7B8A8-8EC6-45A2-B677-645AB7B2ABE6}"/>
                  </a:ext>
                </a:extLst>
              </p:cNvPr>
              <p:cNvSpPr txBox="1"/>
              <p:nvPr/>
            </p:nvSpPr>
            <p:spPr>
              <a:xfrm>
                <a:off x="6191374" y="2734642"/>
                <a:ext cx="995465" cy="45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Literal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75E457C-7D7D-46F0-9594-229D6AD251DA}"/>
                  </a:ext>
                </a:extLst>
              </p:cNvPr>
              <p:cNvSpPr txBox="1"/>
              <p:nvPr/>
            </p:nvSpPr>
            <p:spPr>
              <a:xfrm>
                <a:off x="7132219" y="2726102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68027F48-B78B-4FA7-8421-9C6565E68F8D}"/>
                  </a:ext>
                </a:extLst>
              </p:cNvPr>
              <p:cNvCxnSpPr>
                <a:cxnSpLocks/>
                <a:endCxn id="138" idx="1"/>
              </p:cNvCxnSpPr>
              <p:nvPr/>
            </p:nvCxnSpPr>
            <p:spPr>
              <a:xfrm>
                <a:off x="7080757" y="3091006"/>
                <a:ext cx="362627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812FA35-52D5-4D80-8B73-97535486C5E5}"/>
                </a:ext>
              </a:extLst>
            </p:cNvPr>
            <p:cNvSpPr txBox="1"/>
            <p:nvPr/>
          </p:nvSpPr>
          <p:spPr>
            <a:xfrm>
              <a:off x="1474315" y="5656307"/>
              <a:ext cx="510874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E3508D68-25FC-4448-94C9-40134A1AB17D}"/>
              </a:ext>
            </a:extLst>
          </p:cNvPr>
          <p:cNvSpPr/>
          <p:nvPr/>
        </p:nvSpPr>
        <p:spPr>
          <a:xfrm>
            <a:off x="9028219" y="3953999"/>
            <a:ext cx="1640143" cy="578791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00"/>
              </a:lnSpc>
            </a:pPr>
            <a:r>
              <a:rPr lang="en-US" sz="2400" dirty="0">
                <a:solidFill>
                  <a:srgbClr val="FFFF00"/>
                </a:solidFill>
              </a:rPr>
              <a:t>Process Literal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2847D92-2CED-4DF8-A02A-FEF6C54A3AF2}"/>
              </a:ext>
            </a:extLst>
          </p:cNvPr>
          <p:cNvCxnSpPr>
            <a:cxnSpLocks/>
          </p:cNvCxnSpPr>
          <p:nvPr/>
        </p:nvCxnSpPr>
        <p:spPr>
          <a:xfrm flipH="1">
            <a:off x="8161832" y="4635553"/>
            <a:ext cx="0" cy="46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BB48AFB-E870-4FD9-81F6-D8D6258332F9}"/>
              </a:ext>
            </a:extLst>
          </p:cNvPr>
          <p:cNvCxnSpPr>
            <a:cxnSpLocks/>
          </p:cNvCxnSpPr>
          <p:nvPr/>
        </p:nvCxnSpPr>
        <p:spPr>
          <a:xfrm>
            <a:off x="9845909" y="4521406"/>
            <a:ext cx="0" cy="57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3D9D929-9B54-4455-BB88-203744E5180F}"/>
              </a:ext>
            </a:extLst>
          </p:cNvPr>
          <p:cNvCxnSpPr>
            <a:cxnSpLocks/>
          </p:cNvCxnSpPr>
          <p:nvPr/>
        </p:nvCxnSpPr>
        <p:spPr>
          <a:xfrm rot="10800000">
            <a:off x="11078295" y="3558065"/>
            <a:ext cx="0" cy="18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725368A-E8F0-4049-8A8C-1693E20E5AF8}"/>
              </a:ext>
            </a:extLst>
          </p:cNvPr>
          <p:cNvSpPr txBox="1"/>
          <p:nvPr/>
        </p:nvSpPr>
        <p:spPr>
          <a:xfrm>
            <a:off x="9050207" y="5366098"/>
            <a:ext cx="303577" cy="164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33FFB95-0E47-4EB5-8740-5B15EA773B7D}"/>
              </a:ext>
            </a:extLst>
          </p:cNvPr>
          <p:cNvSpPr txBox="1"/>
          <p:nvPr/>
        </p:nvSpPr>
        <p:spPr>
          <a:xfrm>
            <a:off x="7216994" y="3818505"/>
            <a:ext cx="303577" cy="164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0718D99-DCCC-499B-91D8-6B3E7F3767AC}"/>
              </a:ext>
            </a:extLst>
          </p:cNvPr>
          <p:cNvCxnSpPr>
            <a:cxnSpLocks/>
          </p:cNvCxnSpPr>
          <p:nvPr/>
        </p:nvCxnSpPr>
        <p:spPr>
          <a:xfrm flipV="1">
            <a:off x="11973645" y="2204243"/>
            <a:ext cx="0" cy="3331309"/>
          </a:xfrm>
          <a:prstGeom prst="straightConnector1">
            <a:avLst/>
          </a:prstGeom>
          <a:ln w="22225">
            <a:solidFill>
              <a:srgbClr val="FFFF0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289B742-01F4-4E93-9C1C-D33805DA1C12}"/>
              </a:ext>
            </a:extLst>
          </p:cNvPr>
          <p:cNvCxnSpPr>
            <a:cxnSpLocks/>
          </p:cNvCxnSpPr>
          <p:nvPr/>
        </p:nvCxnSpPr>
        <p:spPr>
          <a:xfrm flipV="1">
            <a:off x="10740802" y="1781175"/>
            <a:ext cx="0" cy="928302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0AD20CC-B6A4-4CD9-8E1C-4C76453CB169}"/>
              </a:ext>
            </a:extLst>
          </p:cNvPr>
          <p:cNvSpPr/>
          <p:nvPr/>
        </p:nvSpPr>
        <p:spPr>
          <a:xfrm>
            <a:off x="6103231" y="5862304"/>
            <a:ext cx="1601793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Separate lower &amp; Higher byte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3B9EB4B-04A8-4EE4-847A-667F60F6AFEA}"/>
              </a:ext>
            </a:extLst>
          </p:cNvPr>
          <p:cNvCxnSpPr>
            <a:cxnSpLocks/>
          </p:cNvCxnSpPr>
          <p:nvPr/>
        </p:nvCxnSpPr>
        <p:spPr>
          <a:xfrm flipV="1">
            <a:off x="7705024" y="6152540"/>
            <a:ext cx="54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2500A1D-9EE8-4F59-B90B-FE57E0C11DAE}"/>
              </a:ext>
            </a:extLst>
          </p:cNvPr>
          <p:cNvGrpSpPr/>
          <p:nvPr/>
        </p:nvGrpSpPr>
        <p:grpSpPr>
          <a:xfrm>
            <a:off x="11064896" y="1115301"/>
            <a:ext cx="924222" cy="900000"/>
            <a:chOff x="10934393" y="5549105"/>
            <a:chExt cx="924222" cy="900000"/>
          </a:xfrm>
          <a:noFill/>
        </p:grpSpPr>
        <p:sp>
          <p:nvSpPr>
            <p:cNvPr id="155" name="Flowchart: Extract 154">
              <a:extLst>
                <a:ext uri="{FF2B5EF4-FFF2-40B4-BE49-F238E27FC236}">
                  <a16:creationId xmlns:a16="http://schemas.microsoft.com/office/drawing/2014/main" id="{6F225A0B-5D64-433A-8F37-A33CD458136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C6385E0-EB39-4CEB-91CB-CE238D3F0556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9E6DF59-BA78-402E-BEFA-5F7680915EBA}"/>
              </a:ext>
            </a:extLst>
          </p:cNvPr>
          <p:cNvSpPr/>
          <p:nvPr/>
        </p:nvSpPr>
        <p:spPr>
          <a:xfrm>
            <a:off x="3061330" y="5514022"/>
            <a:ext cx="2694082" cy="252000"/>
          </a:xfrm>
          <a:prstGeom prst="rect">
            <a:avLst/>
          </a:prstGeom>
          <a:noFill/>
          <a:ln w="22225">
            <a:solidFill>
              <a:srgbClr val="FF0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To get OPCODE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07AD73-00B5-4818-9935-811D4CB1BCB6}"/>
              </a:ext>
            </a:extLst>
          </p:cNvPr>
          <p:cNvSpPr/>
          <p:nvPr/>
        </p:nvSpPr>
        <p:spPr>
          <a:xfrm>
            <a:off x="3061330" y="5766021"/>
            <a:ext cx="2694084" cy="958493"/>
          </a:xfrm>
          <a:prstGeom prst="rect">
            <a:avLst/>
          </a:prstGeom>
          <a:noFill/>
          <a:ln w="22225">
            <a:solidFill>
              <a:schemeClr val="bg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FF00"/>
                </a:solidFill>
              </a:rPr>
              <a:t>Send concatenated string to MOTGET &amp; get its exact </a:t>
            </a:r>
            <a:r>
              <a:rPr lang="en-US" dirty="0" err="1">
                <a:solidFill>
                  <a:srgbClr val="00FF00"/>
                </a:solidFill>
              </a:rPr>
              <a:t>MOTIndex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ED1305-FA20-4031-8F9B-3C27107F070A}"/>
              </a:ext>
            </a:extLst>
          </p:cNvPr>
          <p:cNvSpPr/>
          <p:nvPr/>
        </p:nvSpPr>
        <p:spPr>
          <a:xfrm>
            <a:off x="4620493" y="6407465"/>
            <a:ext cx="989815" cy="273377"/>
          </a:xfrm>
          <a:prstGeom prst="rect">
            <a:avLst/>
          </a:prstGeom>
          <a:noFill/>
          <a:ln w="31750">
            <a:solidFill>
              <a:srgbClr val="FF00FF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CHK ERR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28A6506-3E0F-45E2-B679-FD0F56D62C0E}"/>
              </a:ext>
            </a:extLst>
          </p:cNvPr>
          <p:cNvCxnSpPr>
            <a:cxnSpLocks/>
            <a:endCxn id="147" idx="1"/>
          </p:cNvCxnSpPr>
          <p:nvPr/>
        </p:nvCxnSpPr>
        <p:spPr>
          <a:xfrm flipV="1">
            <a:off x="5755412" y="6152540"/>
            <a:ext cx="347819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243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C0DCDA-6FC9-4A11-B404-A2AC98FC7A45}"/>
              </a:ext>
            </a:extLst>
          </p:cNvPr>
          <p:cNvCxnSpPr>
            <a:cxnSpLocks/>
          </p:cNvCxnSpPr>
          <p:nvPr/>
        </p:nvCxnSpPr>
        <p:spPr>
          <a:xfrm>
            <a:off x="4363553" y="102929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B85DEE-5C73-4949-80A1-E1EA8F89B824}"/>
              </a:ext>
            </a:extLst>
          </p:cNvPr>
          <p:cNvCxnSpPr>
            <a:cxnSpLocks/>
          </p:cNvCxnSpPr>
          <p:nvPr/>
        </p:nvCxnSpPr>
        <p:spPr>
          <a:xfrm>
            <a:off x="6158780" y="1045651"/>
            <a:ext cx="0" cy="9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369B66-4802-413A-A669-CB91745B451F}"/>
              </a:ext>
            </a:extLst>
          </p:cNvPr>
          <p:cNvCxnSpPr>
            <a:cxnSpLocks/>
          </p:cNvCxnSpPr>
          <p:nvPr/>
        </p:nvCxnSpPr>
        <p:spPr>
          <a:xfrm>
            <a:off x="4723553" y="1045651"/>
            <a:ext cx="0" cy="9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B38E10-61C0-4D2D-A4D2-6D1FEE287504}"/>
              </a:ext>
            </a:extLst>
          </p:cNvPr>
          <p:cNvCxnSpPr>
            <a:cxnSpLocks/>
          </p:cNvCxnSpPr>
          <p:nvPr/>
        </p:nvCxnSpPr>
        <p:spPr>
          <a:xfrm>
            <a:off x="5797244" y="103651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3EE9C-6BE8-42E0-BAD3-9D805E9F65B1}"/>
              </a:ext>
            </a:extLst>
          </p:cNvPr>
          <p:cNvCxnSpPr>
            <a:cxnSpLocks/>
          </p:cNvCxnSpPr>
          <p:nvPr/>
        </p:nvCxnSpPr>
        <p:spPr>
          <a:xfrm>
            <a:off x="5426060" y="1036515"/>
            <a:ext cx="0" cy="9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CC8F28-3F88-4D12-B8DD-014F9CA52276}"/>
              </a:ext>
            </a:extLst>
          </p:cNvPr>
          <p:cNvCxnSpPr>
            <a:cxnSpLocks/>
          </p:cNvCxnSpPr>
          <p:nvPr/>
        </p:nvCxnSpPr>
        <p:spPr>
          <a:xfrm>
            <a:off x="6515562" y="104565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04D6B0-D084-4EBB-9FBC-58025C2D11B4}"/>
              </a:ext>
            </a:extLst>
          </p:cNvPr>
          <p:cNvCxnSpPr>
            <a:cxnSpLocks/>
          </p:cNvCxnSpPr>
          <p:nvPr/>
        </p:nvCxnSpPr>
        <p:spPr>
          <a:xfrm>
            <a:off x="5080216" y="102929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EF3787C6-90B3-474F-BB0A-38442FD0F95E}"/>
              </a:ext>
            </a:extLst>
          </p:cNvPr>
          <p:cNvSpPr>
            <a:spLocks noChangeAspect="1"/>
          </p:cNvSpPr>
          <p:nvPr/>
        </p:nvSpPr>
        <p:spPr>
          <a:xfrm>
            <a:off x="4502377" y="1950264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B76E371A-5BBA-419C-89D6-A976E8ED73F8}"/>
              </a:ext>
            </a:extLst>
          </p:cNvPr>
          <p:cNvSpPr>
            <a:spLocks noChangeAspect="1"/>
          </p:cNvSpPr>
          <p:nvPr/>
        </p:nvSpPr>
        <p:spPr>
          <a:xfrm>
            <a:off x="4152285" y="129189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50199C49-C922-42D9-B869-A8C26229BD2B}"/>
              </a:ext>
            </a:extLst>
          </p:cNvPr>
          <p:cNvSpPr>
            <a:spLocks noChangeAspect="1"/>
          </p:cNvSpPr>
          <p:nvPr/>
        </p:nvSpPr>
        <p:spPr>
          <a:xfrm>
            <a:off x="4842823" y="129616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04BFB0A-29CA-425A-BCA3-1A5E13D82D5A}"/>
              </a:ext>
            </a:extLst>
          </p:cNvPr>
          <p:cNvSpPr>
            <a:spLocks noChangeAspect="1"/>
          </p:cNvSpPr>
          <p:nvPr/>
        </p:nvSpPr>
        <p:spPr>
          <a:xfrm>
            <a:off x="5202664" y="195138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11C186A2-F932-41A4-BC20-96C814C1860C}"/>
              </a:ext>
            </a:extLst>
          </p:cNvPr>
          <p:cNvSpPr>
            <a:spLocks noChangeAspect="1"/>
          </p:cNvSpPr>
          <p:nvPr/>
        </p:nvSpPr>
        <p:spPr>
          <a:xfrm>
            <a:off x="5580969" y="1302464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5AD35925-955C-457F-9FAD-57B52E720CAB}"/>
              </a:ext>
            </a:extLst>
          </p:cNvPr>
          <p:cNvSpPr>
            <a:spLocks noChangeAspect="1"/>
          </p:cNvSpPr>
          <p:nvPr/>
        </p:nvSpPr>
        <p:spPr>
          <a:xfrm>
            <a:off x="5942505" y="1949643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75E27E56-62C6-48A4-A1C4-67529D7244F8}"/>
              </a:ext>
            </a:extLst>
          </p:cNvPr>
          <p:cNvSpPr>
            <a:spLocks noChangeAspect="1"/>
          </p:cNvSpPr>
          <p:nvPr/>
        </p:nvSpPr>
        <p:spPr>
          <a:xfrm>
            <a:off x="6281461" y="129616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7EC850-AE8E-4262-ACF3-E438EFF2602F}"/>
              </a:ext>
            </a:extLst>
          </p:cNvPr>
          <p:cNvSpPr/>
          <p:nvPr/>
        </p:nvSpPr>
        <p:spPr>
          <a:xfrm>
            <a:off x="4197669" y="607701"/>
            <a:ext cx="2520000" cy="432000"/>
          </a:xfrm>
          <a:prstGeom prst="rect">
            <a:avLst/>
          </a:prstGeom>
          <a:noFill/>
          <a:ln w="31750">
            <a:solidFill>
              <a:srgbClr val="FF00FF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CHK ERR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19CA44-87F6-43B6-8765-0B3F6535F0F3}"/>
              </a:ext>
            </a:extLst>
          </p:cNvPr>
          <p:cNvSpPr/>
          <p:nvPr/>
        </p:nvSpPr>
        <p:spPr>
          <a:xfrm>
            <a:off x="1031833" y="3918081"/>
            <a:ext cx="9620455" cy="1370356"/>
          </a:xfrm>
          <a:prstGeom prst="rect">
            <a:avLst/>
          </a:prstGeom>
          <a:noFill/>
          <a:ln w="31750">
            <a:solidFill>
              <a:srgbClr val="FF0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NOTE: CHK ERR function is called from MOTGET and depending on the instruction type it displays the appropriate error messages (if any).</a:t>
            </a:r>
          </a:p>
        </p:txBody>
      </p:sp>
    </p:spTree>
    <p:extLst>
      <p:ext uri="{BB962C8B-B14F-4D97-AF65-F5344CB8AC3E}">
        <p14:creationId xmlns:p14="http://schemas.microsoft.com/office/powerpoint/2010/main" val="2639262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0618F2-C5EF-4E87-9C9F-80E312B01E67}"/>
              </a:ext>
            </a:extLst>
          </p:cNvPr>
          <p:cNvCxnSpPr>
            <a:cxnSpLocks/>
          </p:cNvCxnSpPr>
          <p:nvPr/>
        </p:nvCxnSpPr>
        <p:spPr>
          <a:xfrm>
            <a:off x="1048530" y="174055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73DED07-33EF-439B-92C8-6D1AD5484657}"/>
              </a:ext>
            </a:extLst>
          </p:cNvPr>
          <p:cNvSpPr>
            <a:spLocks noChangeAspect="1"/>
          </p:cNvSpPr>
          <p:nvPr/>
        </p:nvSpPr>
        <p:spPr>
          <a:xfrm>
            <a:off x="839962" y="130362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54784-64B5-4CDE-8962-587A0005B03E}"/>
              </a:ext>
            </a:extLst>
          </p:cNvPr>
          <p:cNvSpPr txBox="1"/>
          <p:nvPr/>
        </p:nvSpPr>
        <p:spPr>
          <a:xfrm>
            <a:off x="2461156" y="16189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 1: { "A", "B", "C", "D", "E", "H", "L", "M", "SP", "PSW" 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04968C8-3502-4E90-82FC-81529F27DF6A}"/>
              </a:ext>
            </a:extLst>
          </p:cNvPr>
          <p:cNvGrpSpPr>
            <a:grpSpLocks noChangeAspect="1"/>
          </p:cNvGrpSpPr>
          <p:nvPr/>
        </p:nvGrpSpPr>
        <p:grpSpPr>
          <a:xfrm>
            <a:off x="256583" y="1998516"/>
            <a:ext cx="1873747" cy="1162134"/>
            <a:chOff x="6170376" y="2713426"/>
            <a:chExt cx="1208220" cy="749362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E4C30C1B-46CC-409A-98F6-4961535138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F498CC-8ABF-4170-8F83-16BA6EEABE7A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45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in List 1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81855C-1D3A-4CAA-B358-48BD34F49A46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B60E86B-09B9-4B90-B3D9-AE34B06AA258}"/>
              </a:ext>
            </a:extLst>
          </p:cNvPr>
          <p:cNvSpPr/>
          <p:nvPr/>
        </p:nvSpPr>
        <p:spPr>
          <a:xfrm>
            <a:off x="2139855" y="2326148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D6E03C-1B88-42CB-85B7-5B66781D7183}"/>
              </a:ext>
            </a:extLst>
          </p:cNvPr>
          <p:cNvCxnSpPr>
            <a:cxnSpLocks/>
          </p:cNvCxnSpPr>
          <p:nvPr/>
        </p:nvCxnSpPr>
        <p:spPr>
          <a:xfrm>
            <a:off x="1049887" y="3160650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011D32-D2C3-4E21-ACBC-0BD126C60CD2}"/>
              </a:ext>
            </a:extLst>
          </p:cNvPr>
          <p:cNvSpPr>
            <a:spLocks noChangeAspect="1"/>
          </p:cNvSpPr>
          <p:nvPr/>
        </p:nvSpPr>
        <p:spPr>
          <a:xfrm>
            <a:off x="275143" y="3495769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4E60B6E5-4F8F-4DD4-B62B-3F17499D3718}"/>
              </a:ext>
            </a:extLst>
          </p:cNvPr>
          <p:cNvSpPr>
            <a:spLocks noChangeAspect="1"/>
          </p:cNvSpPr>
          <p:nvPr/>
        </p:nvSpPr>
        <p:spPr>
          <a:xfrm>
            <a:off x="8123034" y="1434442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5E8FFE26-5719-4AC6-A695-A8F3113D93E8}"/>
              </a:ext>
            </a:extLst>
          </p:cNvPr>
          <p:cNvSpPr>
            <a:spLocks noChangeAspect="1"/>
          </p:cNvSpPr>
          <p:nvPr/>
        </p:nvSpPr>
        <p:spPr>
          <a:xfrm>
            <a:off x="8728944" y="1434442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B9C5D9D1-33E1-4A00-A239-5FB9F857CC0E}"/>
              </a:ext>
            </a:extLst>
          </p:cNvPr>
          <p:cNvSpPr>
            <a:spLocks noChangeAspect="1"/>
          </p:cNvSpPr>
          <p:nvPr/>
        </p:nvSpPr>
        <p:spPr>
          <a:xfrm>
            <a:off x="9331882" y="144222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82990F-76F0-4810-BD26-4B055421D9E0}"/>
              </a:ext>
            </a:extLst>
          </p:cNvPr>
          <p:cNvCxnSpPr>
            <a:cxnSpLocks/>
          </p:cNvCxnSpPr>
          <p:nvPr/>
        </p:nvCxnSpPr>
        <p:spPr>
          <a:xfrm>
            <a:off x="8341690" y="186123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21C845-29B0-4517-AB13-EF2EE4AE0DED}"/>
              </a:ext>
            </a:extLst>
          </p:cNvPr>
          <p:cNvCxnSpPr>
            <a:cxnSpLocks/>
          </p:cNvCxnSpPr>
          <p:nvPr/>
        </p:nvCxnSpPr>
        <p:spPr>
          <a:xfrm>
            <a:off x="8942247" y="1866557"/>
            <a:ext cx="0" cy="54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C51B27-172C-48D8-AADD-75E4CD0A5FC7}"/>
              </a:ext>
            </a:extLst>
          </p:cNvPr>
          <p:cNvCxnSpPr>
            <a:cxnSpLocks/>
          </p:cNvCxnSpPr>
          <p:nvPr/>
        </p:nvCxnSpPr>
        <p:spPr>
          <a:xfrm>
            <a:off x="9548157" y="186417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AB171A-1410-49D9-A31D-D5BF505F7683}"/>
              </a:ext>
            </a:extLst>
          </p:cNvPr>
          <p:cNvGrpSpPr>
            <a:grpSpLocks noChangeAspect="1"/>
          </p:cNvGrpSpPr>
          <p:nvPr/>
        </p:nvGrpSpPr>
        <p:grpSpPr>
          <a:xfrm>
            <a:off x="8170347" y="2398844"/>
            <a:ext cx="1854892" cy="1162134"/>
            <a:chOff x="6182534" y="2713426"/>
            <a:chExt cx="1196062" cy="749362"/>
          </a:xfrm>
        </p:grpSpPr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3793D76A-CF38-4C3A-AA90-5578F36D1D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ECE33C-9CE1-488C-B769-F00BA0B39C59}"/>
                </a:ext>
              </a:extLst>
            </p:cNvPr>
            <p:cNvSpPr txBox="1"/>
            <p:nvPr/>
          </p:nvSpPr>
          <p:spPr>
            <a:xfrm>
              <a:off x="6182534" y="2774561"/>
              <a:ext cx="995465" cy="687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361E1CE-E1D6-4A4C-A46F-22F5F6E7B7F0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F5180F-FCFD-4CFD-9DAC-30827E929DC5}"/>
              </a:ext>
            </a:extLst>
          </p:cNvPr>
          <p:cNvCxnSpPr>
            <a:cxnSpLocks/>
          </p:cNvCxnSpPr>
          <p:nvPr/>
        </p:nvCxnSpPr>
        <p:spPr>
          <a:xfrm>
            <a:off x="8341505" y="2102834"/>
            <a:ext cx="1206652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CFA5D80-13EF-4017-8D8C-F80804DE8D62}"/>
              </a:ext>
            </a:extLst>
          </p:cNvPr>
          <p:cNvSpPr txBox="1"/>
          <p:nvPr/>
        </p:nvSpPr>
        <p:spPr>
          <a:xfrm>
            <a:off x="839962" y="3132833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9BE131-8D76-4506-BE95-B7FFC47D9364}"/>
              </a:ext>
            </a:extLst>
          </p:cNvPr>
          <p:cNvSpPr txBox="1"/>
          <p:nvPr/>
        </p:nvSpPr>
        <p:spPr>
          <a:xfrm>
            <a:off x="1709496" y="2227158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DB2EDD-E68E-4D36-B784-DF0484A8B35D}"/>
              </a:ext>
            </a:extLst>
          </p:cNvPr>
          <p:cNvCxnSpPr>
            <a:cxnSpLocks/>
          </p:cNvCxnSpPr>
          <p:nvPr/>
        </p:nvCxnSpPr>
        <p:spPr>
          <a:xfrm>
            <a:off x="8942247" y="3560613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44DF04-AF2D-49A4-AF67-EB88FA2C77D4}"/>
              </a:ext>
            </a:extLst>
          </p:cNvPr>
          <p:cNvSpPr txBox="1"/>
          <p:nvPr/>
        </p:nvSpPr>
        <p:spPr>
          <a:xfrm>
            <a:off x="9593060" y="2655464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829068-0786-4CC9-BF45-DB55A6AD561D}"/>
              </a:ext>
            </a:extLst>
          </p:cNvPr>
          <p:cNvSpPr txBox="1"/>
          <p:nvPr/>
        </p:nvSpPr>
        <p:spPr>
          <a:xfrm>
            <a:off x="8773654" y="3530796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068EA33-6B14-4E1A-BFA0-408B262D9892}"/>
              </a:ext>
            </a:extLst>
          </p:cNvPr>
          <p:cNvSpPr/>
          <p:nvPr/>
        </p:nvSpPr>
        <p:spPr>
          <a:xfrm>
            <a:off x="10037258" y="2716950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74902CA-E615-4CB5-A320-FAF7F0B4AB9D}"/>
              </a:ext>
            </a:extLst>
          </p:cNvPr>
          <p:cNvSpPr>
            <a:spLocks noChangeAspect="1"/>
          </p:cNvSpPr>
          <p:nvPr/>
        </p:nvSpPr>
        <p:spPr>
          <a:xfrm>
            <a:off x="8199833" y="3904327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348D31-C110-4473-A707-9D8BE8EE8C9F}"/>
              </a:ext>
            </a:extLst>
          </p:cNvPr>
          <p:cNvSpPr txBox="1"/>
          <p:nvPr/>
        </p:nvSpPr>
        <p:spPr>
          <a:xfrm>
            <a:off x="2461156" y="49507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 2: { "0", "1", "2", "3", "4", "5", "6", "7" }</a:t>
            </a:r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DD2E2712-38F4-4A8C-9446-5853CF2F7E10}"/>
              </a:ext>
            </a:extLst>
          </p:cNvPr>
          <p:cNvSpPr>
            <a:spLocks noChangeAspect="1"/>
          </p:cNvSpPr>
          <p:nvPr/>
        </p:nvSpPr>
        <p:spPr>
          <a:xfrm>
            <a:off x="4386658" y="132663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03BCA29-7805-4D37-8BF8-936D723CB5CC}"/>
              </a:ext>
            </a:extLst>
          </p:cNvPr>
          <p:cNvCxnSpPr>
            <a:cxnSpLocks/>
          </p:cNvCxnSpPr>
          <p:nvPr/>
        </p:nvCxnSpPr>
        <p:spPr>
          <a:xfrm>
            <a:off x="4602933" y="1748342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A6C8490-2BC0-420D-9A6F-2D6F982FE488}"/>
              </a:ext>
            </a:extLst>
          </p:cNvPr>
          <p:cNvGrpSpPr>
            <a:grpSpLocks noChangeAspect="1"/>
          </p:cNvGrpSpPr>
          <p:nvPr/>
        </p:nvGrpSpPr>
        <p:grpSpPr>
          <a:xfrm>
            <a:off x="3812724" y="1998516"/>
            <a:ext cx="1873747" cy="1162134"/>
            <a:chOff x="6170376" y="2713426"/>
            <a:chExt cx="1208220" cy="749362"/>
          </a:xfrm>
        </p:grpSpPr>
        <p:sp>
          <p:nvSpPr>
            <p:cNvPr id="59" name="Diamond 58">
              <a:extLst>
                <a:ext uri="{FF2B5EF4-FFF2-40B4-BE49-F238E27FC236}">
                  <a16:creationId xmlns:a16="http://schemas.microsoft.com/office/drawing/2014/main" id="{571C5B6D-0D9B-479C-B26C-6E42E1E81E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E68B0CB-96FF-4EA1-B208-FE624D1E2B16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53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in List 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0BEB89F-5919-462B-AC2D-014F41FE94E4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0C2A901-5911-4F70-8EFD-725F9E01BE2F}"/>
              </a:ext>
            </a:extLst>
          </p:cNvPr>
          <p:cNvSpPr txBox="1"/>
          <p:nvPr/>
        </p:nvSpPr>
        <p:spPr>
          <a:xfrm>
            <a:off x="5247655" y="2227158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182D49-45FB-4986-990A-B32E147E0855}"/>
              </a:ext>
            </a:extLst>
          </p:cNvPr>
          <p:cNvSpPr txBox="1"/>
          <p:nvPr/>
        </p:nvSpPr>
        <p:spPr>
          <a:xfrm>
            <a:off x="4297247" y="3127764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FCC5299-EC23-4460-9900-C73C6E4F2D91}"/>
              </a:ext>
            </a:extLst>
          </p:cNvPr>
          <p:cNvCxnSpPr>
            <a:cxnSpLocks/>
          </p:cNvCxnSpPr>
          <p:nvPr/>
        </p:nvCxnSpPr>
        <p:spPr>
          <a:xfrm>
            <a:off x="4602580" y="3164757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191F8D9-AE1D-487A-B337-E481492360E1}"/>
              </a:ext>
            </a:extLst>
          </p:cNvPr>
          <p:cNvSpPr/>
          <p:nvPr/>
        </p:nvSpPr>
        <p:spPr>
          <a:xfrm>
            <a:off x="5698096" y="2323718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90383A69-B5ED-4C20-8BE0-ACAB80ECC05E}"/>
              </a:ext>
            </a:extLst>
          </p:cNvPr>
          <p:cNvSpPr>
            <a:spLocks noChangeAspect="1"/>
          </p:cNvSpPr>
          <p:nvPr/>
        </p:nvSpPr>
        <p:spPr>
          <a:xfrm>
            <a:off x="3849240" y="3495769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304704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734B28-4A43-4F6D-AC3D-EAC5FBC936B3}"/>
              </a:ext>
            </a:extLst>
          </p:cNvPr>
          <p:cNvCxnSpPr>
            <a:cxnSpLocks/>
          </p:cNvCxnSpPr>
          <p:nvPr/>
        </p:nvCxnSpPr>
        <p:spPr>
          <a:xfrm>
            <a:off x="1794819" y="113881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84A1EF23-3BAA-4D2B-858E-0F7CD47ACD37}"/>
              </a:ext>
            </a:extLst>
          </p:cNvPr>
          <p:cNvSpPr>
            <a:spLocks noChangeAspect="1"/>
          </p:cNvSpPr>
          <p:nvPr/>
        </p:nvSpPr>
        <p:spPr>
          <a:xfrm>
            <a:off x="1586251" y="70188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6B1309-BC3F-416F-A940-981ECBD8C901}"/>
              </a:ext>
            </a:extLst>
          </p:cNvPr>
          <p:cNvGrpSpPr>
            <a:grpSpLocks noChangeAspect="1"/>
          </p:cNvGrpSpPr>
          <p:nvPr/>
        </p:nvGrpSpPr>
        <p:grpSpPr>
          <a:xfrm>
            <a:off x="1002872" y="1396774"/>
            <a:ext cx="1873747" cy="1162134"/>
            <a:chOff x="6170376" y="2713426"/>
            <a:chExt cx="1208220" cy="749362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604E03B4-8B4A-4360-84F9-096A7E96E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DE4E13-D2A2-43DE-B61F-88EAAF3AD1CC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53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in List 3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5B0B26A-45A5-4DB4-8483-42D749C0F219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F7049D5-F0F3-4C3C-B582-52063FC68A3E}"/>
              </a:ext>
            </a:extLst>
          </p:cNvPr>
          <p:cNvSpPr/>
          <p:nvPr/>
        </p:nvSpPr>
        <p:spPr>
          <a:xfrm>
            <a:off x="2886144" y="1724406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201334-A481-45DA-BD37-F8B920DC1E79}"/>
              </a:ext>
            </a:extLst>
          </p:cNvPr>
          <p:cNvCxnSpPr>
            <a:cxnSpLocks/>
          </p:cNvCxnSpPr>
          <p:nvPr/>
        </p:nvCxnSpPr>
        <p:spPr>
          <a:xfrm>
            <a:off x="1796176" y="2558908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BE4BC5-EAFD-40F1-803A-0DF4ECA1C4DA}"/>
              </a:ext>
            </a:extLst>
          </p:cNvPr>
          <p:cNvSpPr txBox="1"/>
          <p:nvPr/>
        </p:nvSpPr>
        <p:spPr>
          <a:xfrm>
            <a:off x="1896240" y="2520005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0C653-9995-484D-843E-1D02DAC1BA26}"/>
              </a:ext>
            </a:extLst>
          </p:cNvPr>
          <p:cNvSpPr txBox="1"/>
          <p:nvPr/>
        </p:nvSpPr>
        <p:spPr>
          <a:xfrm>
            <a:off x="2455785" y="1625416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B08E11-FEB8-4303-95E6-C487FC17BD71}"/>
              </a:ext>
            </a:extLst>
          </p:cNvPr>
          <p:cNvGrpSpPr>
            <a:grpSpLocks noChangeAspect="1"/>
          </p:cNvGrpSpPr>
          <p:nvPr/>
        </p:nvGrpSpPr>
        <p:grpSpPr>
          <a:xfrm>
            <a:off x="1006047" y="2874223"/>
            <a:ext cx="1873747" cy="1162134"/>
            <a:chOff x="6170376" y="2713426"/>
            <a:chExt cx="1208220" cy="749362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EAC68260-496F-4770-B4F2-9A26C3E8C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D51675-C1EA-4980-81E3-19F7FBF2EB7F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53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Op2 in List 3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CE5A54-AD9E-497A-963F-C5D8D90FC9FF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EACCB84-E5D9-46A2-BEFF-A22447645E0B}"/>
              </a:ext>
            </a:extLst>
          </p:cNvPr>
          <p:cNvSpPr/>
          <p:nvPr/>
        </p:nvSpPr>
        <p:spPr>
          <a:xfrm>
            <a:off x="2886144" y="3210887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1F2733-3EFE-4DBD-A37B-E2BF9A896BC7}"/>
              </a:ext>
            </a:extLst>
          </p:cNvPr>
          <p:cNvSpPr txBox="1"/>
          <p:nvPr/>
        </p:nvSpPr>
        <p:spPr>
          <a:xfrm>
            <a:off x="2769362" y="7997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List 3: { "A", "B", "C", "D", "E", "H", "L", "M" 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D5314-2DB1-4C19-B894-E448DF212F9E}"/>
              </a:ext>
            </a:extLst>
          </p:cNvPr>
          <p:cNvSpPr txBox="1"/>
          <p:nvPr/>
        </p:nvSpPr>
        <p:spPr>
          <a:xfrm>
            <a:off x="2448464" y="3120201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602DEB-19E5-4E3D-9C44-E0B96D03567A}"/>
              </a:ext>
            </a:extLst>
          </p:cNvPr>
          <p:cNvCxnSpPr>
            <a:cxnSpLocks/>
          </p:cNvCxnSpPr>
          <p:nvPr/>
        </p:nvCxnSpPr>
        <p:spPr>
          <a:xfrm>
            <a:off x="1798477" y="4036357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ADBFF0-4191-43D1-B456-36335690C479}"/>
              </a:ext>
            </a:extLst>
          </p:cNvPr>
          <p:cNvSpPr txBox="1"/>
          <p:nvPr/>
        </p:nvSpPr>
        <p:spPr>
          <a:xfrm>
            <a:off x="1896240" y="4019558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A00A64-E4A0-429A-A66B-B1CD7086C4C6}"/>
              </a:ext>
            </a:extLst>
          </p:cNvPr>
          <p:cNvGrpSpPr>
            <a:grpSpLocks noChangeAspect="1"/>
          </p:cNvGrpSpPr>
          <p:nvPr/>
        </p:nvGrpSpPr>
        <p:grpSpPr>
          <a:xfrm>
            <a:off x="1012400" y="4363733"/>
            <a:ext cx="1957107" cy="1295999"/>
            <a:chOff x="6170376" y="2710907"/>
            <a:chExt cx="1261972" cy="835680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8D1EC938-CF01-4115-BC34-C0CB26AF7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5139" y="2710907"/>
              <a:ext cx="965053" cy="835680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8BCF1D-4570-4BE7-A4F2-C2E6902F4DBC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687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&amp; Op2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Same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4916DF7-9674-4904-84D3-67EE0C1E9F7D}"/>
                </a:ext>
              </a:extLst>
            </p:cNvPr>
            <p:cNvCxnSpPr/>
            <p:nvPr/>
          </p:nvCxnSpPr>
          <p:spPr>
            <a:xfrm>
              <a:off x="7156267" y="3129537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BE78A9-21D7-4E5C-8E25-33CECBB66AAF}"/>
              </a:ext>
            </a:extLst>
          </p:cNvPr>
          <p:cNvCxnSpPr>
            <a:cxnSpLocks/>
          </p:cNvCxnSpPr>
          <p:nvPr/>
        </p:nvCxnSpPr>
        <p:spPr>
          <a:xfrm>
            <a:off x="1798426" y="5659732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428E0A6-6D08-4980-860C-EF7659B7EE25}"/>
              </a:ext>
            </a:extLst>
          </p:cNvPr>
          <p:cNvSpPr txBox="1"/>
          <p:nvPr/>
        </p:nvSpPr>
        <p:spPr>
          <a:xfrm>
            <a:off x="1896240" y="5611943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B57431-9071-4672-9127-FC400CAE9315}"/>
              </a:ext>
            </a:extLst>
          </p:cNvPr>
          <p:cNvSpPr txBox="1"/>
          <p:nvPr/>
        </p:nvSpPr>
        <p:spPr>
          <a:xfrm>
            <a:off x="2464651" y="4679311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CE9705-A224-45B8-B818-A28DB0A1F45F}"/>
              </a:ext>
            </a:extLst>
          </p:cNvPr>
          <p:cNvSpPr/>
          <p:nvPr/>
        </p:nvSpPr>
        <p:spPr>
          <a:xfrm>
            <a:off x="3006266" y="4748433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8557642-B1E9-4B38-A054-971275F32A13}"/>
              </a:ext>
            </a:extLst>
          </p:cNvPr>
          <p:cNvSpPr>
            <a:spLocks noChangeAspect="1"/>
          </p:cNvSpPr>
          <p:nvPr/>
        </p:nvSpPr>
        <p:spPr>
          <a:xfrm>
            <a:off x="1046637" y="5993438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FD451A-4239-4EFE-8263-59E81384BCBE}"/>
              </a:ext>
            </a:extLst>
          </p:cNvPr>
          <p:cNvCxnSpPr>
            <a:cxnSpLocks/>
          </p:cNvCxnSpPr>
          <p:nvPr/>
        </p:nvCxnSpPr>
        <p:spPr>
          <a:xfrm>
            <a:off x="4935518" y="153886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7B684357-E03B-4B63-8638-CC5C7D5494B9}"/>
              </a:ext>
            </a:extLst>
          </p:cNvPr>
          <p:cNvSpPr>
            <a:spLocks noChangeAspect="1"/>
          </p:cNvSpPr>
          <p:nvPr/>
        </p:nvSpPr>
        <p:spPr>
          <a:xfrm>
            <a:off x="4726950" y="110193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D795A6-917A-43A8-8501-F467C58D6004}"/>
              </a:ext>
            </a:extLst>
          </p:cNvPr>
          <p:cNvGrpSpPr>
            <a:grpSpLocks noChangeAspect="1"/>
          </p:cNvGrpSpPr>
          <p:nvPr/>
        </p:nvGrpSpPr>
        <p:grpSpPr>
          <a:xfrm>
            <a:off x="4143571" y="1796824"/>
            <a:ext cx="1873747" cy="1162134"/>
            <a:chOff x="6170376" y="2713426"/>
            <a:chExt cx="1208220" cy="749362"/>
          </a:xfrm>
        </p:grpSpPr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C8C898BB-8F9F-4570-813E-D0923240F2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F1502AA-E083-43C4-90B7-35D3A9D69D6A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53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in List 4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051362D-9AA3-456B-9007-0D617AFE0181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12CD1BE7-524F-4923-A8BA-E1097807C527}"/>
              </a:ext>
            </a:extLst>
          </p:cNvPr>
          <p:cNvSpPr/>
          <p:nvPr/>
        </p:nvSpPr>
        <p:spPr>
          <a:xfrm>
            <a:off x="6026843" y="2124456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D8E632D-9579-4CAA-A623-9C377E74E488}"/>
              </a:ext>
            </a:extLst>
          </p:cNvPr>
          <p:cNvCxnSpPr>
            <a:cxnSpLocks/>
          </p:cNvCxnSpPr>
          <p:nvPr/>
        </p:nvCxnSpPr>
        <p:spPr>
          <a:xfrm>
            <a:off x="4936875" y="2958958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7177C12-F8D8-49C8-810E-F541C59702C9}"/>
              </a:ext>
            </a:extLst>
          </p:cNvPr>
          <p:cNvSpPr txBox="1"/>
          <p:nvPr/>
        </p:nvSpPr>
        <p:spPr>
          <a:xfrm>
            <a:off x="5036939" y="2920055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B9C043-272B-4A09-97AE-9AE37EF3F5B1}"/>
              </a:ext>
            </a:extLst>
          </p:cNvPr>
          <p:cNvSpPr txBox="1"/>
          <p:nvPr/>
        </p:nvSpPr>
        <p:spPr>
          <a:xfrm>
            <a:off x="5596484" y="2025466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B7CF0FE-E798-4244-934F-2FEFD9A256D1}"/>
              </a:ext>
            </a:extLst>
          </p:cNvPr>
          <p:cNvSpPr/>
          <p:nvPr/>
        </p:nvSpPr>
        <p:spPr>
          <a:xfrm>
            <a:off x="6026843" y="3610937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86FDB8-4156-40B1-9858-4D308137C17B}"/>
              </a:ext>
            </a:extLst>
          </p:cNvPr>
          <p:cNvSpPr txBox="1"/>
          <p:nvPr/>
        </p:nvSpPr>
        <p:spPr>
          <a:xfrm>
            <a:off x="5589163" y="3520251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97F74D-4B60-48C7-90A9-4EEDDD247F6A}"/>
              </a:ext>
            </a:extLst>
          </p:cNvPr>
          <p:cNvCxnSpPr>
            <a:cxnSpLocks/>
          </p:cNvCxnSpPr>
          <p:nvPr/>
        </p:nvCxnSpPr>
        <p:spPr>
          <a:xfrm>
            <a:off x="4939176" y="4436407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B145ECD-8511-405B-8752-5EC6B740FF75}"/>
              </a:ext>
            </a:extLst>
          </p:cNvPr>
          <p:cNvSpPr txBox="1"/>
          <p:nvPr/>
        </p:nvSpPr>
        <p:spPr>
          <a:xfrm>
            <a:off x="5036939" y="4419608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FF49882-50AA-4D04-9519-CA42B245AD3B}"/>
              </a:ext>
            </a:extLst>
          </p:cNvPr>
          <p:cNvSpPr>
            <a:spLocks noChangeAspect="1"/>
          </p:cNvSpPr>
          <p:nvPr/>
        </p:nvSpPr>
        <p:spPr>
          <a:xfrm>
            <a:off x="4187336" y="4778048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C76DE4-5062-45B6-BF65-B458F42F5264}"/>
              </a:ext>
            </a:extLst>
          </p:cNvPr>
          <p:cNvSpPr txBox="1"/>
          <p:nvPr/>
        </p:nvSpPr>
        <p:spPr>
          <a:xfrm>
            <a:off x="2753175" y="38045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 4: { "A", "B", "C", "D", "E", "H", "L", "M" }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FDD469D-B3C8-404C-8617-06B147586511}"/>
              </a:ext>
            </a:extLst>
          </p:cNvPr>
          <p:cNvGrpSpPr>
            <a:grpSpLocks noChangeAspect="1"/>
          </p:cNvGrpSpPr>
          <p:nvPr/>
        </p:nvGrpSpPr>
        <p:grpSpPr>
          <a:xfrm>
            <a:off x="4167188" y="3273564"/>
            <a:ext cx="1854892" cy="1162134"/>
            <a:chOff x="6182534" y="2713426"/>
            <a:chExt cx="1196062" cy="749362"/>
          </a:xfrm>
        </p:grpSpPr>
        <p:sp>
          <p:nvSpPr>
            <p:cNvPr id="73" name="Diamond 72">
              <a:extLst>
                <a:ext uri="{FF2B5EF4-FFF2-40B4-BE49-F238E27FC236}">
                  <a16:creationId xmlns:a16="http://schemas.microsoft.com/office/drawing/2014/main" id="{6821B7B1-0153-400E-A690-7A217FE2D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6FF60A7-6D76-4C73-BEE4-9443D40E5F26}"/>
                </a:ext>
              </a:extLst>
            </p:cNvPr>
            <p:cNvSpPr txBox="1"/>
            <p:nvPr/>
          </p:nvSpPr>
          <p:spPr>
            <a:xfrm>
              <a:off x="6182534" y="2774561"/>
              <a:ext cx="995465" cy="687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D158D5B-8422-436A-97C2-353B4FBA6F6C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F15E71B-3D0A-43B2-AA62-75A71EFEABA2}"/>
              </a:ext>
            </a:extLst>
          </p:cNvPr>
          <p:cNvCxnSpPr>
            <a:cxnSpLocks/>
          </p:cNvCxnSpPr>
          <p:nvPr/>
        </p:nvCxnSpPr>
        <p:spPr>
          <a:xfrm>
            <a:off x="8519469" y="129121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6F8EA5D5-A67E-4D3D-985A-935678911FBA}"/>
              </a:ext>
            </a:extLst>
          </p:cNvPr>
          <p:cNvSpPr>
            <a:spLocks noChangeAspect="1"/>
          </p:cNvSpPr>
          <p:nvPr/>
        </p:nvSpPr>
        <p:spPr>
          <a:xfrm>
            <a:off x="8310901" y="85428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31D5E6-5E91-470F-A7BC-BCA7EA5E7EDD}"/>
              </a:ext>
            </a:extLst>
          </p:cNvPr>
          <p:cNvGrpSpPr>
            <a:grpSpLocks noChangeAspect="1"/>
          </p:cNvGrpSpPr>
          <p:nvPr/>
        </p:nvGrpSpPr>
        <p:grpSpPr>
          <a:xfrm>
            <a:off x="7727522" y="1549174"/>
            <a:ext cx="1873747" cy="1162134"/>
            <a:chOff x="6170376" y="2713426"/>
            <a:chExt cx="1208220" cy="749362"/>
          </a:xfrm>
        </p:grpSpPr>
        <p:sp>
          <p:nvSpPr>
            <p:cNvPr id="79" name="Diamond 78">
              <a:extLst>
                <a:ext uri="{FF2B5EF4-FFF2-40B4-BE49-F238E27FC236}">
                  <a16:creationId xmlns:a16="http://schemas.microsoft.com/office/drawing/2014/main" id="{CE9662AC-1BF3-40D5-8F01-37D7D6B1E4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423CE24-F3FE-4EC0-81D4-C2A3F3B8A78C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53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in List 5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8E6806D-E4CB-4160-96E8-06E506044646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3A4DA52C-6FE8-4E2E-9080-6BCFBE5CFCBD}"/>
              </a:ext>
            </a:extLst>
          </p:cNvPr>
          <p:cNvSpPr/>
          <p:nvPr/>
        </p:nvSpPr>
        <p:spPr>
          <a:xfrm>
            <a:off x="9610794" y="1876806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F00E72B-2345-41C7-A357-DCA3C830E7C5}"/>
              </a:ext>
            </a:extLst>
          </p:cNvPr>
          <p:cNvCxnSpPr>
            <a:cxnSpLocks/>
          </p:cNvCxnSpPr>
          <p:nvPr/>
        </p:nvCxnSpPr>
        <p:spPr>
          <a:xfrm>
            <a:off x="8520826" y="2711308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EBD105B-B057-4E09-9381-98C2B1BBF1C7}"/>
              </a:ext>
            </a:extLst>
          </p:cNvPr>
          <p:cNvSpPr txBox="1"/>
          <p:nvPr/>
        </p:nvSpPr>
        <p:spPr>
          <a:xfrm>
            <a:off x="8620890" y="2672405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53B6E20-2C59-4CCE-B1CE-22A162CEF391}"/>
              </a:ext>
            </a:extLst>
          </p:cNvPr>
          <p:cNvSpPr txBox="1"/>
          <p:nvPr/>
        </p:nvSpPr>
        <p:spPr>
          <a:xfrm>
            <a:off x="9180435" y="1777816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477596E-1E2B-46B8-BBCC-A06479A4D188}"/>
              </a:ext>
            </a:extLst>
          </p:cNvPr>
          <p:cNvSpPr txBox="1"/>
          <p:nvPr/>
        </p:nvSpPr>
        <p:spPr>
          <a:xfrm>
            <a:off x="2751603" y="673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 5: { "B", "D", "H", "SP" }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8AFFFB9-3F29-4B9F-A8F4-60E0DBA100F1}"/>
              </a:ext>
            </a:extLst>
          </p:cNvPr>
          <p:cNvSpPr/>
          <p:nvPr/>
        </p:nvSpPr>
        <p:spPr>
          <a:xfrm>
            <a:off x="9611418" y="337916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797836D-C47C-430E-BD51-420E48F6A9C3}"/>
              </a:ext>
            </a:extLst>
          </p:cNvPr>
          <p:cNvSpPr txBox="1"/>
          <p:nvPr/>
        </p:nvSpPr>
        <p:spPr>
          <a:xfrm>
            <a:off x="9173738" y="3288476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A1B0992-B0A2-4A60-BD40-27B931010E93}"/>
              </a:ext>
            </a:extLst>
          </p:cNvPr>
          <p:cNvCxnSpPr>
            <a:cxnSpLocks/>
          </p:cNvCxnSpPr>
          <p:nvPr/>
        </p:nvCxnSpPr>
        <p:spPr>
          <a:xfrm>
            <a:off x="8523751" y="4204632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0F86CF9-FC8F-4697-8BF1-6EBBDAB6C7D1}"/>
              </a:ext>
            </a:extLst>
          </p:cNvPr>
          <p:cNvSpPr txBox="1"/>
          <p:nvPr/>
        </p:nvSpPr>
        <p:spPr>
          <a:xfrm>
            <a:off x="8621514" y="4187833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D826D344-7A5C-439D-B015-D3F413FF2DFC}"/>
              </a:ext>
            </a:extLst>
          </p:cNvPr>
          <p:cNvSpPr>
            <a:spLocks noChangeAspect="1"/>
          </p:cNvSpPr>
          <p:nvPr/>
        </p:nvSpPr>
        <p:spPr>
          <a:xfrm>
            <a:off x="7771911" y="4546273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E614D05-41BD-4A96-88CA-3842E2B7F36C}"/>
              </a:ext>
            </a:extLst>
          </p:cNvPr>
          <p:cNvGrpSpPr>
            <a:grpSpLocks noChangeAspect="1"/>
          </p:cNvGrpSpPr>
          <p:nvPr/>
        </p:nvGrpSpPr>
        <p:grpSpPr>
          <a:xfrm>
            <a:off x="7751763" y="3041789"/>
            <a:ext cx="1854892" cy="1162134"/>
            <a:chOff x="6182534" y="2713426"/>
            <a:chExt cx="1196062" cy="749362"/>
          </a:xfrm>
        </p:grpSpPr>
        <p:sp>
          <p:nvSpPr>
            <p:cNvPr id="111" name="Diamond 110">
              <a:extLst>
                <a:ext uri="{FF2B5EF4-FFF2-40B4-BE49-F238E27FC236}">
                  <a16:creationId xmlns:a16="http://schemas.microsoft.com/office/drawing/2014/main" id="{6091635D-9358-4918-B43C-E691BD4A4A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2B859F4-346D-4F2C-AEE4-45F8EDD01F0C}"/>
                </a:ext>
              </a:extLst>
            </p:cNvPr>
            <p:cNvSpPr txBox="1"/>
            <p:nvPr/>
          </p:nvSpPr>
          <p:spPr>
            <a:xfrm>
              <a:off x="6182534" y="2774561"/>
              <a:ext cx="995465" cy="687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189A78E5-A4FF-4592-A723-D0C03151CF7C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3990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4FBEF682-9EC8-435A-964C-314007F2B284}"/>
              </a:ext>
            </a:extLst>
          </p:cNvPr>
          <p:cNvGrpSpPr>
            <a:grpSpLocks noChangeAspect="1"/>
          </p:cNvGrpSpPr>
          <p:nvPr/>
        </p:nvGrpSpPr>
        <p:grpSpPr>
          <a:xfrm>
            <a:off x="2310492" y="989737"/>
            <a:ext cx="4996922" cy="3088769"/>
            <a:chOff x="2310492" y="989737"/>
            <a:chExt cx="4996922" cy="308876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EAC77CC-44AF-4D2A-8E6D-AA6BC78177A8}"/>
                </a:ext>
              </a:extLst>
            </p:cNvPr>
            <p:cNvSpPr/>
            <p:nvPr/>
          </p:nvSpPr>
          <p:spPr>
            <a:xfrm>
              <a:off x="2515991" y="3498034"/>
              <a:ext cx="2510698" cy="580472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fie without LN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30BA0C-FA8E-4BFE-BCD6-D1B2D8F07E0F}"/>
                </a:ext>
              </a:extLst>
            </p:cNvPr>
            <p:cNvCxnSpPr>
              <a:cxnSpLocks/>
            </p:cNvCxnSpPr>
            <p:nvPr/>
          </p:nvCxnSpPr>
          <p:spPr>
            <a:xfrm>
              <a:off x="3770394" y="1302967"/>
              <a:ext cx="0" cy="720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E0267C3-4856-4516-B4FA-C6C6CECF325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38505" y="2014295"/>
              <a:ext cx="1764131" cy="1478781"/>
              <a:chOff x="6182534" y="2713426"/>
              <a:chExt cx="1199725" cy="1005666"/>
            </a:xfrm>
          </p:grpSpPr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89DC574E-0461-4AF5-99AC-ADFA372485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7CB237-CCA0-4CA5-85B4-1C9FE7F0227B}"/>
                  </a:ext>
                </a:extLst>
              </p:cNvPr>
              <p:cNvSpPr txBox="1"/>
              <p:nvPr/>
            </p:nvSpPr>
            <p:spPr>
              <a:xfrm>
                <a:off x="6182534" y="2960013"/>
                <a:ext cx="995465" cy="579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 err="1">
                    <a:solidFill>
                      <a:srgbClr val="00FF00"/>
                    </a:solidFill>
                  </a:rPr>
                  <a:t>LNOutput</a:t>
                </a:r>
                <a:r>
                  <a:rPr lang="en-US" dirty="0">
                    <a:solidFill>
                      <a:srgbClr val="00FF00"/>
                    </a:solidFill>
                  </a:rPr>
                  <a:t> flag ?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4A2AC7-6B13-4D0A-8E7B-30FF32385896}"/>
                  </a:ext>
                </a:extLst>
              </p:cNvPr>
              <p:cNvSpPr txBox="1"/>
              <p:nvPr/>
            </p:nvSpPr>
            <p:spPr>
              <a:xfrm>
                <a:off x="6779124" y="3384907"/>
                <a:ext cx="333829" cy="188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A394CBD-6ADC-425C-9BA7-A02F25627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3046" y="3467092"/>
                <a:ext cx="0" cy="2520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DFFE3DB-1103-46B1-92C7-4C8ECA0E266C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BDC027-CB26-4F5B-87BC-CBBE2CEBCF08}"/>
                </a:ext>
              </a:extLst>
            </p:cNvPr>
            <p:cNvSpPr txBox="1"/>
            <p:nvPr/>
          </p:nvSpPr>
          <p:spPr>
            <a:xfrm>
              <a:off x="4502272" y="2239585"/>
              <a:ext cx="33382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0C2F10-F6C0-48E8-8FA2-8D7143F82CEA}"/>
                </a:ext>
              </a:extLst>
            </p:cNvPr>
            <p:cNvCxnSpPr>
              <a:cxnSpLocks/>
            </p:cNvCxnSpPr>
            <p:nvPr/>
          </p:nvCxnSpPr>
          <p:spPr>
            <a:xfrm>
              <a:off x="5026689" y="3788270"/>
              <a:ext cx="792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40D1F8C-068B-4E7B-BA0E-BC3D7D379C47}"/>
                </a:ext>
              </a:extLst>
            </p:cNvPr>
            <p:cNvSpPr/>
            <p:nvPr/>
          </p:nvSpPr>
          <p:spPr>
            <a:xfrm>
              <a:off x="2310492" y="996675"/>
              <a:ext cx="823661" cy="303780"/>
            </a:xfrm>
            <a:prstGeom prst="roundRect">
              <a:avLst>
                <a:gd name="adj" fmla="val 41633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</a:rPr>
                <a:t>EQU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280899C-DE09-49E4-B177-CDC23704C02A}"/>
                </a:ext>
              </a:extLst>
            </p:cNvPr>
            <p:cNvSpPr/>
            <p:nvPr/>
          </p:nvSpPr>
          <p:spPr>
            <a:xfrm>
              <a:off x="4802635" y="2274967"/>
              <a:ext cx="2504779" cy="580472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fie with LN</a:t>
              </a:r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413ACBA4-16D8-4459-966F-64A445DAB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8749" y="3582327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289464B-BD09-4F49-83D5-876C10C43E8B}"/>
                </a:ext>
              </a:extLst>
            </p:cNvPr>
            <p:cNvCxnSpPr>
              <a:cxnSpLocks/>
            </p:cNvCxnSpPr>
            <p:nvPr/>
          </p:nvCxnSpPr>
          <p:spPr>
            <a:xfrm>
              <a:off x="6055024" y="2858675"/>
              <a:ext cx="0" cy="720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1CEB952-3B1C-4CE8-8199-FCA41E6B68AB}"/>
                </a:ext>
              </a:extLst>
            </p:cNvPr>
            <p:cNvSpPr/>
            <p:nvPr/>
          </p:nvSpPr>
          <p:spPr>
            <a:xfrm>
              <a:off x="3252038" y="989737"/>
              <a:ext cx="1044886" cy="303780"/>
            </a:xfrm>
            <a:prstGeom prst="roundRect">
              <a:avLst>
                <a:gd name="adj" fmla="val 41633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</a:rPr>
                <a:t>START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8E90BB7D-C7BB-4036-BFAF-CC6A9240FC64}"/>
                </a:ext>
              </a:extLst>
            </p:cNvPr>
            <p:cNvSpPr/>
            <p:nvPr/>
          </p:nvSpPr>
          <p:spPr>
            <a:xfrm>
              <a:off x="4424270" y="989737"/>
              <a:ext cx="823661" cy="303780"/>
            </a:xfrm>
            <a:prstGeom prst="roundRect">
              <a:avLst>
                <a:gd name="adj" fmla="val 41633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</a:rPr>
                <a:t>END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0E57B99-AC9B-496B-AEF1-93FC730DAAC6}"/>
                </a:ext>
              </a:extLst>
            </p:cNvPr>
            <p:cNvCxnSpPr>
              <a:cxnSpLocks/>
            </p:cNvCxnSpPr>
            <p:nvPr/>
          </p:nvCxnSpPr>
          <p:spPr>
            <a:xfrm>
              <a:off x="4829070" y="1302967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86565D3-B400-4F7B-8FE5-3ECC5EE69B73}"/>
                </a:ext>
              </a:extLst>
            </p:cNvPr>
            <p:cNvCxnSpPr>
              <a:cxnSpLocks/>
            </p:cNvCxnSpPr>
            <p:nvPr/>
          </p:nvCxnSpPr>
          <p:spPr>
            <a:xfrm>
              <a:off x="2699992" y="1302967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42C0D3D-49A7-4965-B379-1E0D27A6E24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756100" y="1693255"/>
              <a:ext cx="1080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E7F6CC1-3D00-4377-95FB-02D79BA42B6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695194" y="1699989"/>
              <a:ext cx="1080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6F060C-43CE-49F9-84C7-9E86DE179E58}"/>
              </a:ext>
            </a:extLst>
          </p:cNvPr>
          <p:cNvGrpSpPr/>
          <p:nvPr/>
        </p:nvGrpSpPr>
        <p:grpSpPr>
          <a:xfrm>
            <a:off x="6384913" y="3307799"/>
            <a:ext cx="924222" cy="900000"/>
            <a:chOff x="10934393" y="5549105"/>
            <a:chExt cx="924222" cy="900000"/>
          </a:xfrm>
          <a:noFill/>
        </p:grpSpPr>
        <p:sp>
          <p:nvSpPr>
            <p:cNvPr id="26" name="Flowchart: Extract 25">
              <a:extLst>
                <a:ext uri="{FF2B5EF4-FFF2-40B4-BE49-F238E27FC236}">
                  <a16:creationId xmlns:a16="http://schemas.microsoft.com/office/drawing/2014/main" id="{EC9CB542-81E1-40B9-8F04-14E90417062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7628C6-EB24-4560-9606-3995AFF868F1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510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39B6E3-E497-4006-9E6C-E8495B984233}"/>
              </a:ext>
            </a:extLst>
          </p:cNvPr>
          <p:cNvSpPr/>
          <p:nvPr/>
        </p:nvSpPr>
        <p:spPr>
          <a:xfrm>
            <a:off x="8329304" y="2020089"/>
            <a:ext cx="1764000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B17297-9FC0-4CEC-AF9C-7A6D869635B7}"/>
              </a:ext>
            </a:extLst>
          </p:cNvPr>
          <p:cNvCxnSpPr>
            <a:cxnSpLocks/>
          </p:cNvCxnSpPr>
          <p:nvPr/>
        </p:nvCxnSpPr>
        <p:spPr>
          <a:xfrm>
            <a:off x="3879401" y="48286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DB4BB42F-415C-4AFB-A571-B84814FFD2D9}"/>
              </a:ext>
            </a:extLst>
          </p:cNvPr>
          <p:cNvGrpSpPr>
            <a:grpSpLocks noChangeAspect="1"/>
          </p:cNvGrpSpPr>
          <p:nvPr/>
        </p:nvGrpSpPr>
        <p:grpSpPr>
          <a:xfrm>
            <a:off x="3139465" y="1609931"/>
            <a:ext cx="1764130" cy="1478781"/>
            <a:chOff x="6182535" y="2713426"/>
            <a:chExt cx="1199724" cy="1005666"/>
          </a:xfrm>
        </p:grpSpPr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BC5B3EB3-2E46-4713-9A2F-6EDAB20BDA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BE381F-0860-4115-8163-88689AA98461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7E600A-2DBA-4F6A-A201-34B73A49EBF1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48ACA75-9277-49D8-9196-2F2A449C1C72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F1ECE13-383F-4D88-8652-8B1543823C48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EF465D4-8DB4-4876-886A-CD97A86C49E4}"/>
              </a:ext>
            </a:extLst>
          </p:cNvPr>
          <p:cNvSpPr txBox="1"/>
          <p:nvPr/>
        </p:nvSpPr>
        <p:spPr>
          <a:xfrm>
            <a:off x="4471593" y="180493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D8378CD-C9A3-4CF4-8ED1-3B059FA853BC}"/>
              </a:ext>
            </a:extLst>
          </p:cNvPr>
          <p:cNvSpPr>
            <a:spLocks noChangeAspect="1"/>
          </p:cNvSpPr>
          <p:nvPr/>
        </p:nvSpPr>
        <p:spPr>
          <a:xfrm>
            <a:off x="10489304" y="194253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30EAA2-82F8-4B7A-8F18-8FF5C0BF0B52}"/>
              </a:ext>
            </a:extLst>
          </p:cNvPr>
          <p:cNvSpPr/>
          <p:nvPr/>
        </p:nvSpPr>
        <p:spPr>
          <a:xfrm>
            <a:off x="3260658" y="775778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FF00"/>
                </a:solidFill>
              </a:rPr>
              <a:t>Hexflag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  <a:p>
            <a:pPr algn="ctr"/>
            <a:r>
              <a:rPr lang="en-US" dirty="0" err="1">
                <a:solidFill>
                  <a:srgbClr val="00FF00"/>
                </a:solidFill>
              </a:rPr>
              <a:t>Decflag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B10C5E2-68EF-46F3-9189-EBEC09E23E54}"/>
              </a:ext>
            </a:extLst>
          </p:cNvPr>
          <p:cNvSpPr>
            <a:spLocks noChangeAspect="1"/>
          </p:cNvSpPr>
          <p:nvPr/>
        </p:nvSpPr>
        <p:spPr>
          <a:xfrm>
            <a:off x="11228927" y="339149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333B88-A0E4-4867-8E0B-289CDFE4473F}"/>
              </a:ext>
            </a:extLst>
          </p:cNvPr>
          <p:cNvCxnSpPr>
            <a:cxnSpLocks/>
          </p:cNvCxnSpPr>
          <p:nvPr/>
        </p:nvCxnSpPr>
        <p:spPr>
          <a:xfrm rot="5400000">
            <a:off x="2747088" y="1652488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E16B72-C6BB-46E9-B0AB-BA95A04198F8}"/>
              </a:ext>
            </a:extLst>
          </p:cNvPr>
          <p:cNvSpPr/>
          <p:nvPr/>
        </p:nvSpPr>
        <p:spPr>
          <a:xfrm>
            <a:off x="3356958" y="179081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FFE20A-C1EB-413D-B496-42FD8242DB90}"/>
              </a:ext>
            </a:extLst>
          </p:cNvPr>
          <p:cNvCxnSpPr>
            <a:cxnSpLocks/>
          </p:cNvCxnSpPr>
          <p:nvPr/>
        </p:nvCxnSpPr>
        <p:spPr>
          <a:xfrm>
            <a:off x="3877431" y="135625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551FD9C-AF7E-4916-A76D-CEEBF485FD9A}"/>
              </a:ext>
            </a:extLst>
          </p:cNvPr>
          <p:cNvGrpSpPr>
            <a:grpSpLocks noChangeAspect="1"/>
          </p:cNvGrpSpPr>
          <p:nvPr/>
        </p:nvGrpSpPr>
        <p:grpSpPr>
          <a:xfrm>
            <a:off x="4787677" y="1334020"/>
            <a:ext cx="1764131" cy="1376131"/>
            <a:chOff x="6182534" y="2526931"/>
            <a:chExt cx="1199725" cy="935857"/>
          </a:xfrm>
        </p:grpSpPr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7A628858-A849-455C-A428-BA64E6AA74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765E96-2333-4699-9659-B1AEAF8B61B2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C0EA486-E9A0-488B-9C1F-A5BF68C2C573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C3C38E6-F812-4ABF-B51F-099F7FA90711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0213D12-AFFA-48FE-B1C4-0FA0FAD28512}"/>
              </a:ext>
            </a:extLst>
          </p:cNvPr>
          <p:cNvSpPr txBox="1"/>
          <p:nvPr/>
        </p:nvSpPr>
        <p:spPr>
          <a:xfrm>
            <a:off x="6119809" y="183418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6C38DC-91C2-44D3-A9B8-11D6C3EB95EE}"/>
              </a:ext>
            </a:extLst>
          </p:cNvPr>
          <p:cNvSpPr txBox="1"/>
          <p:nvPr/>
        </p:nvSpPr>
        <p:spPr>
          <a:xfrm>
            <a:off x="7838538" y="179284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CA9F96-1176-4007-B479-0F7E92AC7CE5}"/>
              </a:ext>
            </a:extLst>
          </p:cNvPr>
          <p:cNvSpPr txBox="1"/>
          <p:nvPr/>
        </p:nvSpPr>
        <p:spPr>
          <a:xfrm>
            <a:off x="5561244" y="632351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21735D-8671-47A0-95AC-99BB34CF0425}"/>
              </a:ext>
            </a:extLst>
          </p:cNvPr>
          <p:cNvGrpSpPr>
            <a:grpSpLocks noChangeAspect="1"/>
          </p:cNvGrpSpPr>
          <p:nvPr/>
        </p:nvGrpSpPr>
        <p:grpSpPr>
          <a:xfrm>
            <a:off x="6445829" y="1178603"/>
            <a:ext cx="1883475" cy="1565975"/>
            <a:chOff x="6177869" y="2461426"/>
            <a:chExt cx="1204390" cy="1001362"/>
          </a:xfrm>
        </p:grpSpPr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5CBA35C2-81C2-4233-BCAC-DAC1F771F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69895DD-DDF6-407B-B01A-C1393C41AF56}"/>
                </a:ext>
              </a:extLst>
            </p:cNvPr>
            <p:cNvSpPr txBox="1"/>
            <p:nvPr/>
          </p:nvSpPr>
          <p:spPr>
            <a:xfrm>
              <a:off x="6177869" y="2927761"/>
              <a:ext cx="995465" cy="394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&gt; 2 ?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2DC6404-0300-4176-BCA0-385E099DC8AD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DE4D131-957F-48EA-A149-26A0F68513E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3422EB6-CF35-4DC3-AE9F-BEB82B24E8C0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346AD41-6067-408D-B1ED-90CF881C4E2B}"/>
              </a:ext>
            </a:extLst>
          </p:cNvPr>
          <p:cNvSpPr/>
          <p:nvPr/>
        </p:nvSpPr>
        <p:spPr>
          <a:xfrm>
            <a:off x="6749609" y="645668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9914A8-7F9F-481B-944C-56F33F9FDD45}"/>
              </a:ext>
            </a:extLst>
          </p:cNvPr>
          <p:cNvSpPr/>
          <p:nvPr/>
        </p:nvSpPr>
        <p:spPr>
          <a:xfrm>
            <a:off x="5054608" y="68972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489E818-002E-438F-B2B9-FE65B979C222}"/>
              </a:ext>
            </a:extLst>
          </p:cNvPr>
          <p:cNvGrpSpPr>
            <a:grpSpLocks noChangeAspect="1"/>
          </p:cNvGrpSpPr>
          <p:nvPr/>
        </p:nvGrpSpPr>
        <p:grpSpPr>
          <a:xfrm>
            <a:off x="3142581" y="3079797"/>
            <a:ext cx="1764131" cy="1666227"/>
            <a:chOff x="6182534" y="2713426"/>
            <a:chExt cx="1199725" cy="1133140"/>
          </a:xfrm>
        </p:grpSpPr>
        <p:sp>
          <p:nvSpPr>
            <p:cNvPr id="58" name="Diamond 57">
              <a:extLst>
                <a:ext uri="{FF2B5EF4-FFF2-40B4-BE49-F238E27FC236}">
                  <a16:creationId xmlns:a16="http://schemas.microsoft.com/office/drawing/2014/main" id="{4034A4B5-1E99-4436-A645-9C04E24B0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10ABD09-31C2-4E2A-9385-2FB501772B4A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4DFC34E-0BF6-4E16-9F10-660B124AE7EB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E95DF06-903E-4842-A08F-DFE30917DEAD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79475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252F06D-58AF-45E9-83D8-9BC835C34BE6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A6A2CD-1C98-4F8F-B2A0-DC626868B914}"/>
              </a:ext>
            </a:extLst>
          </p:cNvPr>
          <p:cNvCxnSpPr>
            <a:cxnSpLocks/>
          </p:cNvCxnSpPr>
          <p:nvPr/>
        </p:nvCxnSpPr>
        <p:spPr>
          <a:xfrm rot="10800000">
            <a:off x="5536499" y="123769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EDE3B6A-AE96-4077-9AA9-EE8883F6D18C}"/>
              </a:ext>
            </a:extLst>
          </p:cNvPr>
          <p:cNvSpPr txBox="1"/>
          <p:nvPr/>
        </p:nvSpPr>
        <p:spPr>
          <a:xfrm>
            <a:off x="4472478" y="329644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4F3AEEB-F18A-4AAD-B624-F8614D4EB2AB}"/>
              </a:ext>
            </a:extLst>
          </p:cNvPr>
          <p:cNvSpPr/>
          <p:nvPr/>
        </p:nvSpPr>
        <p:spPr>
          <a:xfrm>
            <a:off x="3406826" y="475329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0B98D75-15E3-4C05-BE85-C274AB078A97}"/>
              </a:ext>
            </a:extLst>
          </p:cNvPr>
          <p:cNvSpPr/>
          <p:nvPr/>
        </p:nvSpPr>
        <p:spPr>
          <a:xfrm>
            <a:off x="4912600" y="3355626"/>
            <a:ext cx="1764000" cy="550147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string to long int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4C2C539-5D30-4EC4-98B8-B8B615482902}"/>
              </a:ext>
            </a:extLst>
          </p:cNvPr>
          <p:cNvGrpSpPr>
            <a:grpSpLocks noChangeAspect="1"/>
          </p:cNvGrpSpPr>
          <p:nvPr/>
        </p:nvGrpSpPr>
        <p:grpSpPr>
          <a:xfrm>
            <a:off x="6969856" y="2986097"/>
            <a:ext cx="2088000" cy="1572477"/>
            <a:chOff x="6165975" y="2713426"/>
            <a:chExt cx="1216284" cy="915985"/>
          </a:xfrm>
        </p:grpSpPr>
        <p:sp>
          <p:nvSpPr>
            <p:cNvPr id="71" name="Diamond 70">
              <a:extLst>
                <a:ext uri="{FF2B5EF4-FFF2-40B4-BE49-F238E27FC236}">
                  <a16:creationId xmlns:a16="http://schemas.microsoft.com/office/drawing/2014/main" id="{5482F33B-207E-4792-A51F-6DD009EC9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1AA1042-1A74-4141-8AEC-E34B5CECC897}"/>
                </a:ext>
              </a:extLst>
            </p:cNvPr>
            <p:cNvSpPr txBox="1"/>
            <p:nvPr/>
          </p:nvSpPr>
          <p:spPr>
            <a:xfrm>
              <a:off x="6165975" y="2779949"/>
              <a:ext cx="995465" cy="63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255?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D7B9310-47A1-4540-A738-8CBD1109CD51}"/>
                </a:ext>
              </a:extLst>
            </p:cNvPr>
            <p:cNvSpPr txBox="1"/>
            <p:nvPr/>
          </p:nvSpPr>
          <p:spPr>
            <a:xfrm>
              <a:off x="6726050" y="345228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32315D2-2D7C-423F-BB78-EA8D6AE88BCF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56E5EA-26AC-4FBE-AEEE-FCAE1A72C557}"/>
              </a:ext>
            </a:extLst>
          </p:cNvPr>
          <p:cNvCxnSpPr/>
          <p:nvPr/>
        </p:nvCxnSpPr>
        <p:spPr>
          <a:xfrm>
            <a:off x="6699955" y="3630699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5F1BB2D-1165-4AAC-ABBF-23A3027E7220}"/>
              </a:ext>
            </a:extLst>
          </p:cNvPr>
          <p:cNvCxnSpPr>
            <a:cxnSpLocks/>
          </p:cNvCxnSpPr>
          <p:nvPr/>
        </p:nvCxnSpPr>
        <p:spPr>
          <a:xfrm>
            <a:off x="7858275" y="4272530"/>
            <a:ext cx="0" cy="43261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F6A2B2A-77B0-4704-9557-8F266416C7EF}"/>
              </a:ext>
            </a:extLst>
          </p:cNvPr>
          <p:cNvSpPr/>
          <p:nvPr/>
        </p:nvSpPr>
        <p:spPr>
          <a:xfrm>
            <a:off x="7370852" y="4723913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F63F7C3-1E50-4DC8-968F-0DD802824EF6}"/>
              </a:ext>
            </a:extLst>
          </p:cNvPr>
          <p:cNvSpPr txBox="1"/>
          <p:nvPr/>
        </p:nvSpPr>
        <p:spPr>
          <a:xfrm>
            <a:off x="8609531" y="331601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1EE2891-A8AC-4D89-9605-B92F6489AB15}"/>
              </a:ext>
            </a:extLst>
          </p:cNvPr>
          <p:cNvSpPr/>
          <p:nvPr/>
        </p:nvSpPr>
        <p:spPr>
          <a:xfrm>
            <a:off x="9066821" y="3365049"/>
            <a:ext cx="1764000" cy="52843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the int to Hex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C1889E-B20D-42FC-AB74-054F1582DC79}"/>
              </a:ext>
            </a:extLst>
          </p:cNvPr>
          <p:cNvSpPr/>
          <p:nvPr/>
        </p:nvSpPr>
        <p:spPr>
          <a:xfrm>
            <a:off x="278244" y="1820841"/>
            <a:ext cx="1969155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DF2FAFD-9F2F-4F0D-A23B-8EC4DAC032E4}"/>
              </a:ext>
            </a:extLst>
          </p:cNvPr>
          <p:cNvGrpSpPr>
            <a:grpSpLocks noChangeAspect="1"/>
          </p:cNvGrpSpPr>
          <p:nvPr/>
        </p:nvGrpSpPr>
        <p:grpSpPr>
          <a:xfrm>
            <a:off x="402554" y="4376574"/>
            <a:ext cx="3001243" cy="1286434"/>
            <a:chOff x="6182534" y="2713426"/>
            <a:chExt cx="1748259" cy="749362"/>
          </a:xfrm>
        </p:grpSpPr>
        <p:sp>
          <p:nvSpPr>
            <p:cNvPr id="87" name="Diamond 86">
              <a:extLst>
                <a:ext uri="{FF2B5EF4-FFF2-40B4-BE49-F238E27FC236}">
                  <a16:creationId xmlns:a16="http://schemas.microsoft.com/office/drawing/2014/main" id="{4C2C9E7C-10A9-4B98-8B08-E1112A1E7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AA0C9E-5496-43BB-8394-D7E2064F5D3F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&gt;2 ?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301115-8FB8-4037-AABA-46F94A2ECDB0}"/>
                </a:ext>
              </a:extLst>
            </p:cNvPr>
            <p:cNvSpPr txBox="1"/>
            <p:nvPr/>
          </p:nvSpPr>
          <p:spPr>
            <a:xfrm>
              <a:off x="7122367" y="2908212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3019FC0-F36A-4F0E-86DA-B5F75136DE35}"/>
                </a:ext>
              </a:extLst>
            </p:cNvPr>
            <p:cNvCxnSpPr/>
            <p:nvPr/>
          </p:nvCxnSpPr>
          <p:spPr>
            <a:xfrm>
              <a:off x="7112947" y="3088079"/>
              <a:ext cx="81784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51284E9-C69B-44DA-8C0B-B40167246985}"/>
              </a:ext>
            </a:extLst>
          </p:cNvPr>
          <p:cNvSpPr/>
          <p:nvPr/>
        </p:nvSpPr>
        <p:spPr>
          <a:xfrm>
            <a:off x="2311284" y="5713264"/>
            <a:ext cx="1387046" cy="65464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</a:t>
            </a:r>
          </a:p>
          <a:p>
            <a:pPr algn="ctr"/>
            <a:r>
              <a:rPr lang="en-US" dirty="0">
                <a:solidFill>
                  <a:srgbClr val="00FF00"/>
                </a:solidFill>
              </a:rPr>
              <a:t>Leading zero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72CD7F7-AAA4-467A-894E-9B441D84FCD2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1257019" y="4047895"/>
            <a:ext cx="0" cy="324389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5D9DDB0-78DE-4212-BF52-A0BE031E1D0B}"/>
              </a:ext>
            </a:extLst>
          </p:cNvPr>
          <p:cNvCxnSpPr>
            <a:cxnSpLocks/>
          </p:cNvCxnSpPr>
          <p:nvPr/>
        </p:nvCxnSpPr>
        <p:spPr>
          <a:xfrm>
            <a:off x="1257018" y="5670162"/>
            <a:ext cx="0" cy="36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B31C145-C6CA-4E39-9C9E-8B849AD75A55}"/>
              </a:ext>
            </a:extLst>
          </p:cNvPr>
          <p:cNvGrpSpPr>
            <a:grpSpLocks noChangeAspect="1"/>
          </p:cNvGrpSpPr>
          <p:nvPr/>
        </p:nvGrpSpPr>
        <p:grpSpPr>
          <a:xfrm>
            <a:off x="4649969" y="5266396"/>
            <a:ext cx="1882040" cy="1146787"/>
            <a:chOff x="6189440" y="2713426"/>
            <a:chExt cx="1229810" cy="749362"/>
          </a:xfrm>
        </p:grpSpPr>
        <p:sp>
          <p:nvSpPr>
            <p:cNvPr id="101" name="Diamond 100">
              <a:extLst>
                <a:ext uri="{FF2B5EF4-FFF2-40B4-BE49-F238E27FC236}">
                  <a16:creationId xmlns:a16="http://schemas.microsoft.com/office/drawing/2014/main" id="{21D0B2E3-5035-4D3E-A5FB-40BD6248C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51160C5-48AC-4C4F-AC4D-5EC9EAC401D8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DE1D726-2CD8-4058-BB89-C72AEDE774AB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EE856F4-8878-45EF-9424-171C63183835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F85008C-35A8-4345-919A-3E8A4ECA245F}"/>
              </a:ext>
            </a:extLst>
          </p:cNvPr>
          <p:cNvGrpSpPr>
            <a:grpSpLocks noChangeAspect="1"/>
          </p:cNvGrpSpPr>
          <p:nvPr/>
        </p:nvGrpSpPr>
        <p:grpSpPr>
          <a:xfrm>
            <a:off x="402560" y="2761462"/>
            <a:ext cx="1708920" cy="1564817"/>
            <a:chOff x="6182534" y="2713426"/>
            <a:chExt cx="995465" cy="911523"/>
          </a:xfrm>
        </p:grpSpPr>
        <p:sp>
          <p:nvSpPr>
            <p:cNvPr id="106" name="Diamond 105">
              <a:extLst>
                <a:ext uri="{FF2B5EF4-FFF2-40B4-BE49-F238E27FC236}">
                  <a16:creationId xmlns:a16="http://schemas.microsoft.com/office/drawing/2014/main" id="{0B5C9FCD-9CA9-44A6-A736-8C1CE8019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96E50E2-7A3C-4EDC-A786-B7282A8BA2F6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7347A22-69E0-41E5-B874-A92410FB52C8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F9BB8DC-7F81-482B-BCAD-58D6A4A6004E}"/>
              </a:ext>
            </a:extLst>
          </p:cNvPr>
          <p:cNvCxnSpPr>
            <a:cxnSpLocks/>
          </p:cNvCxnSpPr>
          <p:nvPr/>
        </p:nvCxnSpPr>
        <p:spPr>
          <a:xfrm>
            <a:off x="1261974" y="250536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C20397C-92DA-4D83-855F-3AD37647EBE5}"/>
              </a:ext>
            </a:extLst>
          </p:cNvPr>
          <p:cNvCxnSpPr>
            <a:cxnSpLocks/>
          </p:cNvCxnSpPr>
          <p:nvPr/>
        </p:nvCxnSpPr>
        <p:spPr>
          <a:xfrm flipH="1">
            <a:off x="1992926" y="3409825"/>
            <a:ext cx="20732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0EDF9A6-9B9F-4DBF-9C53-03EF99F4D122}"/>
              </a:ext>
            </a:extLst>
          </p:cNvPr>
          <p:cNvCxnSpPr>
            <a:cxnSpLocks/>
          </p:cNvCxnSpPr>
          <p:nvPr/>
        </p:nvCxnSpPr>
        <p:spPr>
          <a:xfrm>
            <a:off x="2195772" y="340975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6CE5CB8-AD93-4EBD-8A10-218232E0490E}"/>
              </a:ext>
            </a:extLst>
          </p:cNvPr>
          <p:cNvCxnSpPr>
            <a:cxnSpLocks/>
          </p:cNvCxnSpPr>
          <p:nvPr/>
        </p:nvCxnSpPr>
        <p:spPr>
          <a:xfrm flipH="1">
            <a:off x="2195772" y="4410210"/>
            <a:ext cx="144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94236A6-F54F-4656-BB5F-753BA74B70D0}"/>
              </a:ext>
            </a:extLst>
          </p:cNvPr>
          <p:cNvCxnSpPr>
            <a:cxnSpLocks/>
          </p:cNvCxnSpPr>
          <p:nvPr/>
        </p:nvCxnSpPr>
        <p:spPr>
          <a:xfrm>
            <a:off x="3635772" y="4406535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BA68DCA-68EB-45D4-8B06-F442651BC7D6}"/>
              </a:ext>
            </a:extLst>
          </p:cNvPr>
          <p:cNvSpPr txBox="1"/>
          <p:nvPr/>
        </p:nvSpPr>
        <p:spPr>
          <a:xfrm>
            <a:off x="1387736" y="559832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50A7221-532C-4446-9DE4-74E50412B0B8}"/>
              </a:ext>
            </a:extLst>
          </p:cNvPr>
          <p:cNvSpPr/>
          <p:nvPr/>
        </p:nvSpPr>
        <p:spPr>
          <a:xfrm>
            <a:off x="6478428" y="5471100"/>
            <a:ext cx="2307972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 LN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9AC1D0E-B23E-48F8-BBF3-8FC47829AE12}"/>
              </a:ext>
            </a:extLst>
          </p:cNvPr>
          <p:cNvSpPr/>
          <p:nvPr/>
        </p:nvSpPr>
        <p:spPr>
          <a:xfrm>
            <a:off x="9064197" y="6105409"/>
            <a:ext cx="2510698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without LN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8826D15-2BBC-4475-9147-217B39C75EF7}"/>
              </a:ext>
            </a:extLst>
          </p:cNvPr>
          <p:cNvCxnSpPr/>
          <p:nvPr/>
        </p:nvCxnSpPr>
        <p:spPr>
          <a:xfrm>
            <a:off x="10093304" y="215858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3F42920-18FF-4043-9369-A769F8DBF508}"/>
              </a:ext>
            </a:extLst>
          </p:cNvPr>
          <p:cNvCxnSpPr/>
          <p:nvPr/>
        </p:nvCxnSpPr>
        <p:spPr>
          <a:xfrm>
            <a:off x="10827191" y="362294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lowchart: Connector 128">
            <a:extLst>
              <a:ext uri="{FF2B5EF4-FFF2-40B4-BE49-F238E27FC236}">
                <a16:creationId xmlns:a16="http://schemas.microsoft.com/office/drawing/2014/main" id="{4CE351D6-8329-40D6-A361-F484913880EC}"/>
              </a:ext>
            </a:extLst>
          </p:cNvPr>
          <p:cNvSpPr>
            <a:spLocks noChangeAspect="1"/>
          </p:cNvSpPr>
          <p:nvPr/>
        </p:nvSpPr>
        <p:spPr>
          <a:xfrm>
            <a:off x="5194246" y="444062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83BC510-E6F5-4D5D-B31A-A1AAE82CE74F}"/>
              </a:ext>
            </a:extLst>
          </p:cNvPr>
          <p:cNvCxnSpPr/>
          <p:nvPr/>
        </p:nvCxnSpPr>
        <p:spPr>
          <a:xfrm>
            <a:off x="3694774" y="6045861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4094967-1850-4FC9-9B3A-E232FAB73425}"/>
              </a:ext>
            </a:extLst>
          </p:cNvPr>
          <p:cNvCxnSpPr>
            <a:cxnSpLocks/>
          </p:cNvCxnSpPr>
          <p:nvPr/>
        </p:nvCxnSpPr>
        <p:spPr>
          <a:xfrm>
            <a:off x="5401106" y="6395645"/>
            <a:ext cx="0" cy="208355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A1878CD-FBFC-45A1-BC76-5CC25CDF2AB5}"/>
              </a:ext>
            </a:extLst>
          </p:cNvPr>
          <p:cNvCxnSpPr/>
          <p:nvPr/>
        </p:nvCxnSpPr>
        <p:spPr>
          <a:xfrm>
            <a:off x="5392197" y="6608668"/>
            <a:ext cx="367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49ED54A6-F653-4A67-9286-C9C335C374FA}"/>
              </a:ext>
            </a:extLst>
          </p:cNvPr>
          <p:cNvSpPr>
            <a:spLocks noChangeAspect="1"/>
          </p:cNvSpPr>
          <p:nvPr/>
        </p:nvSpPr>
        <p:spPr>
          <a:xfrm>
            <a:off x="10105529" y="540818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F853C73-07E3-4783-9D8D-7772F1FEC40D}"/>
              </a:ext>
            </a:extLst>
          </p:cNvPr>
          <p:cNvCxnSpPr/>
          <p:nvPr/>
        </p:nvCxnSpPr>
        <p:spPr>
          <a:xfrm>
            <a:off x="8786400" y="5624244"/>
            <a:ext cx="12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31980C3-E28D-45EE-9A17-C7BC88F40D2F}"/>
              </a:ext>
            </a:extLst>
          </p:cNvPr>
          <p:cNvCxnSpPr>
            <a:cxnSpLocks/>
          </p:cNvCxnSpPr>
          <p:nvPr/>
        </p:nvCxnSpPr>
        <p:spPr>
          <a:xfrm rot="10800000">
            <a:off x="10319546" y="585340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E2DDB850-2800-4168-801D-D0FB1B5061DA}"/>
              </a:ext>
            </a:extLst>
          </p:cNvPr>
          <p:cNvSpPr txBox="1"/>
          <p:nvPr/>
        </p:nvSpPr>
        <p:spPr>
          <a:xfrm>
            <a:off x="1939428" y="311409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09B3185-829B-4DDA-A99E-7C75FA0EB115}"/>
              </a:ext>
            </a:extLst>
          </p:cNvPr>
          <p:cNvCxnSpPr>
            <a:cxnSpLocks/>
          </p:cNvCxnSpPr>
          <p:nvPr/>
        </p:nvCxnSpPr>
        <p:spPr>
          <a:xfrm>
            <a:off x="5408911" y="4872745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Connector 145">
            <a:extLst>
              <a:ext uri="{FF2B5EF4-FFF2-40B4-BE49-F238E27FC236}">
                <a16:creationId xmlns:a16="http://schemas.microsoft.com/office/drawing/2014/main" id="{80F748BA-09BF-4DF9-BCC7-28443AF96612}"/>
              </a:ext>
            </a:extLst>
          </p:cNvPr>
          <p:cNvSpPr>
            <a:spLocks noChangeAspect="1"/>
          </p:cNvSpPr>
          <p:nvPr/>
        </p:nvSpPr>
        <p:spPr>
          <a:xfrm>
            <a:off x="4101513" y="582452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6B721A4-542D-4088-A3AA-760B9FEB8A9F}"/>
              </a:ext>
            </a:extLst>
          </p:cNvPr>
          <p:cNvSpPr txBox="1"/>
          <p:nvPr/>
        </p:nvSpPr>
        <p:spPr>
          <a:xfrm>
            <a:off x="2369333" y="1831517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003CBFD-C3DB-4F39-B759-4CEC838C7466}"/>
              </a:ext>
            </a:extLst>
          </p:cNvPr>
          <p:cNvSpPr txBox="1"/>
          <p:nvPr/>
        </p:nvSpPr>
        <p:spPr>
          <a:xfrm>
            <a:off x="2352763" y="2159883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67844A0-2111-424E-BD79-040C75F2E4FE}"/>
              </a:ext>
            </a:extLst>
          </p:cNvPr>
          <p:cNvCxnSpPr/>
          <p:nvPr/>
        </p:nvCxnSpPr>
        <p:spPr>
          <a:xfrm>
            <a:off x="1244966" y="6040584"/>
            <a:ext cx="108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7A5E8BC-BBA5-4267-8CF7-5CCA25A972B0}"/>
              </a:ext>
            </a:extLst>
          </p:cNvPr>
          <p:cNvGrpSpPr/>
          <p:nvPr/>
        </p:nvGrpSpPr>
        <p:grpSpPr>
          <a:xfrm>
            <a:off x="10673166" y="5099942"/>
            <a:ext cx="924222" cy="900000"/>
            <a:chOff x="10934393" y="5549105"/>
            <a:chExt cx="924222" cy="900000"/>
          </a:xfrm>
          <a:noFill/>
        </p:grpSpPr>
        <p:sp>
          <p:nvSpPr>
            <p:cNvPr id="95" name="Flowchart: Extract 94">
              <a:extLst>
                <a:ext uri="{FF2B5EF4-FFF2-40B4-BE49-F238E27FC236}">
                  <a16:creationId xmlns:a16="http://schemas.microsoft.com/office/drawing/2014/main" id="{9BE14DA3-2813-49DD-83BA-503F6179E7B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C496BCF-A6BA-42CC-8099-B2DD35AC334E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3318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C16A27-D024-4843-BAB9-FB2A08EB02A6}"/>
              </a:ext>
            </a:extLst>
          </p:cNvPr>
          <p:cNvSpPr/>
          <p:nvPr/>
        </p:nvSpPr>
        <p:spPr>
          <a:xfrm>
            <a:off x="8324224" y="2055649"/>
            <a:ext cx="1764000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B63499-137D-4DCC-A282-2075B69F1182}"/>
              </a:ext>
            </a:extLst>
          </p:cNvPr>
          <p:cNvCxnSpPr>
            <a:cxnSpLocks/>
          </p:cNvCxnSpPr>
          <p:nvPr/>
        </p:nvCxnSpPr>
        <p:spPr>
          <a:xfrm>
            <a:off x="3879401" y="48286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232F861-F6C2-4AB5-9954-9373E7C70685}"/>
              </a:ext>
            </a:extLst>
          </p:cNvPr>
          <p:cNvGrpSpPr>
            <a:grpSpLocks noChangeAspect="1"/>
          </p:cNvGrpSpPr>
          <p:nvPr/>
        </p:nvGrpSpPr>
        <p:grpSpPr>
          <a:xfrm>
            <a:off x="3139465" y="1609931"/>
            <a:ext cx="1764130" cy="1478781"/>
            <a:chOff x="6182535" y="2713426"/>
            <a:chExt cx="1199724" cy="1005666"/>
          </a:xfrm>
        </p:grpSpPr>
        <p:sp>
          <p:nvSpPr>
            <p:cNvPr id="92" name="Diamond 91">
              <a:extLst>
                <a:ext uri="{FF2B5EF4-FFF2-40B4-BE49-F238E27FC236}">
                  <a16:creationId xmlns:a16="http://schemas.microsoft.com/office/drawing/2014/main" id="{AEB2765C-2BD7-4EFA-82A5-34151C3823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0F73A41-15B9-4B9A-A3AA-DF2289F111D9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2EAC304-D0E1-4C03-8DDD-BCBF429C7BDC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E57C07A7-7075-41CB-9D16-270D1BB562E9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A005BFA-AF7C-4DD6-9801-34EF8D3D240E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13C92D0-D63B-4EE4-97DA-549361AC3CAD}"/>
              </a:ext>
            </a:extLst>
          </p:cNvPr>
          <p:cNvSpPr txBox="1"/>
          <p:nvPr/>
        </p:nvSpPr>
        <p:spPr>
          <a:xfrm>
            <a:off x="4471593" y="180493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36EA19A-296D-4E47-9662-26ED408E8AB0}"/>
              </a:ext>
            </a:extLst>
          </p:cNvPr>
          <p:cNvSpPr>
            <a:spLocks noChangeAspect="1"/>
          </p:cNvSpPr>
          <p:nvPr/>
        </p:nvSpPr>
        <p:spPr>
          <a:xfrm>
            <a:off x="10484224" y="197809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F90955-00E9-49E9-A0E6-0D64344568E7}"/>
              </a:ext>
            </a:extLst>
          </p:cNvPr>
          <p:cNvSpPr/>
          <p:nvPr/>
        </p:nvSpPr>
        <p:spPr>
          <a:xfrm>
            <a:off x="3260658" y="775778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FF00"/>
                </a:solidFill>
              </a:rPr>
              <a:t>Hexflag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  <a:p>
            <a:pPr algn="ctr"/>
            <a:r>
              <a:rPr lang="en-US" dirty="0" err="1">
                <a:solidFill>
                  <a:srgbClr val="00FF00"/>
                </a:solidFill>
              </a:rPr>
              <a:t>Decflag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4F70D83-8343-42E2-BFB8-4F3BE1733464}"/>
              </a:ext>
            </a:extLst>
          </p:cNvPr>
          <p:cNvSpPr>
            <a:spLocks noChangeAspect="1"/>
          </p:cNvSpPr>
          <p:nvPr/>
        </p:nvSpPr>
        <p:spPr>
          <a:xfrm>
            <a:off x="11228927" y="339149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6CEDBA-20DA-427B-9E91-DFB41C9206A3}"/>
              </a:ext>
            </a:extLst>
          </p:cNvPr>
          <p:cNvCxnSpPr>
            <a:cxnSpLocks/>
          </p:cNvCxnSpPr>
          <p:nvPr/>
        </p:nvCxnSpPr>
        <p:spPr>
          <a:xfrm rot="5400000">
            <a:off x="2747088" y="1652488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6CB3A6E-7349-4150-B077-2AB0DB99753F}"/>
              </a:ext>
            </a:extLst>
          </p:cNvPr>
          <p:cNvSpPr/>
          <p:nvPr/>
        </p:nvSpPr>
        <p:spPr>
          <a:xfrm>
            <a:off x="3356958" y="179081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2CDD92-3103-44EC-9479-7630D9D03C54}"/>
              </a:ext>
            </a:extLst>
          </p:cNvPr>
          <p:cNvCxnSpPr>
            <a:cxnSpLocks/>
          </p:cNvCxnSpPr>
          <p:nvPr/>
        </p:nvCxnSpPr>
        <p:spPr>
          <a:xfrm>
            <a:off x="3877431" y="135625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7E9A45-CD89-4BF8-9AAE-530EB71B5502}"/>
              </a:ext>
            </a:extLst>
          </p:cNvPr>
          <p:cNvGrpSpPr>
            <a:grpSpLocks noChangeAspect="1"/>
          </p:cNvGrpSpPr>
          <p:nvPr/>
        </p:nvGrpSpPr>
        <p:grpSpPr>
          <a:xfrm>
            <a:off x="4787677" y="1334020"/>
            <a:ext cx="1764131" cy="1376131"/>
            <a:chOff x="6182534" y="2526931"/>
            <a:chExt cx="1199725" cy="935857"/>
          </a:xfrm>
        </p:grpSpPr>
        <p:sp>
          <p:nvSpPr>
            <p:cNvPr id="88" name="Diamond 87">
              <a:extLst>
                <a:ext uri="{FF2B5EF4-FFF2-40B4-BE49-F238E27FC236}">
                  <a16:creationId xmlns:a16="http://schemas.microsoft.com/office/drawing/2014/main" id="{54183C91-890F-4A41-A03E-EE6E28CBE1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2562D63-3D84-4EE7-97F2-2853DFF2AC88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9923CF4-41CD-4212-92E5-C429CC8F9618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4A30546-5DC0-4C5B-8FFF-E50B4A3A5916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4600A13-EC72-417B-BFA7-9849993F293D}"/>
              </a:ext>
            </a:extLst>
          </p:cNvPr>
          <p:cNvSpPr txBox="1"/>
          <p:nvPr/>
        </p:nvSpPr>
        <p:spPr>
          <a:xfrm>
            <a:off x="6119809" y="183418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1AB90F-A4D3-479B-B9F7-E2A6A875BAE1}"/>
              </a:ext>
            </a:extLst>
          </p:cNvPr>
          <p:cNvSpPr txBox="1"/>
          <p:nvPr/>
        </p:nvSpPr>
        <p:spPr>
          <a:xfrm>
            <a:off x="7833458" y="182840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5DAA9-A173-4C3D-AF76-808994240B35}"/>
              </a:ext>
            </a:extLst>
          </p:cNvPr>
          <p:cNvSpPr txBox="1"/>
          <p:nvPr/>
        </p:nvSpPr>
        <p:spPr>
          <a:xfrm>
            <a:off x="7135877" y="6307545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52C9EE-9642-4529-A72F-644B15A3C716}"/>
              </a:ext>
            </a:extLst>
          </p:cNvPr>
          <p:cNvGrpSpPr>
            <a:grpSpLocks noChangeAspect="1"/>
          </p:cNvGrpSpPr>
          <p:nvPr/>
        </p:nvGrpSpPr>
        <p:grpSpPr>
          <a:xfrm>
            <a:off x="6440749" y="1214163"/>
            <a:ext cx="1883475" cy="1565975"/>
            <a:chOff x="6177869" y="2461426"/>
            <a:chExt cx="1204390" cy="1001362"/>
          </a:xfrm>
        </p:grpSpPr>
        <p:sp>
          <p:nvSpPr>
            <p:cNvPr id="83" name="Diamond 82">
              <a:extLst>
                <a:ext uri="{FF2B5EF4-FFF2-40B4-BE49-F238E27FC236}">
                  <a16:creationId xmlns:a16="http://schemas.microsoft.com/office/drawing/2014/main" id="{7605DF37-96E6-4D29-A4A4-7F802F41C9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1B5FDC3-94BB-4504-99D3-74CBB02E91BE}"/>
                </a:ext>
              </a:extLst>
            </p:cNvPr>
            <p:cNvSpPr txBox="1"/>
            <p:nvPr/>
          </p:nvSpPr>
          <p:spPr>
            <a:xfrm>
              <a:off x="6177869" y="2927761"/>
              <a:ext cx="995465" cy="370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&gt; 4 ?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BE086C3-F296-424C-A17F-202AE5AC4B87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2C6F63E-3A38-4BA6-9E12-9E0755E5061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2129D93-1274-43F4-B091-E77D6BEF80BB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2BF2AA1-AF14-4294-B25E-3A8F6F5D3007}"/>
              </a:ext>
            </a:extLst>
          </p:cNvPr>
          <p:cNvSpPr/>
          <p:nvPr/>
        </p:nvSpPr>
        <p:spPr>
          <a:xfrm>
            <a:off x="6744529" y="681228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0E61BD-759D-4B17-85A3-9DC5CC3812DE}"/>
              </a:ext>
            </a:extLst>
          </p:cNvPr>
          <p:cNvSpPr/>
          <p:nvPr/>
        </p:nvSpPr>
        <p:spPr>
          <a:xfrm>
            <a:off x="5054608" y="68972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1D0A8A-9B5A-4B2B-9C3D-AF1508D3D277}"/>
              </a:ext>
            </a:extLst>
          </p:cNvPr>
          <p:cNvGrpSpPr>
            <a:grpSpLocks noChangeAspect="1"/>
          </p:cNvGrpSpPr>
          <p:nvPr/>
        </p:nvGrpSpPr>
        <p:grpSpPr>
          <a:xfrm>
            <a:off x="3142581" y="3079797"/>
            <a:ext cx="1764131" cy="1666227"/>
            <a:chOff x="6182534" y="2713426"/>
            <a:chExt cx="1199725" cy="1133140"/>
          </a:xfrm>
        </p:grpSpPr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B26A672D-D41F-40C2-8413-9549EA1441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41F5B4C-85A9-4C75-8EFF-5B60647D5EF4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92A4CD2-35D3-41D2-AE8E-BC4004F6EA11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051BEBC-85FA-43A7-B2C4-E335F710FB4F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79475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49D700D-AD01-4085-AD0A-9807FB62A400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FA4E1-D96C-4494-890C-4EC4A668E572}"/>
              </a:ext>
            </a:extLst>
          </p:cNvPr>
          <p:cNvCxnSpPr>
            <a:cxnSpLocks/>
          </p:cNvCxnSpPr>
          <p:nvPr/>
        </p:nvCxnSpPr>
        <p:spPr>
          <a:xfrm rot="10800000">
            <a:off x="5536499" y="123769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FF0204-1FAA-4361-8D10-726CDFA4E848}"/>
              </a:ext>
            </a:extLst>
          </p:cNvPr>
          <p:cNvSpPr txBox="1"/>
          <p:nvPr/>
        </p:nvSpPr>
        <p:spPr>
          <a:xfrm>
            <a:off x="4472478" y="329644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7B0C82-BFC8-4F7E-AA00-E7864E42F66E}"/>
              </a:ext>
            </a:extLst>
          </p:cNvPr>
          <p:cNvSpPr/>
          <p:nvPr/>
        </p:nvSpPr>
        <p:spPr>
          <a:xfrm>
            <a:off x="3406826" y="475329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203B5D-4EE1-4F0F-8F75-7BECD208AA07}"/>
              </a:ext>
            </a:extLst>
          </p:cNvPr>
          <p:cNvSpPr/>
          <p:nvPr/>
        </p:nvSpPr>
        <p:spPr>
          <a:xfrm>
            <a:off x="4912600" y="3355626"/>
            <a:ext cx="1764000" cy="550147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string to long int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6FC1F65-C27F-4FB3-8D6B-8C3A0272F14B}"/>
              </a:ext>
            </a:extLst>
          </p:cNvPr>
          <p:cNvGrpSpPr>
            <a:grpSpLocks noChangeAspect="1"/>
          </p:cNvGrpSpPr>
          <p:nvPr/>
        </p:nvGrpSpPr>
        <p:grpSpPr>
          <a:xfrm>
            <a:off x="6942439" y="2940824"/>
            <a:ext cx="2260170" cy="1727560"/>
            <a:chOff x="6158687" y="2713426"/>
            <a:chExt cx="1223572" cy="935235"/>
          </a:xfrm>
        </p:grpSpPr>
        <p:sp>
          <p:nvSpPr>
            <p:cNvPr id="74" name="Diamond 73">
              <a:extLst>
                <a:ext uri="{FF2B5EF4-FFF2-40B4-BE49-F238E27FC236}">
                  <a16:creationId xmlns:a16="http://schemas.microsoft.com/office/drawing/2014/main" id="{F2A5F0AB-479F-43B3-A9A4-6DBCF70A1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EFDEAC5-D4C8-4DB4-93EB-BD68449607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158687" y="2767301"/>
              <a:ext cx="985609" cy="577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</a:t>
              </a:r>
              <a:r>
                <a:rPr lang="en-US" dirty="0">
                  <a:solidFill>
                    <a:srgbClr val="FF0000"/>
                  </a:solidFill>
                </a:rPr>
                <a:t>65535</a:t>
              </a: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CC9523-E89C-40B0-8D84-71738B1FF685}"/>
                </a:ext>
              </a:extLst>
            </p:cNvPr>
            <p:cNvSpPr txBox="1"/>
            <p:nvPr/>
          </p:nvSpPr>
          <p:spPr>
            <a:xfrm>
              <a:off x="6734300" y="347153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1FE65A9-FC65-496D-B448-339CA462B876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A3F819-3709-48DA-9CBB-084F2FB65B06}"/>
              </a:ext>
            </a:extLst>
          </p:cNvPr>
          <p:cNvCxnSpPr/>
          <p:nvPr/>
        </p:nvCxnSpPr>
        <p:spPr>
          <a:xfrm>
            <a:off x="6699955" y="3630699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D89379-AEDD-4C3F-9462-428893F3605B}"/>
              </a:ext>
            </a:extLst>
          </p:cNvPr>
          <p:cNvCxnSpPr>
            <a:cxnSpLocks/>
          </p:cNvCxnSpPr>
          <p:nvPr/>
        </p:nvCxnSpPr>
        <p:spPr>
          <a:xfrm>
            <a:off x="7914155" y="4313170"/>
            <a:ext cx="0" cy="43261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9E3FE-0F66-469A-B5D4-120CCB2F4A67}"/>
              </a:ext>
            </a:extLst>
          </p:cNvPr>
          <p:cNvSpPr/>
          <p:nvPr/>
        </p:nvSpPr>
        <p:spPr>
          <a:xfrm>
            <a:off x="7416572" y="4774713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F3B016-DC8F-4965-9929-BA87F6BCDBC9}"/>
              </a:ext>
            </a:extLst>
          </p:cNvPr>
          <p:cNvSpPr txBox="1"/>
          <p:nvPr/>
        </p:nvSpPr>
        <p:spPr>
          <a:xfrm>
            <a:off x="8609531" y="331601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13DFC9-5635-4FB2-A4F3-C0A010E06A2C}"/>
              </a:ext>
            </a:extLst>
          </p:cNvPr>
          <p:cNvSpPr/>
          <p:nvPr/>
        </p:nvSpPr>
        <p:spPr>
          <a:xfrm>
            <a:off x="9066821" y="3365049"/>
            <a:ext cx="1764000" cy="52843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the int to Hex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3F250C-3C47-4A8C-90D3-4ACA538F6DBE}"/>
              </a:ext>
            </a:extLst>
          </p:cNvPr>
          <p:cNvSpPr/>
          <p:nvPr/>
        </p:nvSpPr>
        <p:spPr>
          <a:xfrm>
            <a:off x="278244" y="1820841"/>
            <a:ext cx="1969155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BD90D3-5FF7-47E4-BC58-F83B917AE1AF}"/>
              </a:ext>
            </a:extLst>
          </p:cNvPr>
          <p:cNvGrpSpPr>
            <a:grpSpLocks noChangeAspect="1"/>
          </p:cNvGrpSpPr>
          <p:nvPr/>
        </p:nvGrpSpPr>
        <p:grpSpPr>
          <a:xfrm>
            <a:off x="402554" y="4376574"/>
            <a:ext cx="3001243" cy="1286434"/>
            <a:chOff x="6182534" y="2713426"/>
            <a:chExt cx="1748259" cy="749362"/>
          </a:xfrm>
        </p:grpSpPr>
        <p:sp>
          <p:nvSpPr>
            <p:cNvPr id="70" name="Diamond 69">
              <a:extLst>
                <a:ext uri="{FF2B5EF4-FFF2-40B4-BE49-F238E27FC236}">
                  <a16:creationId xmlns:a16="http://schemas.microsoft.com/office/drawing/2014/main" id="{67FE4864-2191-476C-8BFC-81A70B9D64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EEA329F-3688-482E-B23D-189571F461D5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&gt;4 ?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6AE3CA-8232-4D81-8D5F-2AE061E3D4F0}"/>
                </a:ext>
              </a:extLst>
            </p:cNvPr>
            <p:cNvSpPr txBox="1"/>
            <p:nvPr/>
          </p:nvSpPr>
          <p:spPr>
            <a:xfrm>
              <a:off x="7122367" y="2908212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0EE23FF-D509-4D28-B0B2-35850B8214EE}"/>
                </a:ext>
              </a:extLst>
            </p:cNvPr>
            <p:cNvCxnSpPr/>
            <p:nvPr/>
          </p:nvCxnSpPr>
          <p:spPr>
            <a:xfrm>
              <a:off x="7112947" y="3088079"/>
              <a:ext cx="81784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72DA6DF-9708-48F8-9964-011063280008}"/>
              </a:ext>
            </a:extLst>
          </p:cNvPr>
          <p:cNvSpPr/>
          <p:nvPr/>
        </p:nvSpPr>
        <p:spPr>
          <a:xfrm>
            <a:off x="2311284" y="5713264"/>
            <a:ext cx="1387046" cy="65464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</a:t>
            </a:r>
          </a:p>
          <a:p>
            <a:pPr algn="ctr"/>
            <a:r>
              <a:rPr lang="en-US" dirty="0">
                <a:solidFill>
                  <a:srgbClr val="00FF00"/>
                </a:solidFill>
              </a:rPr>
              <a:t>Leading zero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526157-FAB0-46AD-8663-9CD0BDE21EFD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257019" y="4047895"/>
            <a:ext cx="0" cy="324389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4F53FC-6E36-49F5-BF2A-187521321DBE}"/>
              </a:ext>
            </a:extLst>
          </p:cNvPr>
          <p:cNvCxnSpPr>
            <a:cxnSpLocks/>
          </p:cNvCxnSpPr>
          <p:nvPr/>
        </p:nvCxnSpPr>
        <p:spPr>
          <a:xfrm>
            <a:off x="1257018" y="5670162"/>
            <a:ext cx="0" cy="36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492FEDF-0482-4E4B-95EA-BAD77D7819B6}"/>
              </a:ext>
            </a:extLst>
          </p:cNvPr>
          <p:cNvGrpSpPr>
            <a:grpSpLocks noChangeAspect="1"/>
          </p:cNvGrpSpPr>
          <p:nvPr/>
        </p:nvGrpSpPr>
        <p:grpSpPr>
          <a:xfrm>
            <a:off x="6246375" y="5229402"/>
            <a:ext cx="1882040" cy="1146787"/>
            <a:chOff x="6189440" y="2713426"/>
            <a:chExt cx="1229810" cy="749362"/>
          </a:xfrm>
        </p:grpSpPr>
        <p:sp>
          <p:nvSpPr>
            <p:cNvPr id="66" name="Diamond 65">
              <a:extLst>
                <a:ext uri="{FF2B5EF4-FFF2-40B4-BE49-F238E27FC236}">
                  <a16:creationId xmlns:a16="http://schemas.microsoft.com/office/drawing/2014/main" id="{D7B60E63-3FAB-42D8-B309-E2080E6167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1ABB450-B85E-4B6D-A545-8B7AB6A55B52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48A34B1-0C57-4C27-B3DF-FD61618495F2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208941C-223E-4851-9BE1-B53CC0FB8CA3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4EA3A88-2340-4DC7-ABB4-9252783B84A4}"/>
              </a:ext>
            </a:extLst>
          </p:cNvPr>
          <p:cNvGrpSpPr>
            <a:grpSpLocks noChangeAspect="1"/>
          </p:cNvGrpSpPr>
          <p:nvPr/>
        </p:nvGrpSpPr>
        <p:grpSpPr>
          <a:xfrm>
            <a:off x="402560" y="2761462"/>
            <a:ext cx="1708920" cy="1564817"/>
            <a:chOff x="6182534" y="2713426"/>
            <a:chExt cx="995465" cy="911523"/>
          </a:xfrm>
        </p:grpSpPr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115F94FD-20BB-4668-8A78-FB960CB3C3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9B5120F-F47F-4EF1-A658-EA720A34903B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A3CE51B-CE21-48F7-9DD5-4C0C65FD4C33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ABB2DC-4325-4C65-B64A-7A9900488407}"/>
              </a:ext>
            </a:extLst>
          </p:cNvPr>
          <p:cNvCxnSpPr>
            <a:cxnSpLocks/>
          </p:cNvCxnSpPr>
          <p:nvPr/>
        </p:nvCxnSpPr>
        <p:spPr>
          <a:xfrm>
            <a:off x="1261974" y="250536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BD658F-1F28-4FE0-B591-ED0B0192FC9D}"/>
              </a:ext>
            </a:extLst>
          </p:cNvPr>
          <p:cNvCxnSpPr>
            <a:cxnSpLocks/>
          </p:cNvCxnSpPr>
          <p:nvPr/>
        </p:nvCxnSpPr>
        <p:spPr>
          <a:xfrm flipH="1">
            <a:off x="1992926" y="3409825"/>
            <a:ext cx="20732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8CD435C-F0F7-473A-B4C3-AD59F8F5B660}"/>
              </a:ext>
            </a:extLst>
          </p:cNvPr>
          <p:cNvCxnSpPr>
            <a:cxnSpLocks/>
          </p:cNvCxnSpPr>
          <p:nvPr/>
        </p:nvCxnSpPr>
        <p:spPr>
          <a:xfrm>
            <a:off x="2195772" y="340975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6A6DD4-F413-44D7-A8BD-34639578EB5A}"/>
              </a:ext>
            </a:extLst>
          </p:cNvPr>
          <p:cNvCxnSpPr>
            <a:cxnSpLocks/>
          </p:cNvCxnSpPr>
          <p:nvPr/>
        </p:nvCxnSpPr>
        <p:spPr>
          <a:xfrm flipH="1">
            <a:off x="2195772" y="4410210"/>
            <a:ext cx="144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BFB656-CD76-47CD-AAE1-0E29A7FB1BF1}"/>
              </a:ext>
            </a:extLst>
          </p:cNvPr>
          <p:cNvCxnSpPr>
            <a:cxnSpLocks/>
          </p:cNvCxnSpPr>
          <p:nvPr/>
        </p:nvCxnSpPr>
        <p:spPr>
          <a:xfrm>
            <a:off x="3635772" y="4406535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1E8636-AE54-4AB4-811B-21D275245FB2}"/>
              </a:ext>
            </a:extLst>
          </p:cNvPr>
          <p:cNvSpPr txBox="1"/>
          <p:nvPr/>
        </p:nvSpPr>
        <p:spPr>
          <a:xfrm>
            <a:off x="1387736" y="559832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5E52C5-6677-49B4-AABB-1E593E11F127}"/>
              </a:ext>
            </a:extLst>
          </p:cNvPr>
          <p:cNvSpPr/>
          <p:nvPr/>
        </p:nvSpPr>
        <p:spPr>
          <a:xfrm>
            <a:off x="8031457" y="5399656"/>
            <a:ext cx="252709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 LN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E31CE1-4547-471C-8C12-537F6CD6F396}"/>
              </a:ext>
            </a:extLst>
          </p:cNvPr>
          <p:cNvSpPr/>
          <p:nvPr/>
        </p:nvSpPr>
        <p:spPr>
          <a:xfrm>
            <a:off x="9480757" y="6105409"/>
            <a:ext cx="2510698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without LN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3A433B-227D-4E59-B5AD-C5A2FFD4AD45}"/>
              </a:ext>
            </a:extLst>
          </p:cNvPr>
          <p:cNvCxnSpPr/>
          <p:nvPr/>
        </p:nvCxnSpPr>
        <p:spPr>
          <a:xfrm>
            <a:off x="10088224" y="219414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E3FC8EE-6EA1-4C65-B254-34F77E5CAFBF}"/>
              </a:ext>
            </a:extLst>
          </p:cNvPr>
          <p:cNvCxnSpPr/>
          <p:nvPr/>
        </p:nvCxnSpPr>
        <p:spPr>
          <a:xfrm>
            <a:off x="10827191" y="362294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A71FB109-B638-425C-87F5-2E3F9E4E1DF2}"/>
              </a:ext>
            </a:extLst>
          </p:cNvPr>
          <p:cNvSpPr>
            <a:spLocks noChangeAspect="1"/>
          </p:cNvSpPr>
          <p:nvPr/>
        </p:nvSpPr>
        <p:spPr>
          <a:xfrm>
            <a:off x="5092646" y="420186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351F541-FCE0-439B-A12F-015073D772A9}"/>
              </a:ext>
            </a:extLst>
          </p:cNvPr>
          <p:cNvCxnSpPr/>
          <p:nvPr/>
        </p:nvCxnSpPr>
        <p:spPr>
          <a:xfrm>
            <a:off x="3674454" y="6045861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D86321-38C0-472C-87E3-1E76D5AFEC25}"/>
              </a:ext>
            </a:extLst>
          </p:cNvPr>
          <p:cNvCxnSpPr>
            <a:cxnSpLocks/>
          </p:cNvCxnSpPr>
          <p:nvPr/>
        </p:nvCxnSpPr>
        <p:spPr>
          <a:xfrm>
            <a:off x="6997920" y="6376189"/>
            <a:ext cx="0" cy="208355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A90BC6-5042-4465-8E02-76A6ECCCA1B3}"/>
              </a:ext>
            </a:extLst>
          </p:cNvPr>
          <p:cNvCxnSpPr/>
          <p:nvPr/>
        </p:nvCxnSpPr>
        <p:spPr>
          <a:xfrm>
            <a:off x="6987760" y="6584544"/>
            <a:ext cx="248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41F17B47-99C7-4184-9AC1-6C403B242F8C}"/>
              </a:ext>
            </a:extLst>
          </p:cNvPr>
          <p:cNvSpPr>
            <a:spLocks noChangeAspect="1"/>
          </p:cNvSpPr>
          <p:nvPr/>
        </p:nvSpPr>
        <p:spPr>
          <a:xfrm>
            <a:off x="10592641" y="467644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F6D55-64DD-4933-AE40-6AB9A9601103}"/>
              </a:ext>
            </a:extLst>
          </p:cNvPr>
          <p:cNvCxnSpPr/>
          <p:nvPr/>
        </p:nvCxnSpPr>
        <p:spPr>
          <a:xfrm>
            <a:off x="9222360" y="4901929"/>
            <a:ext cx="13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E8D636-4CE8-4768-8CF6-202EB21A9CEC}"/>
              </a:ext>
            </a:extLst>
          </p:cNvPr>
          <p:cNvCxnSpPr>
            <a:cxnSpLocks/>
          </p:cNvCxnSpPr>
          <p:nvPr/>
        </p:nvCxnSpPr>
        <p:spPr>
          <a:xfrm rot="10800000">
            <a:off x="10799128" y="509740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E464E8A-5FDC-4A0E-BBF2-0E2B2E8DC95B}"/>
              </a:ext>
            </a:extLst>
          </p:cNvPr>
          <p:cNvSpPr txBox="1"/>
          <p:nvPr/>
        </p:nvSpPr>
        <p:spPr>
          <a:xfrm>
            <a:off x="1939428" y="311409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DE6823-159D-4758-8CD5-EC61435F803F}"/>
              </a:ext>
            </a:extLst>
          </p:cNvPr>
          <p:cNvCxnSpPr>
            <a:cxnSpLocks/>
          </p:cNvCxnSpPr>
          <p:nvPr/>
        </p:nvCxnSpPr>
        <p:spPr>
          <a:xfrm>
            <a:off x="5307311" y="4633985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00DAADE7-8DB1-4BC1-A3F8-6334852CC8A5}"/>
              </a:ext>
            </a:extLst>
          </p:cNvPr>
          <p:cNvSpPr>
            <a:spLocks noChangeAspect="1"/>
          </p:cNvSpPr>
          <p:nvPr/>
        </p:nvSpPr>
        <p:spPr>
          <a:xfrm>
            <a:off x="4081193" y="582452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5EA6AE-B16D-4395-A4D0-63E6D6B0E6B9}"/>
              </a:ext>
            </a:extLst>
          </p:cNvPr>
          <p:cNvSpPr txBox="1"/>
          <p:nvPr/>
        </p:nvSpPr>
        <p:spPr>
          <a:xfrm>
            <a:off x="2369333" y="1831517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AEC627-745B-4F4C-BDF3-093D5E44F12F}"/>
              </a:ext>
            </a:extLst>
          </p:cNvPr>
          <p:cNvSpPr txBox="1"/>
          <p:nvPr/>
        </p:nvSpPr>
        <p:spPr>
          <a:xfrm>
            <a:off x="2352763" y="2159883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B5948B-702A-44D4-AE63-CE4EE90F2C38}"/>
              </a:ext>
            </a:extLst>
          </p:cNvPr>
          <p:cNvCxnSpPr/>
          <p:nvPr/>
        </p:nvCxnSpPr>
        <p:spPr>
          <a:xfrm>
            <a:off x="1244966" y="6040584"/>
            <a:ext cx="108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034704DE-4E1A-4E85-8296-74D1F9A1AEC1}"/>
              </a:ext>
            </a:extLst>
          </p:cNvPr>
          <p:cNvSpPr/>
          <p:nvPr/>
        </p:nvSpPr>
        <p:spPr>
          <a:xfrm>
            <a:off x="8954581" y="598466"/>
            <a:ext cx="2729930" cy="6913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 NOTE: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Int ( 65535 ) = Hex ( FFFF 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5B73A23-CE31-48C4-99C7-33AE645F2B6C}"/>
              </a:ext>
            </a:extLst>
          </p:cNvPr>
          <p:cNvSpPr/>
          <p:nvPr/>
        </p:nvSpPr>
        <p:spPr>
          <a:xfrm>
            <a:off x="4494205" y="5009342"/>
            <a:ext cx="1601793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Separate lower &amp; Higher byte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B2B8ECC-6F7C-4921-94F4-AAB17458783F}"/>
              </a:ext>
            </a:extLst>
          </p:cNvPr>
          <p:cNvCxnSpPr>
            <a:cxnSpLocks/>
          </p:cNvCxnSpPr>
          <p:nvPr/>
        </p:nvCxnSpPr>
        <p:spPr>
          <a:xfrm>
            <a:off x="5295101" y="5589814"/>
            <a:ext cx="0" cy="208355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174B505-05C2-4E00-A4F4-D99FAF04E1FC}"/>
              </a:ext>
            </a:extLst>
          </p:cNvPr>
          <p:cNvCxnSpPr/>
          <p:nvPr/>
        </p:nvCxnSpPr>
        <p:spPr>
          <a:xfrm>
            <a:off x="5281879" y="5803410"/>
            <a:ext cx="104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27AF10E-80E2-412C-A609-9DEA2CF74688}"/>
              </a:ext>
            </a:extLst>
          </p:cNvPr>
          <p:cNvGrpSpPr/>
          <p:nvPr/>
        </p:nvGrpSpPr>
        <p:grpSpPr>
          <a:xfrm>
            <a:off x="11140993" y="4422442"/>
            <a:ext cx="924222" cy="900000"/>
            <a:chOff x="10934393" y="5549105"/>
            <a:chExt cx="924222" cy="900000"/>
          </a:xfrm>
          <a:noFill/>
        </p:grpSpPr>
        <p:sp>
          <p:nvSpPr>
            <p:cNvPr id="103" name="Flowchart: Extract 102">
              <a:extLst>
                <a:ext uri="{FF2B5EF4-FFF2-40B4-BE49-F238E27FC236}">
                  <a16:creationId xmlns:a16="http://schemas.microsoft.com/office/drawing/2014/main" id="{F8F71FD5-A809-4DD2-9B1F-94C0404E5D9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41FED6E-D803-4CC5-B90C-1D6F41D4761E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38D72D0-80D3-4EFF-B599-29F8D28A484D}"/>
              </a:ext>
            </a:extLst>
          </p:cNvPr>
          <p:cNvCxnSpPr>
            <a:cxnSpLocks/>
          </p:cNvCxnSpPr>
          <p:nvPr/>
        </p:nvCxnSpPr>
        <p:spPr>
          <a:xfrm>
            <a:off x="9222360" y="4892507"/>
            <a:ext cx="0" cy="522028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45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BA85D7-4259-47DD-935F-5439E4A03B0C}"/>
              </a:ext>
            </a:extLst>
          </p:cNvPr>
          <p:cNvSpPr/>
          <p:nvPr/>
        </p:nvSpPr>
        <p:spPr>
          <a:xfrm>
            <a:off x="6548439" y="2032256"/>
            <a:ext cx="1764000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9F458D-EB5E-441E-9444-C13CF8DBE742}"/>
              </a:ext>
            </a:extLst>
          </p:cNvPr>
          <p:cNvCxnSpPr>
            <a:cxnSpLocks/>
          </p:cNvCxnSpPr>
          <p:nvPr/>
        </p:nvCxnSpPr>
        <p:spPr>
          <a:xfrm>
            <a:off x="3879401" y="48286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F4E59FF-E625-4144-90F9-0DF86870DEAA}"/>
              </a:ext>
            </a:extLst>
          </p:cNvPr>
          <p:cNvGrpSpPr>
            <a:grpSpLocks noChangeAspect="1"/>
          </p:cNvGrpSpPr>
          <p:nvPr/>
        </p:nvGrpSpPr>
        <p:grpSpPr>
          <a:xfrm>
            <a:off x="3139465" y="1609931"/>
            <a:ext cx="1764130" cy="1478781"/>
            <a:chOff x="6182535" y="2713426"/>
            <a:chExt cx="1199724" cy="1005666"/>
          </a:xfrm>
        </p:grpSpPr>
        <p:sp>
          <p:nvSpPr>
            <p:cNvPr id="92" name="Diamond 91">
              <a:extLst>
                <a:ext uri="{FF2B5EF4-FFF2-40B4-BE49-F238E27FC236}">
                  <a16:creationId xmlns:a16="http://schemas.microsoft.com/office/drawing/2014/main" id="{0BA0C9A2-B52B-4100-B8A3-481BAF8D4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ECD2569-9EE1-4C24-8B50-F4E0C411B5A3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01BF9F0-D8B1-4232-BF01-93CE0EE11B99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34D5F3E8-A501-4A8B-AA2D-EA2F97E81326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C57B065-B479-429C-902E-74A746449FD9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0C8B3F-00C0-45F0-8126-BAF45198C93C}"/>
              </a:ext>
            </a:extLst>
          </p:cNvPr>
          <p:cNvSpPr txBox="1"/>
          <p:nvPr/>
        </p:nvSpPr>
        <p:spPr>
          <a:xfrm>
            <a:off x="4471593" y="180493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EE4840B3-7254-46C9-A2AA-073C2A6D1CAC}"/>
              </a:ext>
            </a:extLst>
          </p:cNvPr>
          <p:cNvSpPr>
            <a:spLocks noChangeAspect="1"/>
          </p:cNvSpPr>
          <p:nvPr/>
        </p:nvSpPr>
        <p:spPr>
          <a:xfrm>
            <a:off x="8708439" y="195469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008F55-D672-4EC2-A819-966785B6DBB2}"/>
              </a:ext>
            </a:extLst>
          </p:cNvPr>
          <p:cNvSpPr/>
          <p:nvPr/>
        </p:nvSpPr>
        <p:spPr>
          <a:xfrm>
            <a:off x="3260658" y="775778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FF00"/>
                </a:solidFill>
              </a:rPr>
              <a:t>Hexflag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  <a:p>
            <a:pPr algn="ctr"/>
            <a:r>
              <a:rPr lang="en-US" dirty="0" err="1">
                <a:solidFill>
                  <a:srgbClr val="00FF00"/>
                </a:solidFill>
              </a:rPr>
              <a:t>Decflag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D3675B1-4318-4C8A-BA10-F7F6C08FBC22}"/>
              </a:ext>
            </a:extLst>
          </p:cNvPr>
          <p:cNvSpPr>
            <a:spLocks noChangeAspect="1"/>
          </p:cNvSpPr>
          <p:nvPr/>
        </p:nvSpPr>
        <p:spPr>
          <a:xfrm>
            <a:off x="4926742" y="341464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DF260E-2E95-42FF-8699-D6D2F15D625C}"/>
              </a:ext>
            </a:extLst>
          </p:cNvPr>
          <p:cNvCxnSpPr>
            <a:cxnSpLocks/>
          </p:cNvCxnSpPr>
          <p:nvPr/>
        </p:nvCxnSpPr>
        <p:spPr>
          <a:xfrm rot="5400000">
            <a:off x="2747088" y="1652488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F8F9ABB-2045-4771-86EB-17516AB636A2}"/>
              </a:ext>
            </a:extLst>
          </p:cNvPr>
          <p:cNvSpPr/>
          <p:nvPr/>
        </p:nvSpPr>
        <p:spPr>
          <a:xfrm>
            <a:off x="3356958" y="179081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52CD1E-5432-4E2A-811B-02BDAB8AA0AE}"/>
              </a:ext>
            </a:extLst>
          </p:cNvPr>
          <p:cNvCxnSpPr>
            <a:cxnSpLocks/>
          </p:cNvCxnSpPr>
          <p:nvPr/>
        </p:nvCxnSpPr>
        <p:spPr>
          <a:xfrm>
            <a:off x="3877431" y="135625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5164C9-0A23-497A-AC6E-44FEA8A20BEB}"/>
              </a:ext>
            </a:extLst>
          </p:cNvPr>
          <p:cNvGrpSpPr>
            <a:grpSpLocks noChangeAspect="1"/>
          </p:cNvGrpSpPr>
          <p:nvPr/>
        </p:nvGrpSpPr>
        <p:grpSpPr>
          <a:xfrm>
            <a:off x="4787677" y="1334020"/>
            <a:ext cx="1764131" cy="1376131"/>
            <a:chOff x="6182534" y="2526931"/>
            <a:chExt cx="1199725" cy="935857"/>
          </a:xfrm>
        </p:grpSpPr>
        <p:sp>
          <p:nvSpPr>
            <p:cNvPr id="88" name="Diamond 87">
              <a:extLst>
                <a:ext uri="{FF2B5EF4-FFF2-40B4-BE49-F238E27FC236}">
                  <a16:creationId xmlns:a16="http://schemas.microsoft.com/office/drawing/2014/main" id="{3A63C12F-095B-48CB-ABD5-B7DA99BD2B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53E9F00-B636-4D38-828A-9BF8590B4B43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2439C37-1E53-4B07-B9AB-4EECC87B13C6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5B2A76A-F390-4120-BF4D-FDB7031AB630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16BA440-24FB-4854-8BB0-B40AE2E07C7B}"/>
              </a:ext>
            </a:extLst>
          </p:cNvPr>
          <p:cNvSpPr txBox="1"/>
          <p:nvPr/>
        </p:nvSpPr>
        <p:spPr>
          <a:xfrm>
            <a:off x="6119809" y="183418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099BCC-2038-42AB-BAF8-970F1C0D2CE6}"/>
              </a:ext>
            </a:extLst>
          </p:cNvPr>
          <p:cNvSpPr txBox="1"/>
          <p:nvPr/>
        </p:nvSpPr>
        <p:spPr>
          <a:xfrm>
            <a:off x="5561244" y="632351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6F51B5-9CA2-45D5-BBDC-E36540E03002}"/>
              </a:ext>
            </a:extLst>
          </p:cNvPr>
          <p:cNvSpPr/>
          <p:nvPr/>
        </p:nvSpPr>
        <p:spPr>
          <a:xfrm>
            <a:off x="5054608" y="68972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809E2-509B-4035-A6E1-72F92C3AB91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581" y="3079797"/>
            <a:ext cx="1764131" cy="1666227"/>
            <a:chOff x="6182534" y="2713426"/>
            <a:chExt cx="1199725" cy="1133140"/>
          </a:xfrm>
        </p:grpSpPr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B568258E-47B8-4442-AF7E-589B6A9CE3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E058321-8F93-4914-93D0-751433211057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A8FE0CB-668F-4753-A9B3-4AFD8E2A3D74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3161E9A-8DBA-4DD4-9AF8-E83C6223CF0F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79475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855E735-37AB-4EE8-8D8A-07A9EA15787A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4E3171-5AC5-4B6A-80CA-FA4BA01CB8C4}"/>
              </a:ext>
            </a:extLst>
          </p:cNvPr>
          <p:cNvCxnSpPr>
            <a:cxnSpLocks/>
          </p:cNvCxnSpPr>
          <p:nvPr/>
        </p:nvCxnSpPr>
        <p:spPr>
          <a:xfrm rot="10800000">
            <a:off x="5536499" y="123769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60D349-F4A2-48AC-8412-387AAF0F3128}"/>
              </a:ext>
            </a:extLst>
          </p:cNvPr>
          <p:cNvSpPr txBox="1"/>
          <p:nvPr/>
        </p:nvSpPr>
        <p:spPr>
          <a:xfrm>
            <a:off x="4472478" y="329644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8C240C-9103-46EF-B9F0-AB3613ECAC6E}"/>
              </a:ext>
            </a:extLst>
          </p:cNvPr>
          <p:cNvSpPr/>
          <p:nvPr/>
        </p:nvSpPr>
        <p:spPr>
          <a:xfrm>
            <a:off x="3406826" y="475329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4C902D-E835-431E-AE48-476AF9FEE96D}"/>
              </a:ext>
            </a:extLst>
          </p:cNvPr>
          <p:cNvSpPr/>
          <p:nvPr/>
        </p:nvSpPr>
        <p:spPr>
          <a:xfrm>
            <a:off x="278244" y="1820841"/>
            <a:ext cx="1969155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9D6C0E-9CD2-462C-BE17-48B432EAC698}"/>
              </a:ext>
            </a:extLst>
          </p:cNvPr>
          <p:cNvSpPr/>
          <p:nvPr/>
        </p:nvSpPr>
        <p:spPr>
          <a:xfrm>
            <a:off x="557429" y="4379399"/>
            <a:ext cx="1387046" cy="65464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</a:t>
            </a:r>
          </a:p>
          <a:p>
            <a:pPr algn="ctr"/>
            <a:r>
              <a:rPr lang="en-US" dirty="0">
                <a:solidFill>
                  <a:srgbClr val="00FF00"/>
                </a:solidFill>
              </a:rPr>
              <a:t>Leading zero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E925AA-837E-4D9B-8E8F-AE33313522E6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257019" y="4047895"/>
            <a:ext cx="0" cy="324389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11B462-9A1A-4206-97FD-95A7B08B8F56}"/>
              </a:ext>
            </a:extLst>
          </p:cNvPr>
          <p:cNvGrpSpPr>
            <a:grpSpLocks noChangeAspect="1"/>
          </p:cNvGrpSpPr>
          <p:nvPr/>
        </p:nvGrpSpPr>
        <p:grpSpPr>
          <a:xfrm>
            <a:off x="4649969" y="5266396"/>
            <a:ext cx="1882040" cy="1146787"/>
            <a:chOff x="6189440" y="2713426"/>
            <a:chExt cx="1229810" cy="749362"/>
          </a:xfrm>
        </p:grpSpPr>
        <p:sp>
          <p:nvSpPr>
            <p:cNvPr id="66" name="Diamond 65">
              <a:extLst>
                <a:ext uri="{FF2B5EF4-FFF2-40B4-BE49-F238E27FC236}">
                  <a16:creationId xmlns:a16="http://schemas.microsoft.com/office/drawing/2014/main" id="{C4BDDDF4-3BC0-4D21-8D03-0264A3B39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9DE0F26-1923-42F0-AD74-08D5E22F02EB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C75BD19-7720-41B0-A6BF-BD0540F29897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6062747-1E39-4BFE-8DB4-92ECBA303832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B73AABC-1465-4946-BC47-866323B11A55}"/>
              </a:ext>
            </a:extLst>
          </p:cNvPr>
          <p:cNvGrpSpPr>
            <a:grpSpLocks noChangeAspect="1"/>
          </p:cNvGrpSpPr>
          <p:nvPr/>
        </p:nvGrpSpPr>
        <p:grpSpPr>
          <a:xfrm>
            <a:off x="402560" y="2761462"/>
            <a:ext cx="1708920" cy="1564817"/>
            <a:chOff x="6182534" y="2713426"/>
            <a:chExt cx="995465" cy="911523"/>
          </a:xfrm>
        </p:grpSpPr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69C48C85-9193-4FA0-B4A6-A12CBB322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32128F4-8F91-4F04-A7BF-4FC623DBDB26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261BDFC-7414-4BA0-B6A2-4AE47B88E797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658110-EE82-44ED-A44B-E9EF0FA4BE89}"/>
              </a:ext>
            </a:extLst>
          </p:cNvPr>
          <p:cNvCxnSpPr>
            <a:cxnSpLocks/>
          </p:cNvCxnSpPr>
          <p:nvPr/>
        </p:nvCxnSpPr>
        <p:spPr>
          <a:xfrm>
            <a:off x="1261974" y="250536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228976-0E83-4755-8AA8-4178A7A24D29}"/>
              </a:ext>
            </a:extLst>
          </p:cNvPr>
          <p:cNvCxnSpPr>
            <a:cxnSpLocks/>
          </p:cNvCxnSpPr>
          <p:nvPr/>
        </p:nvCxnSpPr>
        <p:spPr>
          <a:xfrm flipH="1">
            <a:off x="1992926" y="3409825"/>
            <a:ext cx="20732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7F55E0-555C-4C13-B2F3-71E7CA1079EE}"/>
              </a:ext>
            </a:extLst>
          </p:cNvPr>
          <p:cNvCxnSpPr>
            <a:cxnSpLocks/>
          </p:cNvCxnSpPr>
          <p:nvPr/>
        </p:nvCxnSpPr>
        <p:spPr>
          <a:xfrm>
            <a:off x="2195772" y="340975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9FEC44-0A53-402F-90D1-F762991D9B1E}"/>
              </a:ext>
            </a:extLst>
          </p:cNvPr>
          <p:cNvCxnSpPr>
            <a:cxnSpLocks/>
          </p:cNvCxnSpPr>
          <p:nvPr/>
        </p:nvCxnSpPr>
        <p:spPr>
          <a:xfrm flipH="1">
            <a:off x="2195772" y="4410210"/>
            <a:ext cx="144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11BD7E-6771-4595-AC8F-0A8B6B2238C3}"/>
              </a:ext>
            </a:extLst>
          </p:cNvPr>
          <p:cNvCxnSpPr>
            <a:cxnSpLocks/>
          </p:cNvCxnSpPr>
          <p:nvPr/>
        </p:nvCxnSpPr>
        <p:spPr>
          <a:xfrm>
            <a:off x="3635772" y="4406535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4C09F52-BE1F-44A2-A2E9-D9FDF9164A9F}"/>
              </a:ext>
            </a:extLst>
          </p:cNvPr>
          <p:cNvSpPr/>
          <p:nvPr/>
        </p:nvSpPr>
        <p:spPr>
          <a:xfrm>
            <a:off x="6478428" y="5471100"/>
            <a:ext cx="2307972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 LN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D13610-4F37-48F8-B7BA-5BD0546EC66F}"/>
              </a:ext>
            </a:extLst>
          </p:cNvPr>
          <p:cNvSpPr/>
          <p:nvPr/>
        </p:nvSpPr>
        <p:spPr>
          <a:xfrm>
            <a:off x="9064197" y="6105409"/>
            <a:ext cx="2510698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without LN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3F5822-0654-4C55-9C9C-A9C3CE404867}"/>
              </a:ext>
            </a:extLst>
          </p:cNvPr>
          <p:cNvCxnSpPr/>
          <p:nvPr/>
        </p:nvCxnSpPr>
        <p:spPr>
          <a:xfrm>
            <a:off x="8312439" y="2170755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86F86E0-9755-4571-9969-0AF3125B0394}"/>
              </a:ext>
            </a:extLst>
          </p:cNvPr>
          <p:cNvSpPr>
            <a:spLocks noChangeAspect="1"/>
          </p:cNvSpPr>
          <p:nvPr/>
        </p:nvSpPr>
        <p:spPr>
          <a:xfrm>
            <a:off x="5194246" y="444062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CE71F2-0C66-477B-ABFC-BCCAF77198A0}"/>
              </a:ext>
            </a:extLst>
          </p:cNvPr>
          <p:cNvCxnSpPr>
            <a:cxnSpLocks/>
          </p:cNvCxnSpPr>
          <p:nvPr/>
        </p:nvCxnSpPr>
        <p:spPr>
          <a:xfrm rot="5400000">
            <a:off x="1063974" y="524993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48895C3-2129-4744-B2D3-3D1FE2DADAD4}"/>
              </a:ext>
            </a:extLst>
          </p:cNvPr>
          <p:cNvCxnSpPr>
            <a:cxnSpLocks/>
          </p:cNvCxnSpPr>
          <p:nvPr/>
        </p:nvCxnSpPr>
        <p:spPr>
          <a:xfrm>
            <a:off x="5401106" y="6395645"/>
            <a:ext cx="0" cy="208355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2D69B36-A702-4123-95B4-CF90D9DEE572}"/>
              </a:ext>
            </a:extLst>
          </p:cNvPr>
          <p:cNvCxnSpPr/>
          <p:nvPr/>
        </p:nvCxnSpPr>
        <p:spPr>
          <a:xfrm>
            <a:off x="5392197" y="6608668"/>
            <a:ext cx="367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08B8B155-3068-4E4F-8752-EF1C5004C713}"/>
              </a:ext>
            </a:extLst>
          </p:cNvPr>
          <p:cNvSpPr>
            <a:spLocks noChangeAspect="1"/>
          </p:cNvSpPr>
          <p:nvPr/>
        </p:nvSpPr>
        <p:spPr>
          <a:xfrm>
            <a:off x="10105529" y="540818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BB5CBEE-DF0E-42C5-AB16-60572A7CF89B}"/>
              </a:ext>
            </a:extLst>
          </p:cNvPr>
          <p:cNvCxnSpPr/>
          <p:nvPr/>
        </p:nvCxnSpPr>
        <p:spPr>
          <a:xfrm>
            <a:off x="8786400" y="5624244"/>
            <a:ext cx="12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65C44FB-8334-46FD-94C1-B61BF4B06B10}"/>
              </a:ext>
            </a:extLst>
          </p:cNvPr>
          <p:cNvCxnSpPr>
            <a:cxnSpLocks/>
          </p:cNvCxnSpPr>
          <p:nvPr/>
        </p:nvCxnSpPr>
        <p:spPr>
          <a:xfrm rot="10800000">
            <a:off x="10319546" y="585340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198CAE9-81B1-467B-9A87-27A9E911683F}"/>
              </a:ext>
            </a:extLst>
          </p:cNvPr>
          <p:cNvSpPr txBox="1"/>
          <p:nvPr/>
        </p:nvSpPr>
        <p:spPr>
          <a:xfrm>
            <a:off x="1939428" y="311409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03A438-5E29-4FF1-88C7-3788F0B099B2}"/>
              </a:ext>
            </a:extLst>
          </p:cNvPr>
          <p:cNvCxnSpPr>
            <a:cxnSpLocks/>
          </p:cNvCxnSpPr>
          <p:nvPr/>
        </p:nvCxnSpPr>
        <p:spPr>
          <a:xfrm>
            <a:off x="5408911" y="4872745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3AC7BB53-0F07-4A8E-BA5A-5B17A2F1176F}"/>
              </a:ext>
            </a:extLst>
          </p:cNvPr>
          <p:cNvSpPr>
            <a:spLocks noChangeAspect="1"/>
          </p:cNvSpPr>
          <p:nvPr/>
        </p:nvSpPr>
        <p:spPr>
          <a:xfrm>
            <a:off x="1045699" y="5448554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70933F-C8C1-4A53-A25D-11D4D6BB1B3F}"/>
              </a:ext>
            </a:extLst>
          </p:cNvPr>
          <p:cNvSpPr txBox="1"/>
          <p:nvPr/>
        </p:nvSpPr>
        <p:spPr>
          <a:xfrm>
            <a:off x="2369333" y="1831517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600634-C79F-4D3A-BE2B-0D2C7712D353}"/>
              </a:ext>
            </a:extLst>
          </p:cNvPr>
          <p:cNvSpPr txBox="1"/>
          <p:nvPr/>
        </p:nvSpPr>
        <p:spPr>
          <a:xfrm>
            <a:off x="2352763" y="2159883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9574A81-D1B8-4FB7-8400-07DF5DE77A62}"/>
              </a:ext>
            </a:extLst>
          </p:cNvPr>
          <p:cNvGrpSpPr/>
          <p:nvPr/>
        </p:nvGrpSpPr>
        <p:grpSpPr>
          <a:xfrm>
            <a:off x="10703642" y="5079409"/>
            <a:ext cx="924222" cy="900000"/>
            <a:chOff x="10934393" y="5549105"/>
            <a:chExt cx="924222" cy="900000"/>
          </a:xfrm>
          <a:noFill/>
        </p:grpSpPr>
        <p:sp>
          <p:nvSpPr>
            <p:cNvPr id="71" name="Flowchart: Extract 70">
              <a:extLst>
                <a:ext uri="{FF2B5EF4-FFF2-40B4-BE49-F238E27FC236}">
                  <a16:creationId xmlns:a16="http://schemas.microsoft.com/office/drawing/2014/main" id="{1C936603-E981-4BC5-8E13-4AD7C25107F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7D602E1-B747-43B3-B368-F8B3C8D8AAA9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701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303B12-9FFC-4281-989A-7D1EFA850415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31319368"/>
              </p:ext>
            </p:extLst>
          </p:nvPr>
        </p:nvGraphicFramePr>
        <p:xfrm>
          <a:off x="1854723" y="301350"/>
          <a:ext cx="10009696" cy="6255299"/>
        </p:xfrm>
        <a:graphic>
          <a:graphicData uri="http://schemas.openxmlformats.org/drawingml/2006/table">
            <a:tbl>
              <a:tblPr firstRow="1" firstCol="1" bandRow="1"/>
              <a:tblGrid>
                <a:gridCol w="954498">
                  <a:extLst>
                    <a:ext uri="{9D8B030D-6E8A-4147-A177-3AD203B41FA5}">
                      <a16:colId xmlns:a16="http://schemas.microsoft.com/office/drawing/2014/main" val="210517542"/>
                    </a:ext>
                  </a:extLst>
                </a:gridCol>
                <a:gridCol w="1044297">
                  <a:extLst>
                    <a:ext uri="{9D8B030D-6E8A-4147-A177-3AD203B41FA5}">
                      <a16:colId xmlns:a16="http://schemas.microsoft.com/office/drawing/2014/main" val="395669049"/>
                    </a:ext>
                  </a:extLst>
                </a:gridCol>
                <a:gridCol w="1847942">
                  <a:extLst>
                    <a:ext uri="{9D8B030D-6E8A-4147-A177-3AD203B41FA5}">
                      <a16:colId xmlns:a16="http://schemas.microsoft.com/office/drawing/2014/main" val="3044377984"/>
                    </a:ext>
                  </a:extLst>
                </a:gridCol>
                <a:gridCol w="4612462">
                  <a:extLst>
                    <a:ext uri="{9D8B030D-6E8A-4147-A177-3AD203B41FA5}">
                      <a16:colId xmlns:a16="http://schemas.microsoft.com/office/drawing/2014/main" val="1812550875"/>
                    </a:ext>
                  </a:extLst>
                </a:gridCol>
                <a:gridCol w="1550497">
                  <a:extLst>
                    <a:ext uri="{9D8B030D-6E8A-4147-A177-3AD203B41FA5}">
                      <a16:colId xmlns:a16="http://schemas.microsoft.com/office/drawing/2014/main" val="3621020373"/>
                    </a:ext>
                  </a:extLst>
                </a:gridCol>
              </a:tblGrid>
              <a:tr h="361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Instruction Type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Operand1 , Operand2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Length of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Instruction (Bytes)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539886"/>
                  </a:ext>
                </a:extLst>
              </a:tr>
              <a:tr h="681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     -----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Only Mnemonics, Op1 and Op2 both are absent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(Only CMA, CMC, DAA, DI, EI, HLT, NOP, PCHL, all Rotate, all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Return, RIM, SIM, SPHL, STC, XCHG, XTHL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713918"/>
                  </a:ext>
                </a:extLst>
              </a:tr>
              <a:tr h="647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: A, B, C, D, E, H, L, M, SP, PSW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Op1 is present), (Op2 is absent)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(All Arithmetic &amp; Logical instructions with 1 operand only)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892383"/>
                  </a:ext>
                </a:extLst>
              </a:tr>
              <a:tr h="5421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Data (8)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Op1 is present), (Op2 is absent)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all Immediate Data(8) with 1 operand Instructions: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ACI,ADI,ANI,CPI,ORI,SUI,XRI)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172066"/>
                  </a:ext>
                </a:extLst>
              </a:tr>
              <a:tr h="7498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Address (8)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Op1 is present), (Op2 is absent)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IN and OUT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(Op1 is 8 bit address)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241272"/>
                  </a:ext>
                </a:extLst>
              </a:tr>
              <a:tr h="722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Address (16)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All CALL and JMP Instructions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Op1 is present), (Op2 is absent)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(Only all: JUMP, CALL, LDA, LHLD, SHLD, STA 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587740"/>
                  </a:ext>
                </a:extLst>
              </a:tr>
              <a:tr h="5106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N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N : 0, 1, 2, 3, 4, 5, 6, 7 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(Only All RST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384150"/>
                  </a:ext>
                </a:extLst>
              </a:tr>
              <a:tr h="704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, </a:t>
                      </a:r>
                      <a:r>
                        <a:rPr lang="en-US" sz="16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: A, B, C, D, E, H, L, 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(Both Op1 &amp; Op2 should not be  ‘M’)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all MOV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09759"/>
                  </a:ext>
                </a:extLst>
              </a:tr>
              <a:tr h="666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, Data (8)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: A, B, C, D, E, H, L, M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 Op1 is </a:t>
                      </a:r>
                      <a:r>
                        <a:rPr lang="en-US" sz="1400" b="1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and Op2 is Immediate Data(8)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all MVI Instructions with Op1 &amp; Op2) 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439618"/>
                  </a:ext>
                </a:extLst>
              </a:tr>
              <a:tr h="505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Rp , Data (16) 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Rp : B, D, H, SP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(Only all LXI Instructions with 16 bit immediate data)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599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01670E1-2D5F-4C8D-B3B1-AAAADF9DE0B2}"/>
              </a:ext>
            </a:extLst>
          </p:cNvPr>
          <p:cNvSpPr txBox="1"/>
          <p:nvPr/>
        </p:nvSpPr>
        <p:spPr>
          <a:xfrm rot="-5400000">
            <a:off x="-2093593" y="2985644"/>
            <a:ext cx="5882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3399"/>
                </a:solidFill>
              </a:rPr>
              <a:t>9 TYPES OF INSTRUCTION ARE</a:t>
            </a:r>
            <a:endParaRPr lang="en-US" sz="360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1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99357592-865B-46A0-A9DB-224D80478664}"/>
              </a:ext>
            </a:extLst>
          </p:cNvPr>
          <p:cNvSpPr>
            <a:spLocks noChangeAspect="1"/>
          </p:cNvSpPr>
          <p:nvPr/>
        </p:nvSpPr>
        <p:spPr>
          <a:xfrm>
            <a:off x="5238542" y="670903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25D7F3-3499-405E-8EFC-FDDBE1A804A7}"/>
              </a:ext>
            </a:extLst>
          </p:cNvPr>
          <p:cNvCxnSpPr>
            <a:cxnSpLocks/>
          </p:cNvCxnSpPr>
          <p:nvPr/>
        </p:nvCxnSpPr>
        <p:spPr>
          <a:xfrm>
            <a:off x="5454817" y="110701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1FD2398-37FB-4C28-955E-EB2B52A8CA0C}"/>
              </a:ext>
            </a:extLst>
          </p:cNvPr>
          <p:cNvSpPr/>
          <p:nvPr/>
        </p:nvSpPr>
        <p:spPr>
          <a:xfrm>
            <a:off x="4393790" y="1362085"/>
            <a:ext cx="2122054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Determine the length of pseudo-op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B409EF-4987-4C0E-B058-20F0DBEB2B64}"/>
              </a:ext>
            </a:extLst>
          </p:cNvPr>
          <p:cNvCxnSpPr>
            <a:cxnSpLocks/>
          </p:cNvCxnSpPr>
          <p:nvPr/>
        </p:nvCxnSpPr>
        <p:spPr>
          <a:xfrm>
            <a:off x="5454817" y="187838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5A2B572-2B75-4CED-A068-7A2D95F734AB}"/>
              </a:ext>
            </a:extLst>
          </p:cNvPr>
          <p:cNvSpPr/>
          <p:nvPr/>
        </p:nvSpPr>
        <p:spPr>
          <a:xfrm>
            <a:off x="4393790" y="2142691"/>
            <a:ext cx="2122054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Write the Inst to P1Output file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5A6BB1-D3AF-45DA-B9CC-1B8EB43E7004}"/>
              </a:ext>
            </a:extLst>
          </p:cNvPr>
          <p:cNvCxnSpPr>
            <a:cxnSpLocks/>
          </p:cNvCxnSpPr>
          <p:nvPr/>
        </p:nvCxnSpPr>
        <p:spPr>
          <a:xfrm>
            <a:off x="5457236" y="264669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FF5860-45C9-4A54-B2A4-9BAF795B1C2C}"/>
              </a:ext>
            </a:extLst>
          </p:cNvPr>
          <p:cNvCxnSpPr>
            <a:cxnSpLocks/>
          </p:cNvCxnSpPr>
          <p:nvPr/>
        </p:nvCxnSpPr>
        <p:spPr>
          <a:xfrm>
            <a:off x="5464493" y="343072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C48031-D9B6-451A-A971-5CF0DF8E454D}"/>
              </a:ext>
            </a:extLst>
          </p:cNvPr>
          <p:cNvCxnSpPr>
            <a:cxnSpLocks/>
          </p:cNvCxnSpPr>
          <p:nvPr/>
        </p:nvCxnSpPr>
        <p:spPr>
          <a:xfrm>
            <a:off x="5454817" y="399219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26572B4-F2F8-4E50-A331-E592749EACEE}"/>
              </a:ext>
            </a:extLst>
          </p:cNvPr>
          <p:cNvSpPr/>
          <p:nvPr/>
        </p:nvSpPr>
        <p:spPr>
          <a:xfrm>
            <a:off x="4393790" y="2917044"/>
            <a:ext cx="2122054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Update LC by length of pseudo-op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876B68-0DE1-4ADA-8BCE-B59B4C4F27A6}"/>
              </a:ext>
            </a:extLst>
          </p:cNvPr>
          <p:cNvSpPr/>
          <p:nvPr/>
        </p:nvSpPr>
        <p:spPr>
          <a:xfrm>
            <a:off x="4843583" y="3708890"/>
            <a:ext cx="1241820" cy="288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Update LN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5E9C5D-E497-4C2C-A60F-40B5D915A4F3}"/>
              </a:ext>
            </a:extLst>
          </p:cNvPr>
          <p:cNvSpPr/>
          <p:nvPr/>
        </p:nvSpPr>
        <p:spPr>
          <a:xfrm>
            <a:off x="7006630" y="1289594"/>
            <a:ext cx="2589907" cy="528606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MOTGET (index) check MOT &amp; return </a:t>
            </a:r>
            <a:r>
              <a:rPr lang="en-US" dirty="0" err="1">
                <a:solidFill>
                  <a:srgbClr val="00FF00"/>
                </a:solidFill>
              </a:rPr>
              <a:t>MOTindex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BDD5C9DB-A492-4E2A-BEEF-612F9DD702CD}"/>
              </a:ext>
            </a:extLst>
          </p:cNvPr>
          <p:cNvSpPr>
            <a:spLocks noChangeAspect="1"/>
          </p:cNvSpPr>
          <p:nvPr/>
        </p:nvSpPr>
        <p:spPr>
          <a:xfrm>
            <a:off x="8085309" y="60199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FBCDC10-E6AF-4B0F-997B-70E77F222E32}"/>
              </a:ext>
            </a:extLst>
          </p:cNvPr>
          <p:cNvCxnSpPr>
            <a:cxnSpLocks/>
          </p:cNvCxnSpPr>
          <p:nvPr/>
        </p:nvCxnSpPr>
        <p:spPr>
          <a:xfrm>
            <a:off x="8301584" y="1034112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91DC8FA-C221-4491-B92B-DAD96683CBF5}"/>
              </a:ext>
            </a:extLst>
          </p:cNvPr>
          <p:cNvCxnSpPr>
            <a:cxnSpLocks/>
          </p:cNvCxnSpPr>
          <p:nvPr/>
        </p:nvCxnSpPr>
        <p:spPr>
          <a:xfrm>
            <a:off x="8323307" y="182720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566E541-7924-407C-B22A-524D390E98F0}"/>
              </a:ext>
            </a:extLst>
          </p:cNvPr>
          <p:cNvSpPr/>
          <p:nvPr/>
        </p:nvSpPr>
        <p:spPr>
          <a:xfrm>
            <a:off x="7319778" y="3283053"/>
            <a:ext cx="2019690" cy="57148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Write the Inst to P1Output file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9C75414-9B1A-480A-AA5F-9372974D4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17745" y="2076381"/>
            <a:ext cx="1260000" cy="948491"/>
            <a:chOff x="1864158" y="4940874"/>
            <a:chExt cx="1188000" cy="894293"/>
          </a:xfrm>
        </p:grpSpPr>
        <p:sp>
          <p:nvSpPr>
            <p:cNvPr id="72" name="Diamond 71">
              <a:extLst>
                <a:ext uri="{FF2B5EF4-FFF2-40B4-BE49-F238E27FC236}">
                  <a16:creationId xmlns:a16="http://schemas.microsoft.com/office/drawing/2014/main" id="{5900A82E-A089-4B2C-B9C5-412821A1B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CBE511C-E619-4373-999F-0CBCA9290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4158" y="5065801"/>
              <a:ext cx="1188000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Machine-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</a:t>
              </a: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1C4EDAA-79E3-4E49-9435-787ED5F85AB4}"/>
              </a:ext>
            </a:extLst>
          </p:cNvPr>
          <p:cNvCxnSpPr>
            <a:cxnSpLocks/>
          </p:cNvCxnSpPr>
          <p:nvPr/>
        </p:nvCxnSpPr>
        <p:spPr>
          <a:xfrm>
            <a:off x="8321216" y="3024399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E73C57-6793-4A32-B51A-47805A9B0F27}"/>
              </a:ext>
            </a:extLst>
          </p:cNvPr>
          <p:cNvCxnSpPr>
            <a:cxnSpLocks/>
          </p:cNvCxnSpPr>
          <p:nvPr/>
        </p:nvCxnSpPr>
        <p:spPr>
          <a:xfrm>
            <a:off x="8333833" y="385937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1685070-64C1-4A9C-B757-85F0834CB069}"/>
              </a:ext>
            </a:extLst>
          </p:cNvPr>
          <p:cNvSpPr/>
          <p:nvPr/>
        </p:nvSpPr>
        <p:spPr>
          <a:xfrm>
            <a:off x="7039507" y="4121207"/>
            <a:ext cx="2589907" cy="57148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Update LC by length of Machine-op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4AF230-87A4-4C67-9199-A5D81A4BD11C}"/>
              </a:ext>
            </a:extLst>
          </p:cNvPr>
          <p:cNvSpPr txBox="1"/>
          <p:nvPr/>
        </p:nvSpPr>
        <p:spPr>
          <a:xfrm>
            <a:off x="8462945" y="2959652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D0609A5-08B1-469B-9D91-FF000DAC421B}"/>
              </a:ext>
            </a:extLst>
          </p:cNvPr>
          <p:cNvCxnSpPr/>
          <p:nvPr/>
        </p:nvCxnSpPr>
        <p:spPr>
          <a:xfrm>
            <a:off x="8870459" y="2549300"/>
            <a:ext cx="4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EF50F3C-6EF3-46BE-B482-C8C55E4F1FA7}"/>
              </a:ext>
            </a:extLst>
          </p:cNvPr>
          <p:cNvSpPr txBox="1"/>
          <p:nvPr/>
        </p:nvSpPr>
        <p:spPr>
          <a:xfrm>
            <a:off x="8924688" y="2192729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C379B2-8CC5-42F9-8502-3438E9E3F262}"/>
              </a:ext>
            </a:extLst>
          </p:cNvPr>
          <p:cNvSpPr/>
          <p:nvPr/>
        </p:nvSpPr>
        <p:spPr>
          <a:xfrm>
            <a:off x="7711896" y="4956607"/>
            <a:ext cx="1241820" cy="288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Update LN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ADEDBC9-E4A7-42BE-9185-F82117A8A7B2}"/>
              </a:ext>
            </a:extLst>
          </p:cNvPr>
          <p:cNvCxnSpPr>
            <a:cxnSpLocks/>
          </p:cNvCxnSpPr>
          <p:nvPr/>
        </p:nvCxnSpPr>
        <p:spPr>
          <a:xfrm>
            <a:off x="8329623" y="469268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AD0366A-F5B6-4732-A273-3A8CF9B9A7BF}"/>
              </a:ext>
            </a:extLst>
          </p:cNvPr>
          <p:cNvCxnSpPr>
            <a:cxnSpLocks/>
          </p:cNvCxnSpPr>
          <p:nvPr/>
        </p:nvCxnSpPr>
        <p:spPr>
          <a:xfrm>
            <a:off x="8351088" y="525790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ABC9E1E-E6DC-4BDF-B470-09FC98611F94}"/>
              </a:ext>
            </a:extLst>
          </p:cNvPr>
          <p:cNvSpPr/>
          <p:nvPr/>
        </p:nvSpPr>
        <p:spPr>
          <a:xfrm>
            <a:off x="9338459" y="2287709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8DC46-FBA3-46FB-ACAF-E71E87ACCC59}"/>
              </a:ext>
            </a:extLst>
          </p:cNvPr>
          <p:cNvSpPr/>
          <p:nvPr/>
        </p:nvSpPr>
        <p:spPr>
          <a:xfrm>
            <a:off x="696935" y="791264"/>
            <a:ext cx="1678819" cy="2880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LC = 0 , LN =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10F0A5-AB41-49D3-9C9B-3CF233851C5E}"/>
              </a:ext>
            </a:extLst>
          </p:cNvPr>
          <p:cNvSpPr/>
          <p:nvPr/>
        </p:nvSpPr>
        <p:spPr>
          <a:xfrm>
            <a:off x="993476" y="2329468"/>
            <a:ext cx="1044000" cy="288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Read line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430BD0BC-4E69-43E2-B28C-39CE85CEEA9D}"/>
              </a:ext>
            </a:extLst>
          </p:cNvPr>
          <p:cNvSpPr>
            <a:spLocks noChangeAspect="1"/>
          </p:cNvSpPr>
          <p:nvPr/>
        </p:nvSpPr>
        <p:spPr>
          <a:xfrm>
            <a:off x="1079316" y="1330322"/>
            <a:ext cx="865372" cy="749362"/>
          </a:xfrm>
          <a:prstGeom prst="diamond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7D7DD-4ABF-4A95-8DB2-C1459C0A1FD6}"/>
              </a:ext>
            </a:extLst>
          </p:cNvPr>
          <p:cNvSpPr txBox="1"/>
          <p:nvPr/>
        </p:nvSpPr>
        <p:spPr>
          <a:xfrm>
            <a:off x="1023517" y="1370276"/>
            <a:ext cx="995465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Is</a:t>
            </a:r>
          </a:p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EOF 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3802D0-8066-4DBA-8B31-5B3081E9713F}"/>
              </a:ext>
            </a:extLst>
          </p:cNvPr>
          <p:cNvCxnSpPr>
            <a:cxnSpLocks/>
          </p:cNvCxnSpPr>
          <p:nvPr/>
        </p:nvCxnSpPr>
        <p:spPr>
          <a:xfrm>
            <a:off x="1536345" y="544903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FFD49A-7950-4AB0-B92B-FEE3D57CDCED}"/>
              </a:ext>
            </a:extLst>
          </p:cNvPr>
          <p:cNvSpPr txBox="1"/>
          <p:nvPr/>
        </p:nvSpPr>
        <p:spPr>
          <a:xfrm>
            <a:off x="1610859" y="2001803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339609-6588-4249-987A-CD96D9568BD4}"/>
              </a:ext>
            </a:extLst>
          </p:cNvPr>
          <p:cNvSpPr/>
          <p:nvPr/>
        </p:nvSpPr>
        <p:spPr>
          <a:xfrm>
            <a:off x="438431" y="2871720"/>
            <a:ext cx="2152701" cy="288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Remove extra spaces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34024D-F4D6-45CB-BF33-9793D674B648}"/>
              </a:ext>
            </a:extLst>
          </p:cNvPr>
          <p:cNvSpPr/>
          <p:nvPr/>
        </p:nvSpPr>
        <p:spPr>
          <a:xfrm>
            <a:off x="696529" y="3411131"/>
            <a:ext cx="1660175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Split comment &amp; instruction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FEC958-3725-44C9-AD5D-48BF4895CD1B}"/>
              </a:ext>
            </a:extLst>
          </p:cNvPr>
          <p:cNvSpPr/>
          <p:nvPr/>
        </p:nvSpPr>
        <p:spPr>
          <a:xfrm>
            <a:off x="547025" y="4185996"/>
            <a:ext cx="1958372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00FF00"/>
                </a:solidFill>
              </a:rPr>
              <a:t>Separate fields of instruction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83B7C9-ED64-435E-A92D-33DFA73743C8}"/>
              </a:ext>
            </a:extLst>
          </p:cNvPr>
          <p:cNvGrpSpPr/>
          <p:nvPr/>
        </p:nvGrpSpPr>
        <p:grpSpPr>
          <a:xfrm>
            <a:off x="943245" y="4940874"/>
            <a:ext cx="1188000" cy="894293"/>
            <a:chOff x="1862482" y="4940874"/>
            <a:chExt cx="1188000" cy="894293"/>
          </a:xfrm>
        </p:grpSpPr>
        <p:sp>
          <p:nvSpPr>
            <p:cNvPr id="45" name="Diamond 44">
              <a:extLst>
                <a:ext uri="{FF2B5EF4-FFF2-40B4-BE49-F238E27FC236}">
                  <a16:creationId xmlns:a16="http://schemas.microsoft.com/office/drawing/2014/main" id="{471D12C6-78F6-4087-9C84-29A241C21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D486B2F-A21B-42C6-A77A-493C20AE42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2482" y="5072341"/>
              <a:ext cx="1188000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Pseudo-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 ?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EEC201-58BE-481D-9FF8-A16B7468CD84}"/>
              </a:ext>
            </a:extLst>
          </p:cNvPr>
          <p:cNvCxnSpPr>
            <a:cxnSpLocks/>
          </p:cNvCxnSpPr>
          <p:nvPr/>
        </p:nvCxnSpPr>
        <p:spPr>
          <a:xfrm>
            <a:off x="1526212" y="108558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DCB6144-571B-4CBB-AE4E-08A393719395}"/>
              </a:ext>
            </a:extLst>
          </p:cNvPr>
          <p:cNvCxnSpPr>
            <a:cxnSpLocks/>
          </p:cNvCxnSpPr>
          <p:nvPr/>
        </p:nvCxnSpPr>
        <p:spPr>
          <a:xfrm>
            <a:off x="1514781" y="208398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9D54E36-29DE-4188-828F-D19E6016B5EE}"/>
              </a:ext>
            </a:extLst>
          </p:cNvPr>
          <p:cNvCxnSpPr>
            <a:cxnSpLocks/>
          </p:cNvCxnSpPr>
          <p:nvPr/>
        </p:nvCxnSpPr>
        <p:spPr>
          <a:xfrm>
            <a:off x="1514781" y="2621473"/>
            <a:ext cx="0" cy="252000"/>
          </a:xfrm>
          <a:prstGeom prst="straightConnector1">
            <a:avLst/>
          </a:prstGeom>
          <a:ln w="22225">
            <a:solidFill>
              <a:srgbClr val="FFFF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2784C60-E77A-464A-B73E-05AB4EEC254E}"/>
              </a:ext>
            </a:extLst>
          </p:cNvPr>
          <p:cNvCxnSpPr>
            <a:cxnSpLocks/>
          </p:cNvCxnSpPr>
          <p:nvPr/>
        </p:nvCxnSpPr>
        <p:spPr>
          <a:xfrm>
            <a:off x="1533702" y="3164053"/>
            <a:ext cx="0" cy="252000"/>
          </a:xfrm>
          <a:prstGeom prst="straightConnector1">
            <a:avLst/>
          </a:prstGeom>
          <a:ln w="22225">
            <a:solidFill>
              <a:srgbClr val="FFFF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8D4B3A1-99E4-4DDE-A2DD-2ED9C660859E}"/>
              </a:ext>
            </a:extLst>
          </p:cNvPr>
          <p:cNvCxnSpPr>
            <a:cxnSpLocks/>
          </p:cNvCxnSpPr>
          <p:nvPr/>
        </p:nvCxnSpPr>
        <p:spPr>
          <a:xfrm>
            <a:off x="1526616" y="3926643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0CFA24-7F8A-4291-B52A-E52D2EC320A1}"/>
              </a:ext>
            </a:extLst>
          </p:cNvPr>
          <p:cNvCxnSpPr>
            <a:cxnSpLocks/>
          </p:cNvCxnSpPr>
          <p:nvPr/>
        </p:nvCxnSpPr>
        <p:spPr>
          <a:xfrm>
            <a:off x="1517890" y="469769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73DB895-E9A3-44F0-AD86-61E5B0FD8815}"/>
              </a:ext>
            </a:extLst>
          </p:cNvPr>
          <p:cNvCxnSpPr>
            <a:cxnSpLocks/>
          </p:cNvCxnSpPr>
          <p:nvPr/>
        </p:nvCxnSpPr>
        <p:spPr>
          <a:xfrm>
            <a:off x="1510452" y="583516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D54D7BEC-EE8B-40A8-82C3-6C1B0FC6EDDF}"/>
              </a:ext>
            </a:extLst>
          </p:cNvPr>
          <p:cNvSpPr>
            <a:spLocks noChangeAspect="1"/>
          </p:cNvSpPr>
          <p:nvPr/>
        </p:nvSpPr>
        <p:spPr>
          <a:xfrm>
            <a:off x="1294177" y="608604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C1CEA79-C5F1-4546-B24D-503BAD08F679}"/>
              </a:ext>
            </a:extLst>
          </p:cNvPr>
          <p:cNvCxnSpPr/>
          <p:nvPr/>
        </p:nvCxnSpPr>
        <p:spPr>
          <a:xfrm>
            <a:off x="1944688" y="1704975"/>
            <a:ext cx="4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732DCE2-A8BE-4E01-9062-C29E77F1DE8D}"/>
              </a:ext>
            </a:extLst>
          </p:cNvPr>
          <p:cNvSpPr txBox="1"/>
          <p:nvPr/>
        </p:nvSpPr>
        <p:spPr>
          <a:xfrm>
            <a:off x="1648005" y="5760577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627F22-841A-4C3F-83C7-EBA0CC4A8E08}"/>
              </a:ext>
            </a:extLst>
          </p:cNvPr>
          <p:cNvCxnSpPr/>
          <p:nvPr/>
        </p:nvCxnSpPr>
        <p:spPr>
          <a:xfrm>
            <a:off x="2037476" y="5388020"/>
            <a:ext cx="4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7F2BEEF6-8484-472A-B604-B518F7160738}"/>
              </a:ext>
            </a:extLst>
          </p:cNvPr>
          <p:cNvSpPr>
            <a:spLocks noChangeAspect="1"/>
          </p:cNvSpPr>
          <p:nvPr/>
        </p:nvSpPr>
        <p:spPr>
          <a:xfrm>
            <a:off x="2505397" y="5171962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EF5686-D206-4B0A-978C-BB235EB206C2}"/>
              </a:ext>
            </a:extLst>
          </p:cNvPr>
          <p:cNvSpPr txBox="1"/>
          <p:nvPr/>
        </p:nvSpPr>
        <p:spPr>
          <a:xfrm>
            <a:off x="2077519" y="5017328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4365EB0-0D9A-4EF3-A6BC-6421023EDE65}"/>
              </a:ext>
            </a:extLst>
          </p:cNvPr>
          <p:cNvSpPr/>
          <p:nvPr/>
        </p:nvSpPr>
        <p:spPr>
          <a:xfrm>
            <a:off x="2418886" y="1541664"/>
            <a:ext cx="11558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FFFF"/>
                </a:solidFill>
              </a:rPr>
              <a:t>Pass 2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264F8F06-C63A-4BD4-8988-2ECB09A20D1D}"/>
              </a:ext>
            </a:extLst>
          </p:cNvPr>
          <p:cNvSpPr/>
          <p:nvPr/>
        </p:nvSpPr>
        <p:spPr>
          <a:xfrm>
            <a:off x="975378" y="226314"/>
            <a:ext cx="11558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Pass 1</a:t>
            </a:r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4B1C98E7-7C76-488D-9B3B-D4EC7C96AB45}"/>
              </a:ext>
            </a:extLst>
          </p:cNvPr>
          <p:cNvSpPr>
            <a:spLocks noChangeAspect="1"/>
          </p:cNvSpPr>
          <p:nvPr/>
        </p:nvSpPr>
        <p:spPr>
          <a:xfrm>
            <a:off x="289044" y="1485952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86AA1A2-EC82-429B-8B55-E6161D87C5BF}"/>
              </a:ext>
            </a:extLst>
          </p:cNvPr>
          <p:cNvCxnSpPr/>
          <p:nvPr/>
        </p:nvCxnSpPr>
        <p:spPr>
          <a:xfrm>
            <a:off x="727237" y="1701150"/>
            <a:ext cx="36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C1A33E99-7088-4244-8D7B-1B93A1B8B9D6}"/>
              </a:ext>
            </a:extLst>
          </p:cNvPr>
          <p:cNvSpPr>
            <a:spLocks noChangeAspect="1"/>
          </p:cNvSpPr>
          <p:nvPr/>
        </p:nvSpPr>
        <p:spPr>
          <a:xfrm>
            <a:off x="5244191" y="423422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A8008EF7-69F8-4505-9B8D-FFE04CD666D1}"/>
              </a:ext>
            </a:extLst>
          </p:cNvPr>
          <p:cNvSpPr>
            <a:spLocks noChangeAspect="1"/>
          </p:cNvSpPr>
          <p:nvPr/>
        </p:nvSpPr>
        <p:spPr>
          <a:xfrm>
            <a:off x="8131470" y="550852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8560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8B40DD-9FE9-417B-BC7D-ABD09E403422}"/>
              </a:ext>
            </a:extLst>
          </p:cNvPr>
          <p:cNvSpPr/>
          <p:nvPr/>
        </p:nvSpPr>
        <p:spPr>
          <a:xfrm>
            <a:off x="3138799" y="725872"/>
            <a:ext cx="822056" cy="2880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LN =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C7B817-B4BA-4676-88DD-C6377A628B74}"/>
              </a:ext>
            </a:extLst>
          </p:cNvPr>
          <p:cNvCxnSpPr>
            <a:cxnSpLocks/>
          </p:cNvCxnSpPr>
          <p:nvPr/>
        </p:nvCxnSpPr>
        <p:spPr>
          <a:xfrm>
            <a:off x="3552470" y="46679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06997-9FD4-4C64-A248-329AEB42BB1E}"/>
              </a:ext>
            </a:extLst>
          </p:cNvPr>
          <p:cNvSpPr/>
          <p:nvPr/>
        </p:nvSpPr>
        <p:spPr>
          <a:xfrm>
            <a:off x="1924736" y="2267589"/>
            <a:ext cx="3257330" cy="1165221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Read the instruction from the P1Output file and store it into a structural variable and then put </a:t>
            </a:r>
            <a:r>
              <a:rPr lang="en-US" dirty="0" err="1">
                <a:solidFill>
                  <a:srgbClr val="00FF00"/>
                </a:solidFill>
              </a:rPr>
              <a:t>LNOutput</a:t>
            </a:r>
            <a:r>
              <a:rPr lang="en-US" dirty="0">
                <a:solidFill>
                  <a:srgbClr val="00FF00"/>
                </a:solidFill>
              </a:rPr>
              <a:t> flag in that structure.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2B6748-FBC5-4529-8E3C-4DE61EAACFA5}"/>
              </a:ext>
            </a:extLst>
          </p:cNvPr>
          <p:cNvSpPr/>
          <p:nvPr/>
        </p:nvSpPr>
        <p:spPr>
          <a:xfrm>
            <a:off x="8586723" y="1295287"/>
            <a:ext cx="2562816" cy="711201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This situation wont occur as this error is already checked in Pass 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42B31C-1BE3-418B-B94A-1AD1190E71E1}"/>
              </a:ext>
            </a:extLst>
          </p:cNvPr>
          <p:cNvSpPr/>
          <p:nvPr/>
        </p:nvSpPr>
        <p:spPr>
          <a:xfrm>
            <a:off x="2402841" y="4832550"/>
            <a:ext cx="2145751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00FF00"/>
                </a:solidFill>
              </a:rPr>
              <a:t>Process pseudo-op according to its type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DE05C4-D81F-4129-8118-C116E4AD48F1}"/>
              </a:ext>
            </a:extLst>
          </p:cNvPr>
          <p:cNvGrpSpPr/>
          <p:nvPr/>
        </p:nvGrpSpPr>
        <p:grpSpPr>
          <a:xfrm>
            <a:off x="2959309" y="3678555"/>
            <a:ext cx="1188000" cy="894293"/>
            <a:chOff x="1862482" y="4940874"/>
            <a:chExt cx="1188000" cy="894293"/>
          </a:xfrm>
        </p:grpSpPr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CC6EEC63-A107-4B7D-8D58-844B9A3F8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120629-C8CF-4BD4-9035-4164D1683A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2482" y="5072341"/>
              <a:ext cx="1188000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Pseudo-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 ?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C02800-0576-4E61-A3A7-A996CDA1405D}"/>
              </a:ext>
            </a:extLst>
          </p:cNvPr>
          <p:cNvCxnSpPr>
            <a:cxnSpLocks/>
          </p:cNvCxnSpPr>
          <p:nvPr/>
        </p:nvCxnSpPr>
        <p:spPr>
          <a:xfrm>
            <a:off x="3542337" y="100747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46D36D-1592-41BD-850C-AD05E59B45D7}"/>
              </a:ext>
            </a:extLst>
          </p:cNvPr>
          <p:cNvCxnSpPr>
            <a:cxnSpLocks/>
          </p:cNvCxnSpPr>
          <p:nvPr/>
        </p:nvCxnSpPr>
        <p:spPr>
          <a:xfrm>
            <a:off x="3542337" y="3429000"/>
            <a:ext cx="0" cy="252000"/>
          </a:xfrm>
          <a:prstGeom prst="straightConnector1">
            <a:avLst/>
          </a:prstGeom>
          <a:ln w="22225">
            <a:solidFill>
              <a:srgbClr val="FFFF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FC2D35-D8E2-4AF6-9571-EFCBC56612F8}"/>
              </a:ext>
            </a:extLst>
          </p:cNvPr>
          <p:cNvCxnSpPr>
            <a:cxnSpLocks/>
          </p:cNvCxnSpPr>
          <p:nvPr/>
        </p:nvCxnSpPr>
        <p:spPr>
          <a:xfrm>
            <a:off x="7600414" y="946912"/>
            <a:ext cx="0" cy="252000"/>
          </a:xfrm>
          <a:prstGeom prst="straightConnector1">
            <a:avLst/>
          </a:prstGeom>
          <a:ln w="22225">
            <a:solidFill>
              <a:srgbClr val="FFFF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F83E64-C9B9-426F-B462-6A0BB5E6ED06}"/>
              </a:ext>
            </a:extLst>
          </p:cNvPr>
          <p:cNvCxnSpPr>
            <a:cxnSpLocks/>
          </p:cNvCxnSpPr>
          <p:nvPr/>
        </p:nvCxnSpPr>
        <p:spPr>
          <a:xfrm>
            <a:off x="4376612" y="5336550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0DC3AE-BF6A-4BD7-8DD2-39906A0A94AC}"/>
              </a:ext>
            </a:extLst>
          </p:cNvPr>
          <p:cNvCxnSpPr>
            <a:cxnSpLocks/>
          </p:cNvCxnSpPr>
          <p:nvPr/>
        </p:nvCxnSpPr>
        <p:spPr>
          <a:xfrm>
            <a:off x="2463405" y="533655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4E3155-7AB6-46C0-A4E1-831E6B8BF0F1}"/>
              </a:ext>
            </a:extLst>
          </p:cNvPr>
          <p:cNvCxnSpPr>
            <a:cxnSpLocks/>
          </p:cNvCxnSpPr>
          <p:nvPr/>
        </p:nvCxnSpPr>
        <p:spPr>
          <a:xfrm>
            <a:off x="3526516" y="457284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B2F3C3B-8719-4E88-8402-747416D4B679}"/>
              </a:ext>
            </a:extLst>
          </p:cNvPr>
          <p:cNvGrpSpPr/>
          <p:nvPr/>
        </p:nvGrpSpPr>
        <p:grpSpPr>
          <a:xfrm>
            <a:off x="3059696" y="1267094"/>
            <a:ext cx="1389171" cy="1005666"/>
            <a:chOff x="6191782" y="2713426"/>
            <a:chExt cx="1389171" cy="1005666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0C7F668-73DF-4A43-B23B-D024C66B9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3CD602-2770-47C0-A4F1-27E4A7C392EC}"/>
                </a:ext>
              </a:extLst>
            </p:cNvPr>
            <p:cNvSpPr txBox="1"/>
            <p:nvPr/>
          </p:nvSpPr>
          <p:spPr>
            <a:xfrm>
              <a:off x="6191782" y="2753380"/>
              <a:ext cx="995465" cy="57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EOF ?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F50BAB-A7C5-4767-B690-4E8CB425EF2E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B2AC20-EF10-49C0-8792-6D92F53200BE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DE50DF3-0FAB-42E7-9DFE-1E6ED590A736}"/>
                </a:ext>
              </a:extLst>
            </p:cNvPr>
            <p:cNvCxnSpPr/>
            <p:nvPr/>
          </p:nvCxnSpPr>
          <p:spPr>
            <a:xfrm>
              <a:off x="7112953" y="3088079"/>
              <a:ext cx="468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971B5E9-EF95-4800-BA41-A3FB4FB1504B}"/>
              </a:ext>
            </a:extLst>
          </p:cNvPr>
          <p:cNvSpPr txBox="1"/>
          <p:nvPr/>
        </p:nvSpPr>
        <p:spPr>
          <a:xfrm>
            <a:off x="3664069" y="4498258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E90A5A-6926-46CD-9F3E-23F1FFEFD416}"/>
              </a:ext>
            </a:extLst>
          </p:cNvPr>
          <p:cNvCxnSpPr/>
          <p:nvPr/>
        </p:nvCxnSpPr>
        <p:spPr>
          <a:xfrm>
            <a:off x="4053540" y="4125701"/>
            <a:ext cx="4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74AC57D4-6B5F-426E-B2DD-3DF95D9F693D}"/>
              </a:ext>
            </a:extLst>
          </p:cNvPr>
          <p:cNvSpPr>
            <a:spLocks noChangeAspect="1"/>
          </p:cNvSpPr>
          <p:nvPr/>
        </p:nvSpPr>
        <p:spPr>
          <a:xfrm>
            <a:off x="4521461" y="3909643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94CD46-2C40-430E-B3DC-3651429B760C}"/>
              </a:ext>
            </a:extLst>
          </p:cNvPr>
          <p:cNvSpPr txBox="1"/>
          <p:nvPr/>
        </p:nvSpPr>
        <p:spPr>
          <a:xfrm>
            <a:off x="4093583" y="3755009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06737ED-9898-417A-834A-C5060F5CD455}"/>
              </a:ext>
            </a:extLst>
          </p:cNvPr>
          <p:cNvSpPr/>
          <p:nvPr/>
        </p:nvSpPr>
        <p:spPr>
          <a:xfrm>
            <a:off x="2991503" y="148209"/>
            <a:ext cx="11558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Pass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710676-CEDE-4C1E-B32C-8973876E37F9}"/>
              </a:ext>
            </a:extLst>
          </p:cNvPr>
          <p:cNvSpPr txBox="1"/>
          <p:nvPr/>
        </p:nvSpPr>
        <p:spPr>
          <a:xfrm>
            <a:off x="3992185" y="1319872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C14D6FC-CDB5-48F6-901B-CB4801DE015D}"/>
              </a:ext>
            </a:extLst>
          </p:cNvPr>
          <p:cNvSpPr/>
          <p:nvPr/>
        </p:nvSpPr>
        <p:spPr>
          <a:xfrm>
            <a:off x="4460185" y="1498999"/>
            <a:ext cx="854054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Exit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4E352C71-E7E5-48D2-AE3C-A906EA6566D8}"/>
              </a:ext>
            </a:extLst>
          </p:cNvPr>
          <p:cNvSpPr>
            <a:spLocks noChangeAspect="1"/>
          </p:cNvSpPr>
          <p:nvPr/>
        </p:nvSpPr>
        <p:spPr>
          <a:xfrm>
            <a:off x="1942313" y="81627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F8F112-5343-4E51-85B8-529426DBEB6C}"/>
              </a:ext>
            </a:extLst>
          </p:cNvPr>
          <p:cNvCxnSpPr/>
          <p:nvPr/>
        </p:nvCxnSpPr>
        <p:spPr>
          <a:xfrm>
            <a:off x="2755927" y="1630263"/>
            <a:ext cx="36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F93BB0-018D-48C0-B5EC-1BBAF25B5317}"/>
              </a:ext>
            </a:extLst>
          </p:cNvPr>
          <p:cNvCxnSpPr>
            <a:cxnSpLocks/>
          </p:cNvCxnSpPr>
          <p:nvPr/>
        </p:nvCxnSpPr>
        <p:spPr>
          <a:xfrm>
            <a:off x="2959309" y="5336550"/>
            <a:ext cx="0" cy="68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09A5DE-10D8-4B10-B4F8-83A1E1BE23E7}"/>
              </a:ext>
            </a:extLst>
          </p:cNvPr>
          <p:cNvCxnSpPr>
            <a:cxnSpLocks/>
          </p:cNvCxnSpPr>
          <p:nvPr/>
        </p:nvCxnSpPr>
        <p:spPr>
          <a:xfrm>
            <a:off x="3933318" y="5336550"/>
            <a:ext cx="0" cy="64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E5404A-1EB8-4D53-B85D-B97B571D9B17}"/>
              </a:ext>
            </a:extLst>
          </p:cNvPr>
          <p:cNvCxnSpPr>
            <a:cxnSpLocks/>
          </p:cNvCxnSpPr>
          <p:nvPr/>
        </p:nvCxnSpPr>
        <p:spPr>
          <a:xfrm>
            <a:off x="3427171" y="533655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4C5E59-574B-475C-A46F-B83EBB898C40}"/>
              </a:ext>
            </a:extLst>
          </p:cNvPr>
          <p:cNvCxnSpPr>
            <a:cxnSpLocks/>
          </p:cNvCxnSpPr>
          <p:nvPr/>
        </p:nvCxnSpPr>
        <p:spPr>
          <a:xfrm>
            <a:off x="7598458" y="210336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E995D17-7A8C-41CA-BC0A-C2C0B4DFF271}"/>
              </a:ext>
            </a:extLst>
          </p:cNvPr>
          <p:cNvSpPr/>
          <p:nvPr/>
        </p:nvSpPr>
        <p:spPr>
          <a:xfrm>
            <a:off x="2036378" y="5610290"/>
            <a:ext cx="823661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EQU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ABB1424-0477-4BE3-91A7-FD7C3BC90197}"/>
              </a:ext>
            </a:extLst>
          </p:cNvPr>
          <p:cNvSpPr/>
          <p:nvPr/>
        </p:nvSpPr>
        <p:spPr>
          <a:xfrm>
            <a:off x="2508900" y="6023078"/>
            <a:ext cx="823660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END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96F7201-92FA-45D2-84CB-ACD9A2142C3D}"/>
              </a:ext>
            </a:extLst>
          </p:cNvPr>
          <p:cNvSpPr/>
          <p:nvPr/>
        </p:nvSpPr>
        <p:spPr>
          <a:xfrm>
            <a:off x="3061413" y="5610290"/>
            <a:ext cx="7181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DW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3C404C9-9972-4EC4-87EE-E75010028D76}"/>
              </a:ext>
            </a:extLst>
          </p:cNvPr>
          <p:cNvSpPr/>
          <p:nvPr/>
        </p:nvSpPr>
        <p:spPr>
          <a:xfrm>
            <a:off x="3576094" y="5995548"/>
            <a:ext cx="7181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B9D3AC8-36BF-4071-B37A-FDF2E95C703D}"/>
              </a:ext>
            </a:extLst>
          </p:cNvPr>
          <p:cNvSpPr/>
          <p:nvPr/>
        </p:nvSpPr>
        <p:spPr>
          <a:xfrm>
            <a:off x="4908593" y="4927693"/>
            <a:ext cx="623528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79B1174-00A6-46E1-A333-91B855B61287}"/>
              </a:ext>
            </a:extLst>
          </p:cNvPr>
          <p:cNvCxnSpPr/>
          <p:nvPr/>
        </p:nvCxnSpPr>
        <p:spPr>
          <a:xfrm>
            <a:off x="4548592" y="5079583"/>
            <a:ext cx="36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27590CD-9175-4373-9CDD-E2EFE259F6F8}"/>
              </a:ext>
            </a:extLst>
          </p:cNvPr>
          <p:cNvSpPr/>
          <p:nvPr/>
        </p:nvSpPr>
        <p:spPr>
          <a:xfrm>
            <a:off x="4041259" y="5637492"/>
            <a:ext cx="1073439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START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C54BBF-466B-4A56-AF4D-183040CF58A5}"/>
              </a:ext>
            </a:extLst>
          </p:cNvPr>
          <p:cNvCxnSpPr>
            <a:cxnSpLocks/>
          </p:cNvCxnSpPr>
          <p:nvPr/>
        </p:nvCxnSpPr>
        <p:spPr>
          <a:xfrm>
            <a:off x="2142594" y="124838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A2D1028-106F-4555-B368-F183CC18DAE9}"/>
              </a:ext>
            </a:extLst>
          </p:cNvPr>
          <p:cNvSpPr/>
          <p:nvPr/>
        </p:nvSpPr>
        <p:spPr>
          <a:xfrm>
            <a:off x="1519900" y="1494443"/>
            <a:ext cx="1232270" cy="288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Update LN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85AF305-3B7B-4A0C-B0FF-90949719F43D}"/>
              </a:ext>
            </a:extLst>
          </p:cNvPr>
          <p:cNvGrpSpPr/>
          <p:nvPr/>
        </p:nvGrpSpPr>
        <p:grpSpPr>
          <a:xfrm>
            <a:off x="7031687" y="1203742"/>
            <a:ext cx="1188000" cy="894293"/>
            <a:chOff x="1862482" y="4940874"/>
            <a:chExt cx="1188000" cy="894293"/>
          </a:xfrm>
        </p:grpSpPr>
        <p:sp>
          <p:nvSpPr>
            <p:cNvPr id="71" name="Diamond 70">
              <a:extLst>
                <a:ext uri="{FF2B5EF4-FFF2-40B4-BE49-F238E27FC236}">
                  <a16:creationId xmlns:a16="http://schemas.microsoft.com/office/drawing/2014/main" id="{37C2DBD9-B186-4503-847B-7A80E55E83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02CD465-B264-493D-972B-3CFA531A99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2482" y="5072341"/>
              <a:ext cx="1188000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Machine-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 ?</a:t>
              </a:r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63BE40D-8EDC-40A6-844E-BE43401377B5}"/>
              </a:ext>
            </a:extLst>
          </p:cNvPr>
          <p:cNvCxnSpPr/>
          <p:nvPr/>
        </p:nvCxnSpPr>
        <p:spPr>
          <a:xfrm>
            <a:off x="8118723" y="1650888"/>
            <a:ext cx="4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D929E232-5242-4FA6-BD4F-D746D25D33E4}"/>
              </a:ext>
            </a:extLst>
          </p:cNvPr>
          <p:cNvSpPr>
            <a:spLocks noChangeAspect="1"/>
          </p:cNvSpPr>
          <p:nvPr/>
        </p:nvSpPr>
        <p:spPr>
          <a:xfrm>
            <a:off x="7378882" y="509814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128BEF-7800-4FBE-AF27-34E116D3CF04}"/>
              </a:ext>
            </a:extLst>
          </p:cNvPr>
          <p:cNvSpPr txBox="1"/>
          <p:nvPr/>
        </p:nvSpPr>
        <p:spPr>
          <a:xfrm>
            <a:off x="8123850" y="1322930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6F532A6-0061-4A62-9687-123894CA12EC}"/>
              </a:ext>
            </a:extLst>
          </p:cNvPr>
          <p:cNvSpPr txBox="1"/>
          <p:nvPr/>
        </p:nvSpPr>
        <p:spPr>
          <a:xfrm>
            <a:off x="7694535" y="2029726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B20A72-7A8C-4DC4-B8C2-D2CD25ECAD34}"/>
              </a:ext>
            </a:extLst>
          </p:cNvPr>
          <p:cNvSpPr/>
          <p:nvPr/>
        </p:nvSpPr>
        <p:spPr>
          <a:xfrm>
            <a:off x="6338458" y="2355366"/>
            <a:ext cx="2520000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00FF00"/>
                </a:solidFill>
              </a:rPr>
              <a:t>Process machine-op according to its type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28087C7-C2D4-4F06-9020-0BBD4AC2AFBA}"/>
              </a:ext>
            </a:extLst>
          </p:cNvPr>
          <p:cNvCxnSpPr>
            <a:cxnSpLocks/>
          </p:cNvCxnSpPr>
          <p:nvPr/>
        </p:nvCxnSpPr>
        <p:spPr>
          <a:xfrm>
            <a:off x="6499604" y="285001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B48EB22-B941-4C70-A086-A353D7ECE9C5}"/>
              </a:ext>
            </a:extLst>
          </p:cNvPr>
          <p:cNvCxnSpPr>
            <a:cxnSpLocks/>
          </p:cNvCxnSpPr>
          <p:nvPr/>
        </p:nvCxnSpPr>
        <p:spPr>
          <a:xfrm>
            <a:off x="8294831" y="2866371"/>
            <a:ext cx="0" cy="9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4B6590-F76B-42EA-8D85-624045B6563F}"/>
              </a:ext>
            </a:extLst>
          </p:cNvPr>
          <p:cNvCxnSpPr>
            <a:cxnSpLocks/>
          </p:cNvCxnSpPr>
          <p:nvPr/>
        </p:nvCxnSpPr>
        <p:spPr>
          <a:xfrm>
            <a:off x="6859604" y="2866371"/>
            <a:ext cx="0" cy="9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46E576-F1C3-49A8-8AE6-9F9B2AB5C017}"/>
              </a:ext>
            </a:extLst>
          </p:cNvPr>
          <p:cNvCxnSpPr>
            <a:cxnSpLocks/>
          </p:cNvCxnSpPr>
          <p:nvPr/>
        </p:nvCxnSpPr>
        <p:spPr>
          <a:xfrm>
            <a:off x="7933295" y="285723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9C3E08-BA66-479F-BBB3-F9C6E4846F7E}"/>
              </a:ext>
            </a:extLst>
          </p:cNvPr>
          <p:cNvCxnSpPr>
            <a:cxnSpLocks/>
          </p:cNvCxnSpPr>
          <p:nvPr/>
        </p:nvCxnSpPr>
        <p:spPr>
          <a:xfrm>
            <a:off x="7562111" y="2857235"/>
            <a:ext cx="0" cy="9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A5139E-5D62-4702-B4BF-97F7F2229662}"/>
              </a:ext>
            </a:extLst>
          </p:cNvPr>
          <p:cNvCxnSpPr>
            <a:cxnSpLocks/>
          </p:cNvCxnSpPr>
          <p:nvPr/>
        </p:nvCxnSpPr>
        <p:spPr>
          <a:xfrm>
            <a:off x="8651613" y="286637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B962BAC-D570-40E5-9ED5-4F8250AA25D6}"/>
              </a:ext>
            </a:extLst>
          </p:cNvPr>
          <p:cNvCxnSpPr>
            <a:cxnSpLocks/>
          </p:cNvCxnSpPr>
          <p:nvPr/>
        </p:nvCxnSpPr>
        <p:spPr>
          <a:xfrm>
            <a:off x="7216267" y="285001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E30A8CA-085A-40FA-954E-FA71251528F5}"/>
              </a:ext>
            </a:extLst>
          </p:cNvPr>
          <p:cNvSpPr>
            <a:spLocks noChangeAspect="1"/>
          </p:cNvSpPr>
          <p:nvPr/>
        </p:nvSpPr>
        <p:spPr>
          <a:xfrm>
            <a:off x="6638428" y="3770984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B083297-99F4-49C4-865C-1FF67316AA14}"/>
              </a:ext>
            </a:extLst>
          </p:cNvPr>
          <p:cNvSpPr>
            <a:spLocks noChangeAspect="1"/>
          </p:cNvSpPr>
          <p:nvPr/>
        </p:nvSpPr>
        <p:spPr>
          <a:xfrm>
            <a:off x="6278909" y="311261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FEB810D6-9A64-4D67-982C-E5D258746525}"/>
              </a:ext>
            </a:extLst>
          </p:cNvPr>
          <p:cNvSpPr>
            <a:spLocks noChangeAspect="1"/>
          </p:cNvSpPr>
          <p:nvPr/>
        </p:nvSpPr>
        <p:spPr>
          <a:xfrm>
            <a:off x="6978874" y="311688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8699C5A5-5A13-484F-8A7C-ED619DC9299A}"/>
              </a:ext>
            </a:extLst>
          </p:cNvPr>
          <p:cNvSpPr>
            <a:spLocks noChangeAspect="1"/>
          </p:cNvSpPr>
          <p:nvPr/>
        </p:nvSpPr>
        <p:spPr>
          <a:xfrm>
            <a:off x="7338715" y="377210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BD291515-BDFA-42A5-B3FE-45B73D7FBF94}"/>
              </a:ext>
            </a:extLst>
          </p:cNvPr>
          <p:cNvSpPr>
            <a:spLocks noChangeAspect="1"/>
          </p:cNvSpPr>
          <p:nvPr/>
        </p:nvSpPr>
        <p:spPr>
          <a:xfrm>
            <a:off x="7717020" y="3123184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6335B3D-0ED9-42EA-B969-5AC64E0244CA}"/>
              </a:ext>
            </a:extLst>
          </p:cNvPr>
          <p:cNvSpPr>
            <a:spLocks noChangeAspect="1"/>
          </p:cNvSpPr>
          <p:nvPr/>
        </p:nvSpPr>
        <p:spPr>
          <a:xfrm>
            <a:off x="8078556" y="3770363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C36FE337-0BB1-47AE-B6F7-1DD276B52AEA}"/>
              </a:ext>
            </a:extLst>
          </p:cNvPr>
          <p:cNvSpPr>
            <a:spLocks noChangeAspect="1"/>
          </p:cNvSpPr>
          <p:nvPr/>
        </p:nvSpPr>
        <p:spPr>
          <a:xfrm>
            <a:off x="8417512" y="311688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5443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25B27E15-5B5D-4271-BEFC-9BA2F7BD2FCD}"/>
              </a:ext>
            </a:extLst>
          </p:cNvPr>
          <p:cNvSpPr>
            <a:spLocks noChangeAspect="1"/>
          </p:cNvSpPr>
          <p:nvPr/>
        </p:nvSpPr>
        <p:spPr>
          <a:xfrm>
            <a:off x="1707945" y="74503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5CBA6F-08B4-494E-859D-0A308E1DCA71}"/>
              </a:ext>
            </a:extLst>
          </p:cNvPr>
          <p:cNvCxnSpPr>
            <a:cxnSpLocks/>
          </p:cNvCxnSpPr>
          <p:nvPr/>
        </p:nvCxnSpPr>
        <p:spPr>
          <a:xfrm>
            <a:off x="1931277" y="1177153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44F377-B500-4107-8CC1-FD84DC6AA235}"/>
              </a:ext>
            </a:extLst>
          </p:cNvPr>
          <p:cNvSpPr/>
          <p:nvPr/>
        </p:nvSpPr>
        <p:spPr>
          <a:xfrm>
            <a:off x="872773" y="1429153"/>
            <a:ext cx="2117007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Make concatenated string (mnemonic)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782D5A-C191-4918-8B01-D83D3BBA8AFA}"/>
              </a:ext>
            </a:extLst>
          </p:cNvPr>
          <p:cNvCxnSpPr/>
          <p:nvPr/>
        </p:nvCxnSpPr>
        <p:spPr>
          <a:xfrm>
            <a:off x="2989780" y="1776794"/>
            <a:ext cx="412132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5DE32CB-DAB2-4D75-9CE2-008A5A5D9FD9}"/>
              </a:ext>
            </a:extLst>
          </p:cNvPr>
          <p:cNvSpPr/>
          <p:nvPr/>
        </p:nvSpPr>
        <p:spPr>
          <a:xfrm>
            <a:off x="3401912" y="1109661"/>
            <a:ext cx="2694082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To get OPCODE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AF0E0-C204-415A-B1AB-B2BAF2ECDA19}"/>
              </a:ext>
            </a:extLst>
          </p:cNvPr>
          <p:cNvSpPr/>
          <p:nvPr/>
        </p:nvSpPr>
        <p:spPr>
          <a:xfrm>
            <a:off x="3401912" y="1361660"/>
            <a:ext cx="2694084" cy="95849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FF00"/>
                </a:solidFill>
              </a:rPr>
              <a:t>Send concatenated string to MOTGET &amp; get its exact </a:t>
            </a:r>
            <a:r>
              <a:rPr lang="en-US" dirty="0" err="1">
                <a:solidFill>
                  <a:srgbClr val="00FF00"/>
                </a:solidFill>
              </a:rPr>
              <a:t>MOTIndex</a:t>
            </a:r>
            <a:endParaRPr lang="en-US" dirty="0">
              <a:solidFill>
                <a:srgbClr val="00FF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C0F4F2C-51D7-4A2C-A701-A36DAF36682F}"/>
              </a:ext>
            </a:extLst>
          </p:cNvPr>
          <p:cNvGrpSpPr>
            <a:grpSpLocks noChangeAspect="1"/>
          </p:cNvGrpSpPr>
          <p:nvPr/>
        </p:nvGrpSpPr>
        <p:grpSpPr>
          <a:xfrm>
            <a:off x="6416391" y="1177153"/>
            <a:ext cx="1882040" cy="1146787"/>
            <a:chOff x="6189440" y="2713426"/>
            <a:chExt cx="1229810" cy="749362"/>
          </a:xfrm>
        </p:grpSpPr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C49C67E7-A477-4AF1-A9A9-C08073D47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B1368C-8052-437B-B009-32815F33923C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13B89D-EC19-42E7-8A8A-84CE35EEBE85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DA5D447-CD1A-49C7-8780-19F9320EC62E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50DB37A-3819-4744-88DE-6EF23F8B1A88}"/>
              </a:ext>
            </a:extLst>
          </p:cNvPr>
          <p:cNvSpPr/>
          <p:nvPr/>
        </p:nvSpPr>
        <p:spPr>
          <a:xfrm>
            <a:off x="8239060" y="1339507"/>
            <a:ext cx="2307972" cy="81442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LN, LC  and Opcode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43DF48-B57D-4D67-9082-D072489660BE}"/>
              </a:ext>
            </a:extLst>
          </p:cNvPr>
          <p:cNvSpPr/>
          <p:nvPr/>
        </p:nvSpPr>
        <p:spPr>
          <a:xfrm>
            <a:off x="5673863" y="2708999"/>
            <a:ext cx="2694084" cy="83240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LC and Opcode &amp; without LN</a:t>
            </a: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B6B20D54-CC3D-4F43-BC93-FD0A5CCF9956}"/>
              </a:ext>
            </a:extLst>
          </p:cNvPr>
          <p:cNvSpPr>
            <a:spLocks noChangeAspect="1"/>
          </p:cNvSpPr>
          <p:nvPr/>
        </p:nvSpPr>
        <p:spPr>
          <a:xfrm>
            <a:off x="9129636" y="291052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3F1ACD-F9E6-4649-BA84-A896E4C57778}"/>
              </a:ext>
            </a:extLst>
          </p:cNvPr>
          <p:cNvCxnSpPr/>
          <p:nvPr/>
        </p:nvCxnSpPr>
        <p:spPr>
          <a:xfrm>
            <a:off x="8373636" y="3126585"/>
            <a:ext cx="75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6FEB98-3631-4AE8-A666-6FEFBEEA9B8A}"/>
              </a:ext>
            </a:extLst>
          </p:cNvPr>
          <p:cNvCxnSpPr>
            <a:cxnSpLocks/>
          </p:cNvCxnSpPr>
          <p:nvPr/>
        </p:nvCxnSpPr>
        <p:spPr>
          <a:xfrm>
            <a:off x="7174821" y="2323940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A9231A-B73F-48BF-8614-44B12A591994}"/>
              </a:ext>
            </a:extLst>
          </p:cNvPr>
          <p:cNvSpPr txBox="1"/>
          <p:nvPr/>
        </p:nvSpPr>
        <p:spPr>
          <a:xfrm>
            <a:off x="7318814" y="2323940"/>
            <a:ext cx="510875" cy="27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8BD505-808C-4BEB-9375-3545B21E3C69}"/>
              </a:ext>
            </a:extLst>
          </p:cNvPr>
          <p:cNvCxnSpPr>
            <a:cxnSpLocks/>
          </p:cNvCxnSpPr>
          <p:nvPr/>
        </p:nvCxnSpPr>
        <p:spPr>
          <a:xfrm>
            <a:off x="9345911" y="2153932"/>
            <a:ext cx="0" cy="75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6BEB8B-1ACA-4AB3-A609-971FDDBAE11C}"/>
              </a:ext>
            </a:extLst>
          </p:cNvPr>
          <p:cNvGrpSpPr/>
          <p:nvPr/>
        </p:nvGrpSpPr>
        <p:grpSpPr>
          <a:xfrm>
            <a:off x="9664014" y="2675200"/>
            <a:ext cx="924222" cy="900000"/>
            <a:chOff x="10934393" y="5549105"/>
            <a:chExt cx="924222" cy="900000"/>
          </a:xfrm>
          <a:noFill/>
        </p:grpSpPr>
        <p:sp>
          <p:nvSpPr>
            <p:cNvPr id="30" name="Flowchart: Extract 29">
              <a:extLst>
                <a:ext uri="{FF2B5EF4-FFF2-40B4-BE49-F238E27FC236}">
                  <a16:creationId xmlns:a16="http://schemas.microsoft.com/office/drawing/2014/main" id="{A273D40B-1D92-4F22-9DE1-60C3F40BE90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33EC3A-4411-431D-BC45-991CC9A81E50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3A1BA94-8858-4579-9194-5323C8D9AA0B}"/>
              </a:ext>
            </a:extLst>
          </p:cNvPr>
          <p:cNvSpPr/>
          <p:nvPr/>
        </p:nvSpPr>
        <p:spPr>
          <a:xfrm>
            <a:off x="4957900" y="2003104"/>
            <a:ext cx="989815" cy="273377"/>
          </a:xfrm>
          <a:prstGeom prst="rect">
            <a:avLst/>
          </a:prstGeom>
          <a:noFill/>
          <a:ln w="317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CHK ERR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9DDBA3-060A-4651-8FF7-CA28A4C7BBE9}"/>
              </a:ext>
            </a:extLst>
          </p:cNvPr>
          <p:cNvCxnSpPr/>
          <p:nvPr/>
        </p:nvCxnSpPr>
        <p:spPr>
          <a:xfrm>
            <a:off x="6093235" y="1750504"/>
            <a:ext cx="412132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52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C776327-B521-401C-B83B-8F9A90A3C380}"/>
              </a:ext>
            </a:extLst>
          </p:cNvPr>
          <p:cNvSpPr/>
          <p:nvPr/>
        </p:nvSpPr>
        <p:spPr>
          <a:xfrm>
            <a:off x="2860652" y="2395306"/>
            <a:ext cx="2765674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STGET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C6D37D-E62D-46C5-A7C0-0E9BA40B91C7}"/>
              </a:ext>
            </a:extLst>
          </p:cNvPr>
          <p:cNvSpPr/>
          <p:nvPr/>
        </p:nvSpPr>
        <p:spPr>
          <a:xfrm>
            <a:off x="2860652" y="2647306"/>
            <a:ext cx="2765675" cy="77967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Get the value of symbol &amp; replace the value of symbol with this fetched value.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563E3F-13D6-41E1-A0D3-FB7C62678F40}"/>
              </a:ext>
            </a:extLst>
          </p:cNvPr>
          <p:cNvSpPr/>
          <p:nvPr/>
        </p:nvSpPr>
        <p:spPr>
          <a:xfrm>
            <a:off x="1458533" y="4369987"/>
            <a:ext cx="2775529" cy="55302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Make concatenated string (mnemonic &amp; op1).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FDEF67-B9D9-4C8A-8C79-2A8026F625B5}"/>
              </a:ext>
            </a:extLst>
          </p:cNvPr>
          <p:cNvGrpSpPr>
            <a:grpSpLocks noChangeAspect="1"/>
          </p:cNvGrpSpPr>
          <p:nvPr/>
        </p:nvGrpSpPr>
        <p:grpSpPr>
          <a:xfrm>
            <a:off x="7676905" y="4051892"/>
            <a:ext cx="1882040" cy="1146787"/>
            <a:chOff x="6189440" y="2713426"/>
            <a:chExt cx="1229810" cy="749362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2939D457-5EB6-4B30-8B7D-9219D44395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1FCEAB-A112-4956-B019-38D58103FD84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CE6CA0-194B-45E4-9630-75A535C3EAA7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2C2B165-0D93-4472-AB21-4989AFBE120E}"/>
                </a:ext>
              </a:extLst>
            </p:cNvPr>
            <p:cNvCxnSpPr/>
            <p:nvPr/>
          </p:nvCxnSpPr>
          <p:spPr>
            <a:xfrm>
              <a:off x="7112953" y="308191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7A4C854-4603-41C4-82DC-96CFF8A45E69}"/>
              </a:ext>
            </a:extLst>
          </p:cNvPr>
          <p:cNvSpPr/>
          <p:nvPr/>
        </p:nvSpPr>
        <p:spPr>
          <a:xfrm>
            <a:off x="9502335" y="4193146"/>
            <a:ext cx="2307972" cy="81442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LN, LC  and Opcode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6E3B60-D1EF-457A-85AD-6F5D2CB88077}"/>
              </a:ext>
            </a:extLst>
          </p:cNvPr>
          <p:cNvSpPr/>
          <p:nvPr/>
        </p:nvSpPr>
        <p:spPr>
          <a:xfrm>
            <a:off x="7076328" y="5586813"/>
            <a:ext cx="2694084" cy="83240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LC and Opcode &amp; without LN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3FFD46AF-6ECE-491F-82C6-08759EB81C41}"/>
              </a:ext>
            </a:extLst>
          </p:cNvPr>
          <p:cNvSpPr>
            <a:spLocks noChangeAspect="1"/>
          </p:cNvSpPr>
          <p:nvPr/>
        </p:nvSpPr>
        <p:spPr>
          <a:xfrm>
            <a:off x="10440046" y="576357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DD913B-653B-4092-A081-7BDD9B0F9CED}"/>
              </a:ext>
            </a:extLst>
          </p:cNvPr>
          <p:cNvCxnSpPr/>
          <p:nvPr/>
        </p:nvCxnSpPr>
        <p:spPr>
          <a:xfrm>
            <a:off x="9770412" y="6003014"/>
            <a:ext cx="68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518A10-9218-4D11-9A17-793CE5478EBB}"/>
              </a:ext>
            </a:extLst>
          </p:cNvPr>
          <p:cNvCxnSpPr>
            <a:cxnSpLocks/>
          </p:cNvCxnSpPr>
          <p:nvPr/>
        </p:nvCxnSpPr>
        <p:spPr>
          <a:xfrm>
            <a:off x="8423370" y="5190906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447F2A-1F5C-41FE-836C-CF2D0FB36A79}"/>
              </a:ext>
            </a:extLst>
          </p:cNvPr>
          <p:cNvSpPr txBox="1"/>
          <p:nvPr/>
        </p:nvSpPr>
        <p:spPr>
          <a:xfrm>
            <a:off x="8592413" y="5179026"/>
            <a:ext cx="510875" cy="27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C51C83-F461-4596-9AAF-DF4081842E06}"/>
              </a:ext>
            </a:extLst>
          </p:cNvPr>
          <p:cNvCxnSpPr>
            <a:cxnSpLocks/>
          </p:cNvCxnSpPr>
          <p:nvPr/>
        </p:nvCxnSpPr>
        <p:spPr>
          <a:xfrm>
            <a:off x="10662789" y="5007571"/>
            <a:ext cx="0" cy="75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F237A15-81FB-42EF-AEA5-45B71963E7F5}"/>
              </a:ext>
            </a:extLst>
          </p:cNvPr>
          <p:cNvGrpSpPr/>
          <p:nvPr/>
        </p:nvGrpSpPr>
        <p:grpSpPr>
          <a:xfrm>
            <a:off x="652012" y="2340363"/>
            <a:ext cx="2276169" cy="1738553"/>
            <a:chOff x="318257" y="4176010"/>
            <a:chExt cx="2276169" cy="173855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6FA6EF0-2A59-403A-AB19-903786238F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25" name="Diamond 24">
                <a:extLst>
                  <a:ext uri="{FF2B5EF4-FFF2-40B4-BE49-F238E27FC236}">
                    <a16:creationId xmlns:a16="http://schemas.microsoft.com/office/drawing/2014/main" id="{61648A91-0731-4A59-BB0B-D7A372FEFB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95BCA8-714E-4237-A650-2163CBF90724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584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Op1 in symbol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Table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C3848F-9F89-404C-BD52-3BAAEDBC93EC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F9D4344-BA39-4CCD-89AC-9CBB808A244D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995F40B-92A4-498A-928C-4DF5BC3E1A04}"/>
                </a:ext>
              </a:extLst>
            </p:cNvPr>
            <p:cNvCxnSpPr>
              <a:cxnSpLocks/>
            </p:cNvCxnSpPr>
            <p:nvPr/>
          </p:nvCxnSpPr>
          <p:spPr>
            <a:xfrm>
              <a:off x="1241132" y="5544010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EFD31D-3AD8-4E9E-AD81-5DF5537B2B79}"/>
                </a:ext>
              </a:extLst>
            </p:cNvPr>
            <p:cNvSpPr txBox="1"/>
            <p:nvPr/>
          </p:nvSpPr>
          <p:spPr>
            <a:xfrm>
              <a:off x="1366540" y="5552178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CFE68406-0F8E-419B-A6E4-08E431E5ABA7}"/>
              </a:ext>
            </a:extLst>
          </p:cNvPr>
          <p:cNvSpPr>
            <a:spLocks noChangeAspect="1"/>
          </p:cNvSpPr>
          <p:nvPr/>
        </p:nvSpPr>
        <p:spPr>
          <a:xfrm>
            <a:off x="669436" y="60365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26B01E-D786-4171-AA52-D19EE94D95CF}"/>
              </a:ext>
            </a:extLst>
          </p:cNvPr>
          <p:cNvCxnSpPr>
            <a:cxnSpLocks/>
          </p:cNvCxnSpPr>
          <p:nvPr/>
        </p:nvCxnSpPr>
        <p:spPr>
          <a:xfrm>
            <a:off x="885711" y="103576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64A90BE-3255-4A93-906A-CD15ABEADA41}"/>
              </a:ext>
            </a:extLst>
          </p:cNvPr>
          <p:cNvSpPr/>
          <p:nvPr/>
        </p:nvSpPr>
        <p:spPr>
          <a:xfrm>
            <a:off x="524311" y="1287767"/>
            <a:ext cx="2117007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Check symbol table for op1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AD325B-C861-4D0A-BDCE-9BCD2B81F661}"/>
              </a:ext>
            </a:extLst>
          </p:cNvPr>
          <p:cNvCxnSpPr>
            <a:cxnSpLocks/>
          </p:cNvCxnSpPr>
          <p:nvPr/>
        </p:nvCxnSpPr>
        <p:spPr>
          <a:xfrm>
            <a:off x="1582814" y="1967210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0AE51B-D3EF-4F32-A2CD-3AC2B104F3A5}"/>
              </a:ext>
            </a:extLst>
          </p:cNvPr>
          <p:cNvCxnSpPr/>
          <p:nvPr/>
        </p:nvCxnSpPr>
        <p:spPr>
          <a:xfrm>
            <a:off x="1560648" y="4077212"/>
            <a:ext cx="266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858A02-D343-4ABB-AABF-2E5F39878DFD}"/>
              </a:ext>
            </a:extLst>
          </p:cNvPr>
          <p:cNvCxnSpPr>
            <a:cxnSpLocks/>
          </p:cNvCxnSpPr>
          <p:nvPr/>
        </p:nvCxnSpPr>
        <p:spPr>
          <a:xfrm>
            <a:off x="4224648" y="3426977"/>
            <a:ext cx="0" cy="6588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DA985A-87E9-4E48-BE22-2E4DD85F0F11}"/>
              </a:ext>
            </a:extLst>
          </p:cNvPr>
          <p:cNvCxnSpPr>
            <a:cxnSpLocks/>
          </p:cNvCxnSpPr>
          <p:nvPr/>
        </p:nvCxnSpPr>
        <p:spPr>
          <a:xfrm>
            <a:off x="2846297" y="406949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36929211-5DB5-4A03-B5B9-A288A86F52C4}"/>
              </a:ext>
            </a:extLst>
          </p:cNvPr>
          <p:cNvSpPr>
            <a:spLocks noChangeAspect="1"/>
          </p:cNvSpPr>
          <p:nvPr/>
        </p:nvSpPr>
        <p:spPr>
          <a:xfrm>
            <a:off x="1936470" y="61962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39FE1EE-DACF-47B3-848C-1D6B71D44A83}"/>
              </a:ext>
            </a:extLst>
          </p:cNvPr>
          <p:cNvCxnSpPr>
            <a:cxnSpLocks/>
          </p:cNvCxnSpPr>
          <p:nvPr/>
        </p:nvCxnSpPr>
        <p:spPr>
          <a:xfrm>
            <a:off x="2152745" y="1051743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011FB1-0DDE-4362-AAB2-F8F0DB133DAB}"/>
              </a:ext>
            </a:extLst>
          </p:cNvPr>
          <p:cNvGrpSpPr/>
          <p:nvPr/>
        </p:nvGrpSpPr>
        <p:grpSpPr>
          <a:xfrm>
            <a:off x="10984243" y="5579487"/>
            <a:ext cx="924222" cy="900000"/>
            <a:chOff x="10934393" y="5549105"/>
            <a:chExt cx="924222" cy="900000"/>
          </a:xfrm>
          <a:noFill/>
        </p:grpSpPr>
        <p:sp>
          <p:nvSpPr>
            <p:cNvPr id="44" name="Flowchart: Extract 43">
              <a:extLst>
                <a:ext uri="{FF2B5EF4-FFF2-40B4-BE49-F238E27FC236}">
                  <a16:creationId xmlns:a16="http://schemas.microsoft.com/office/drawing/2014/main" id="{2FC1AF64-FE9D-4A31-8D18-659CF33F9A4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9626B0D-B025-4A01-BA40-7943C4EA38EF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BAC2AAC-0B7A-41C0-8CF0-9FF076166CC2}"/>
              </a:ext>
            </a:extLst>
          </p:cNvPr>
          <p:cNvSpPr/>
          <p:nvPr/>
        </p:nvSpPr>
        <p:spPr>
          <a:xfrm>
            <a:off x="4668761" y="4067146"/>
            <a:ext cx="2694082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To get OPCODE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EB871A-D33C-4228-A3F5-A7D8BE6FFAE3}"/>
              </a:ext>
            </a:extLst>
          </p:cNvPr>
          <p:cNvSpPr/>
          <p:nvPr/>
        </p:nvSpPr>
        <p:spPr>
          <a:xfrm>
            <a:off x="4668761" y="4319145"/>
            <a:ext cx="2694084" cy="95849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FF00"/>
                </a:solidFill>
              </a:rPr>
              <a:t>Send concatenated string to MOTGET &amp; get its exact </a:t>
            </a:r>
            <a:r>
              <a:rPr lang="en-US" dirty="0" err="1">
                <a:solidFill>
                  <a:srgbClr val="00FF00"/>
                </a:solidFill>
              </a:rPr>
              <a:t>MOTIndex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25437CA-D731-44F5-A9EF-9881B5A4BD44}"/>
              </a:ext>
            </a:extLst>
          </p:cNvPr>
          <p:cNvSpPr/>
          <p:nvPr/>
        </p:nvSpPr>
        <p:spPr>
          <a:xfrm>
            <a:off x="6237449" y="4960589"/>
            <a:ext cx="989815" cy="273377"/>
          </a:xfrm>
          <a:prstGeom prst="rect">
            <a:avLst/>
          </a:prstGeom>
          <a:noFill/>
          <a:ln w="317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CHK ERR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3377682-FA38-4E07-98CA-88E333F0666A}"/>
              </a:ext>
            </a:extLst>
          </p:cNvPr>
          <p:cNvCxnSpPr/>
          <p:nvPr/>
        </p:nvCxnSpPr>
        <p:spPr>
          <a:xfrm>
            <a:off x="7353749" y="4615816"/>
            <a:ext cx="412132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0751810-7E2C-4253-A872-C321B048921F}"/>
              </a:ext>
            </a:extLst>
          </p:cNvPr>
          <p:cNvCxnSpPr/>
          <p:nvPr/>
        </p:nvCxnSpPr>
        <p:spPr>
          <a:xfrm>
            <a:off x="4234062" y="4660266"/>
            <a:ext cx="4284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30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9C968372-16D6-4C69-BB63-0989B28DAF80}"/>
              </a:ext>
            </a:extLst>
          </p:cNvPr>
          <p:cNvSpPr/>
          <p:nvPr/>
        </p:nvSpPr>
        <p:spPr>
          <a:xfrm>
            <a:off x="2860652" y="1942820"/>
            <a:ext cx="2765674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STGET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1DBCAA7-0F2C-4A83-8CD6-6F2311D576BD}"/>
              </a:ext>
            </a:extLst>
          </p:cNvPr>
          <p:cNvSpPr/>
          <p:nvPr/>
        </p:nvSpPr>
        <p:spPr>
          <a:xfrm>
            <a:off x="2860652" y="2194820"/>
            <a:ext cx="2765675" cy="77967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Get the value of symbol &amp; replace the value of op1 with this fetched value.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72CBE3B-F94F-4E50-B1B0-911FCC10CAC1}"/>
              </a:ext>
            </a:extLst>
          </p:cNvPr>
          <p:cNvSpPr/>
          <p:nvPr/>
        </p:nvSpPr>
        <p:spPr>
          <a:xfrm>
            <a:off x="1385868" y="5535186"/>
            <a:ext cx="2775529" cy="55302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Make concatenated string (mnemonic &amp; op1).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0C33BE6-B77B-415D-9F5D-E17FD0008D22}"/>
              </a:ext>
            </a:extLst>
          </p:cNvPr>
          <p:cNvGrpSpPr>
            <a:grpSpLocks noChangeAspect="1"/>
          </p:cNvGrpSpPr>
          <p:nvPr/>
        </p:nvGrpSpPr>
        <p:grpSpPr>
          <a:xfrm>
            <a:off x="7506435" y="3706623"/>
            <a:ext cx="1882040" cy="1146787"/>
            <a:chOff x="6189440" y="2713426"/>
            <a:chExt cx="1229810" cy="749362"/>
          </a:xfrm>
        </p:grpSpPr>
        <p:sp>
          <p:nvSpPr>
            <p:cNvPr id="68" name="Diamond 67">
              <a:extLst>
                <a:ext uri="{FF2B5EF4-FFF2-40B4-BE49-F238E27FC236}">
                  <a16:creationId xmlns:a16="http://schemas.microsoft.com/office/drawing/2014/main" id="{D7EA8682-3DA8-4206-99F5-5A9E49D6D2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73B09E6-48C4-4582-9CF0-F0D0E53C8BEE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EA3EC35-833D-4C80-98DB-528200429DEE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3FC9730-CAC8-49F3-9890-8DBECF93929B}"/>
                </a:ext>
              </a:extLst>
            </p:cNvPr>
            <p:cNvCxnSpPr/>
            <p:nvPr/>
          </p:nvCxnSpPr>
          <p:spPr>
            <a:xfrm>
              <a:off x="7112953" y="308191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17E5E00-0FC6-463E-AA7F-FCE54A7E9C3F}"/>
              </a:ext>
            </a:extLst>
          </p:cNvPr>
          <p:cNvSpPr/>
          <p:nvPr/>
        </p:nvSpPr>
        <p:spPr>
          <a:xfrm>
            <a:off x="9344565" y="3847877"/>
            <a:ext cx="2307972" cy="81442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LN, LC  and Opcode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3486D91-ECB9-4A61-AC79-A7FBC17BA1E8}"/>
              </a:ext>
            </a:extLst>
          </p:cNvPr>
          <p:cNvSpPr/>
          <p:nvPr/>
        </p:nvSpPr>
        <p:spPr>
          <a:xfrm>
            <a:off x="6908398" y="2500776"/>
            <a:ext cx="2694084" cy="83240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LC and Opcode &amp; without LN</a:t>
            </a:r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CBD2AC09-A7A5-4FE6-8A0A-AFEA09655753}"/>
              </a:ext>
            </a:extLst>
          </p:cNvPr>
          <p:cNvSpPr>
            <a:spLocks noChangeAspect="1"/>
          </p:cNvSpPr>
          <p:nvPr/>
        </p:nvSpPr>
        <p:spPr>
          <a:xfrm>
            <a:off x="10298531" y="270091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4DEB5E5-1129-49FC-8C9C-753E989E4537}"/>
              </a:ext>
            </a:extLst>
          </p:cNvPr>
          <p:cNvCxnSpPr/>
          <p:nvPr/>
        </p:nvCxnSpPr>
        <p:spPr>
          <a:xfrm>
            <a:off x="9602482" y="2916977"/>
            <a:ext cx="68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8C027DE-E398-4049-B2E3-C1D94CC11081}"/>
              </a:ext>
            </a:extLst>
          </p:cNvPr>
          <p:cNvCxnSpPr>
            <a:cxnSpLocks/>
          </p:cNvCxnSpPr>
          <p:nvPr/>
        </p:nvCxnSpPr>
        <p:spPr>
          <a:xfrm rot="10800000">
            <a:off x="8253365" y="3330824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31A996D-0FF2-478C-B85C-5AB80CD64AD7}"/>
              </a:ext>
            </a:extLst>
          </p:cNvPr>
          <p:cNvSpPr txBox="1"/>
          <p:nvPr/>
        </p:nvSpPr>
        <p:spPr>
          <a:xfrm>
            <a:off x="8384207" y="3470043"/>
            <a:ext cx="510875" cy="27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E9DBE70-6C59-40B1-9C15-473EDD46138F}"/>
              </a:ext>
            </a:extLst>
          </p:cNvPr>
          <p:cNvCxnSpPr>
            <a:cxnSpLocks/>
          </p:cNvCxnSpPr>
          <p:nvPr/>
        </p:nvCxnSpPr>
        <p:spPr>
          <a:xfrm rot="10800000">
            <a:off x="10521156" y="3149769"/>
            <a:ext cx="0" cy="6984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F7AE6E2-675B-43EE-9FA3-2D2961C51F86}"/>
              </a:ext>
            </a:extLst>
          </p:cNvPr>
          <p:cNvGrpSpPr/>
          <p:nvPr/>
        </p:nvGrpSpPr>
        <p:grpSpPr>
          <a:xfrm>
            <a:off x="652012" y="1887877"/>
            <a:ext cx="2276169" cy="1738553"/>
            <a:chOff x="318257" y="4176010"/>
            <a:chExt cx="2276169" cy="1738553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28BF3EC-5FBD-4CEA-A285-F030887480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88" name="Diamond 87">
                <a:extLst>
                  <a:ext uri="{FF2B5EF4-FFF2-40B4-BE49-F238E27FC236}">
                    <a16:creationId xmlns:a16="http://schemas.microsoft.com/office/drawing/2014/main" id="{C026339A-24C0-45FB-8D84-16D6F1578A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085475E-5F57-4462-8AE8-59A9C6619817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584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Op1 in symbol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Table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DC48FE6-C9F1-493E-BF5C-8A20DCC82ED9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4DDB1F57-9135-4CC4-B3E7-34A3BC5AF274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7C768C3-D00B-4703-A8BC-33AC94AF1AE6}"/>
                </a:ext>
              </a:extLst>
            </p:cNvPr>
            <p:cNvCxnSpPr>
              <a:cxnSpLocks/>
            </p:cNvCxnSpPr>
            <p:nvPr/>
          </p:nvCxnSpPr>
          <p:spPr>
            <a:xfrm>
              <a:off x="1247482" y="5544010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063DD17-D25E-4975-98F5-C4B88C52F158}"/>
                </a:ext>
              </a:extLst>
            </p:cNvPr>
            <p:cNvSpPr txBox="1"/>
            <p:nvPr/>
          </p:nvSpPr>
          <p:spPr>
            <a:xfrm>
              <a:off x="1366540" y="5552178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B27580D6-9087-4F27-AFAB-5A502E528AB4}"/>
              </a:ext>
            </a:extLst>
          </p:cNvPr>
          <p:cNvSpPr>
            <a:spLocks noChangeAspect="1"/>
          </p:cNvSpPr>
          <p:nvPr/>
        </p:nvSpPr>
        <p:spPr>
          <a:xfrm>
            <a:off x="652012" y="17794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9443A19-2414-43EC-B971-99ABDF10F7A3}"/>
              </a:ext>
            </a:extLst>
          </p:cNvPr>
          <p:cNvCxnSpPr>
            <a:cxnSpLocks/>
          </p:cNvCxnSpPr>
          <p:nvPr/>
        </p:nvCxnSpPr>
        <p:spPr>
          <a:xfrm>
            <a:off x="868287" y="61006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1C4C0F7C-344A-468F-ABE8-4EF0575A6705}"/>
              </a:ext>
            </a:extLst>
          </p:cNvPr>
          <p:cNvSpPr/>
          <p:nvPr/>
        </p:nvSpPr>
        <p:spPr>
          <a:xfrm>
            <a:off x="524311" y="835281"/>
            <a:ext cx="2117007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Check symbol table for op1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7D00514-A1FA-4309-90B1-FC09C15BAAC1}"/>
              </a:ext>
            </a:extLst>
          </p:cNvPr>
          <p:cNvCxnSpPr>
            <a:cxnSpLocks/>
          </p:cNvCxnSpPr>
          <p:nvPr/>
        </p:nvCxnSpPr>
        <p:spPr>
          <a:xfrm>
            <a:off x="1582814" y="1514724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0A5716F-EDB5-40E8-B3A0-3ADE8F288696}"/>
              </a:ext>
            </a:extLst>
          </p:cNvPr>
          <p:cNvCxnSpPr>
            <a:cxnSpLocks/>
          </p:cNvCxnSpPr>
          <p:nvPr/>
        </p:nvCxnSpPr>
        <p:spPr>
          <a:xfrm>
            <a:off x="4224648" y="2974491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BD61365-153D-4BE2-BF92-996238231A1B}"/>
              </a:ext>
            </a:extLst>
          </p:cNvPr>
          <p:cNvCxnSpPr>
            <a:cxnSpLocks/>
          </p:cNvCxnSpPr>
          <p:nvPr/>
        </p:nvCxnSpPr>
        <p:spPr>
          <a:xfrm>
            <a:off x="2732651" y="4037829"/>
            <a:ext cx="0" cy="147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02993A6-46A5-479A-B1FE-CC2915C6BE78}"/>
              </a:ext>
            </a:extLst>
          </p:cNvPr>
          <p:cNvSpPr/>
          <p:nvPr/>
        </p:nvSpPr>
        <p:spPr>
          <a:xfrm>
            <a:off x="766696" y="4683831"/>
            <a:ext cx="1640143" cy="578791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00"/>
              </a:lnSpc>
            </a:pPr>
            <a:r>
              <a:rPr lang="en-US" sz="2400" dirty="0">
                <a:solidFill>
                  <a:srgbClr val="FFFF00"/>
                </a:solidFill>
              </a:rPr>
              <a:t>Process Literal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B8F7F3D-3464-42A3-9580-31F81F07E024}"/>
              </a:ext>
            </a:extLst>
          </p:cNvPr>
          <p:cNvCxnSpPr>
            <a:cxnSpLocks/>
          </p:cNvCxnSpPr>
          <p:nvPr/>
        </p:nvCxnSpPr>
        <p:spPr>
          <a:xfrm rot="10800000">
            <a:off x="2736998" y="5134624"/>
            <a:ext cx="149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0F9BAE50-C790-41C1-95B6-3EAFBE525438}"/>
              </a:ext>
            </a:extLst>
          </p:cNvPr>
          <p:cNvSpPr>
            <a:spLocks noChangeAspect="1"/>
          </p:cNvSpPr>
          <p:nvPr/>
        </p:nvSpPr>
        <p:spPr>
          <a:xfrm>
            <a:off x="410043" y="559491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C784CDE-BD99-417C-8E89-A63F1AE6ED7C}"/>
              </a:ext>
            </a:extLst>
          </p:cNvPr>
          <p:cNvCxnSpPr/>
          <p:nvPr/>
        </p:nvCxnSpPr>
        <p:spPr>
          <a:xfrm>
            <a:off x="855293" y="5810968"/>
            <a:ext cx="54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1521E5E-3DFF-4BFD-BCD1-2296EEFBAA64}"/>
              </a:ext>
            </a:extLst>
          </p:cNvPr>
          <p:cNvGrpSpPr/>
          <p:nvPr/>
        </p:nvGrpSpPr>
        <p:grpSpPr>
          <a:xfrm>
            <a:off x="3300718" y="3373293"/>
            <a:ext cx="2276169" cy="1653168"/>
            <a:chOff x="318257" y="4176010"/>
            <a:chExt cx="2276169" cy="165316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EA28014-B26B-48EF-B838-2F736C42125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108" name="Diamond 107">
                <a:extLst>
                  <a:ext uri="{FF2B5EF4-FFF2-40B4-BE49-F238E27FC236}">
                    <a16:creationId xmlns:a16="http://schemas.microsoft.com/office/drawing/2014/main" id="{B6A63D13-DD00-41C2-8F60-4152CEB633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C272B28-76DF-4811-9425-6263F19DFF06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45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L(Op1) &gt; 2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586FD26-5348-4BB3-8126-602C7458B506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A344483F-157A-4D61-A418-A49B9E95D0A3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AE2B2A4-E040-4644-B241-C1FFFFDB2397}"/>
                </a:ext>
              </a:extLst>
            </p:cNvPr>
            <p:cNvSpPr txBox="1"/>
            <p:nvPr/>
          </p:nvSpPr>
          <p:spPr>
            <a:xfrm>
              <a:off x="1366540" y="5552178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A505EB4-7FB9-4FAF-9471-FF87D692D6EA}"/>
              </a:ext>
            </a:extLst>
          </p:cNvPr>
          <p:cNvCxnSpPr>
            <a:cxnSpLocks/>
          </p:cNvCxnSpPr>
          <p:nvPr/>
        </p:nvCxnSpPr>
        <p:spPr>
          <a:xfrm>
            <a:off x="4224648" y="4748149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A8B7D1-0AE9-464B-BFEB-69B7F1E25FF3}"/>
              </a:ext>
            </a:extLst>
          </p:cNvPr>
          <p:cNvSpPr/>
          <p:nvPr/>
        </p:nvSpPr>
        <p:spPr>
          <a:xfrm>
            <a:off x="5537730" y="3807194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EFC6524-F09C-4B5E-8C5A-1855225B9350}"/>
              </a:ext>
            </a:extLst>
          </p:cNvPr>
          <p:cNvGrpSpPr>
            <a:grpSpLocks noChangeAspect="1"/>
          </p:cNvGrpSpPr>
          <p:nvPr/>
        </p:nvGrpSpPr>
        <p:grpSpPr>
          <a:xfrm>
            <a:off x="1052147" y="3640107"/>
            <a:ext cx="1686902" cy="982362"/>
            <a:chOff x="352881" y="4176011"/>
            <a:chExt cx="2838802" cy="1653168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7302460-B879-450A-92EE-7E7BD7944D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2881" y="4176011"/>
              <a:ext cx="2838802" cy="1653168"/>
              <a:chOff x="6191374" y="2713426"/>
              <a:chExt cx="1555037" cy="905571"/>
            </a:xfrm>
          </p:grpSpPr>
          <p:sp>
            <p:nvSpPr>
              <p:cNvPr id="117" name="Diamond 116">
                <a:extLst>
                  <a:ext uri="{FF2B5EF4-FFF2-40B4-BE49-F238E27FC236}">
                    <a16:creationId xmlns:a16="http://schemas.microsoft.com/office/drawing/2014/main" id="{8686FBA4-D015-4C99-B83F-E5D0DB0194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F7BA736-A549-4AB9-8FB5-C06F53E3AA1C}"/>
                  </a:ext>
                </a:extLst>
              </p:cNvPr>
              <p:cNvSpPr txBox="1"/>
              <p:nvPr/>
            </p:nvSpPr>
            <p:spPr>
              <a:xfrm>
                <a:off x="6191374" y="2734642"/>
                <a:ext cx="995465" cy="45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Literal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15B096B-804F-4227-B8B2-2D4EE586395F}"/>
                  </a:ext>
                </a:extLst>
              </p:cNvPr>
              <p:cNvSpPr txBox="1"/>
              <p:nvPr/>
            </p:nvSpPr>
            <p:spPr>
              <a:xfrm>
                <a:off x="6805672" y="3437993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0C11F109-3E58-4E79-87CC-7940EF5B58F5}"/>
                  </a:ext>
                </a:extLst>
              </p:cNvPr>
              <p:cNvCxnSpPr/>
              <p:nvPr/>
            </p:nvCxnSpPr>
            <p:spPr>
              <a:xfrm>
                <a:off x="7115879" y="3091006"/>
                <a:ext cx="630532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5F88A3E-9328-41DD-B4BA-B414DCE84D51}"/>
                </a:ext>
              </a:extLst>
            </p:cNvPr>
            <p:cNvSpPr txBox="1"/>
            <p:nvPr/>
          </p:nvSpPr>
          <p:spPr>
            <a:xfrm>
              <a:off x="1982151" y="4214742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0CA9F5F-A96C-4976-975B-8EFDC6842D2F}"/>
              </a:ext>
            </a:extLst>
          </p:cNvPr>
          <p:cNvCxnSpPr>
            <a:cxnSpLocks/>
          </p:cNvCxnSpPr>
          <p:nvPr/>
        </p:nvCxnSpPr>
        <p:spPr>
          <a:xfrm>
            <a:off x="1579129" y="444569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owchart: Connector 122">
            <a:extLst>
              <a:ext uri="{FF2B5EF4-FFF2-40B4-BE49-F238E27FC236}">
                <a16:creationId xmlns:a16="http://schemas.microsoft.com/office/drawing/2014/main" id="{21222E48-CE0B-4ED7-A1CB-4B3AE1607477}"/>
              </a:ext>
            </a:extLst>
          </p:cNvPr>
          <p:cNvSpPr>
            <a:spLocks noChangeAspect="1"/>
          </p:cNvSpPr>
          <p:nvPr/>
        </p:nvSpPr>
        <p:spPr>
          <a:xfrm>
            <a:off x="1925172" y="153494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C6ABEF9-E3F2-4603-BB42-2F7FA732BB3D}"/>
              </a:ext>
            </a:extLst>
          </p:cNvPr>
          <p:cNvCxnSpPr>
            <a:cxnSpLocks/>
          </p:cNvCxnSpPr>
          <p:nvPr/>
        </p:nvCxnSpPr>
        <p:spPr>
          <a:xfrm>
            <a:off x="2144039" y="58328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A62CCAF-60D9-4EEC-BBE1-75401102C3A2}"/>
              </a:ext>
            </a:extLst>
          </p:cNvPr>
          <p:cNvGrpSpPr/>
          <p:nvPr/>
        </p:nvGrpSpPr>
        <p:grpSpPr>
          <a:xfrm>
            <a:off x="10834660" y="2444282"/>
            <a:ext cx="924222" cy="900000"/>
            <a:chOff x="10934393" y="5549105"/>
            <a:chExt cx="924222" cy="900000"/>
          </a:xfrm>
          <a:noFill/>
        </p:grpSpPr>
        <p:sp>
          <p:nvSpPr>
            <p:cNvPr id="63" name="Flowchart: Extract 62">
              <a:extLst>
                <a:ext uri="{FF2B5EF4-FFF2-40B4-BE49-F238E27FC236}">
                  <a16:creationId xmlns:a16="http://schemas.microsoft.com/office/drawing/2014/main" id="{CC71F3C0-0688-4A95-AD2D-79D76774837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1909EBA-2544-46F2-AE63-390699BB2CFE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099736EE-632F-4073-AB38-EEA31E149146}"/>
              </a:ext>
            </a:extLst>
          </p:cNvPr>
          <p:cNvSpPr/>
          <p:nvPr/>
        </p:nvSpPr>
        <p:spPr>
          <a:xfrm>
            <a:off x="4615421" y="5262622"/>
            <a:ext cx="2694082" cy="252000"/>
          </a:xfrm>
          <a:prstGeom prst="rect">
            <a:avLst/>
          </a:prstGeom>
          <a:noFill/>
          <a:ln w="22225">
            <a:solidFill>
              <a:srgbClr val="FF0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To get OPCODE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4F15EBC-7FF4-4437-901D-886BECBF25D7}"/>
              </a:ext>
            </a:extLst>
          </p:cNvPr>
          <p:cNvSpPr/>
          <p:nvPr/>
        </p:nvSpPr>
        <p:spPr>
          <a:xfrm>
            <a:off x="4615421" y="5514621"/>
            <a:ext cx="2694084" cy="958493"/>
          </a:xfrm>
          <a:prstGeom prst="rect">
            <a:avLst/>
          </a:prstGeom>
          <a:noFill/>
          <a:ln w="22225">
            <a:solidFill>
              <a:schemeClr val="bg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FF00"/>
                </a:solidFill>
              </a:rPr>
              <a:t>Send concatenated string to MOTGET &amp; get its exact </a:t>
            </a:r>
            <a:r>
              <a:rPr lang="en-US" dirty="0" err="1">
                <a:solidFill>
                  <a:srgbClr val="00FF00"/>
                </a:solidFill>
              </a:rPr>
              <a:t>MOTIndex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8B3BF5C-C6BB-463D-83F2-7F6B3B484487}"/>
              </a:ext>
            </a:extLst>
          </p:cNvPr>
          <p:cNvSpPr/>
          <p:nvPr/>
        </p:nvSpPr>
        <p:spPr>
          <a:xfrm>
            <a:off x="6184109" y="6156065"/>
            <a:ext cx="989815" cy="273377"/>
          </a:xfrm>
          <a:prstGeom prst="rect">
            <a:avLst/>
          </a:prstGeom>
          <a:noFill/>
          <a:ln w="31750">
            <a:solidFill>
              <a:srgbClr val="FF00FF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CHK ERR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06BAFC8-E9E4-4BDD-8228-593FF0731077}"/>
              </a:ext>
            </a:extLst>
          </p:cNvPr>
          <p:cNvCxnSpPr>
            <a:cxnSpLocks/>
          </p:cNvCxnSpPr>
          <p:nvPr/>
        </p:nvCxnSpPr>
        <p:spPr>
          <a:xfrm flipV="1">
            <a:off x="7298028" y="5815730"/>
            <a:ext cx="972000" cy="324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DA1D02C-80E5-4304-B4DC-13F91C5133B2}"/>
              </a:ext>
            </a:extLst>
          </p:cNvPr>
          <p:cNvCxnSpPr>
            <a:cxnSpLocks/>
          </p:cNvCxnSpPr>
          <p:nvPr/>
        </p:nvCxnSpPr>
        <p:spPr>
          <a:xfrm>
            <a:off x="4180722" y="5855742"/>
            <a:ext cx="4284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6D3721C-5E5A-4983-B991-A7758052585B}"/>
              </a:ext>
            </a:extLst>
          </p:cNvPr>
          <p:cNvCxnSpPr>
            <a:cxnSpLocks/>
          </p:cNvCxnSpPr>
          <p:nvPr/>
        </p:nvCxnSpPr>
        <p:spPr>
          <a:xfrm flipV="1">
            <a:off x="8258127" y="4855471"/>
            <a:ext cx="0" cy="96978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00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8A83F2-C019-448A-95ED-2C989902A144}"/>
              </a:ext>
            </a:extLst>
          </p:cNvPr>
          <p:cNvSpPr/>
          <p:nvPr/>
        </p:nvSpPr>
        <p:spPr>
          <a:xfrm>
            <a:off x="10375751" y="223551"/>
            <a:ext cx="1764000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7F6613-C921-4F6C-9B80-2ED46102391A}"/>
              </a:ext>
            </a:extLst>
          </p:cNvPr>
          <p:cNvCxnSpPr>
            <a:cxnSpLocks/>
          </p:cNvCxnSpPr>
          <p:nvPr/>
        </p:nvCxnSpPr>
        <p:spPr>
          <a:xfrm>
            <a:off x="2510802" y="718469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1B4C72C-5FF5-40A6-8F1E-E81E048031A6}"/>
              </a:ext>
            </a:extLst>
          </p:cNvPr>
          <p:cNvGrpSpPr>
            <a:grpSpLocks noChangeAspect="1"/>
          </p:cNvGrpSpPr>
          <p:nvPr/>
        </p:nvGrpSpPr>
        <p:grpSpPr>
          <a:xfrm>
            <a:off x="1779747" y="1845738"/>
            <a:ext cx="1764130" cy="1478781"/>
            <a:chOff x="6182535" y="2713426"/>
            <a:chExt cx="1199724" cy="1005666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1229FDA8-6EBC-413D-BB31-EAEE263F32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E5A7D1-46CC-4091-8A76-8F95AAD87036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007DC5-B10F-460F-BB23-6459CA11D86B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78F1A8-D38D-4E49-A8EB-3E950DD3B018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DDF2ACF-4B2E-4AAC-9DA7-250DACE0F928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3481CC5-AFB8-46EB-8327-A7B00C8DEDFB}"/>
              </a:ext>
            </a:extLst>
          </p:cNvPr>
          <p:cNvSpPr txBox="1"/>
          <p:nvPr/>
        </p:nvSpPr>
        <p:spPr>
          <a:xfrm>
            <a:off x="3111875" y="2040745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5EC9DF-F656-401B-BDF7-B2BF651E757D}"/>
              </a:ext>
            </a:extLst>
          </p:cNvPr>
          <p:cNvSpPr/>
          <p:nvPr/>
        </p:nvSpPr>
        <p:spPr>
          <a:xfrm>
            <a:off x="1900940" y="1011585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FF00"/>
                </a:solidFill>
              </a:rPr>
              <a:t>Hexflag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  <a:p>
            <a:pPr algn="ctr"/>
            <a:r>
              <a:rPr lang="en-US" dirty="0" err="1">
                <a:solidFill>
                  <a:srgbClr val="00FF00"/>
                </a:solidFill>
              </a:rPr>
              <a:t>Decflag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1F2581-64AD-4CA7-BCAA-F966B0126EAB}"/>
              </a:ext>
            </a:extLst>
          </p:cNvPr>
          <p:cNvCxnSpPr>
            <a:cxnSpLocks/>
          </p:cNvCxnSpPr>
          <p:nvPr/>
        </p:nvCxnSpPr>
        <p:spPr>
          <a:xfrm rot="5400000">
            <a:off x="1297370" y="1798295"/>
            <a:ext cx="0" cy="118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67E2D4-8AF2-4A60-8437-68EC6BD6035B}"/>
              </a:ext>
            </a:extLst>
          </p:cNvPr>
          <p:cNvCxnSpPr>
            <a:cxnSpLocks/>
          </p:cNvCxnSpPr>
          <p:nvPr/>
        </p:nvCxnSpPr>
        <p:spPr>
          <a:xfrm>
            <a:off x="2517713" y="159205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6B54D1-3739-46B4-BF6F-AB3118A48DC7}"/>
              </a:ext>
            </a:extLst>
          </p:cNvPr>
          <p:cNvGrpSpPr>
            <a:grpSpLocks noChangeAspect="1"/>
          </p:cNvGrpSpPr>
          <p:nvPr/>
        </p:nvGrpSpPr>
        <p:grpSpPr>
          <a:xfrm>
            <a:off x="3427959" y="1569827"/>
            <a:ext cx="1764131" cy="1376131"/>
            <a:chOff x="6182534" y="2526931"/>
            <a:chExt cx="1199725" cy="935857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8E38D5F9-881B-4C6F-A74A-D962C50220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5DDE9E-68B1-4D8C-992E-5CB90BED977D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8E5CC2-877A-464C-85AF-D7C042B6C944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F7526D9-DDDB-48D6-BD86-AC6E7177AED7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8FDBAC4-7F59-4BB4-87B4-ACDDDFA0C97A}"/>
              </a:ext>
            </a:extLst>
          </p:cNvPr>
          <p:cNvSpPr txBox="1"/>
          <p:nvPr/>
        </p:nvSpPr>
        <p:spPr>
          <a:xfrm>
            <a:off x="4760091" y="206999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1954CC-DFC3-4A91-A50E-6BF08EF8D34D}"/>
              </a:ext>
            </a:extLst>
          </p:cNvPr>
          <p:cNvSpPr txBox="1"/>
          <p:nvPr/>
        </p:nvSpPr>
        <p:spPr>
          <a:xfrm>
            <a:off x="6435499" y="204438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319484-E5AC-425C-8434-B42D2A2BDA54}"/>
              </a:ext>
            </a:extLst>
          </p:cNvPr>
          <p:cNvGrpSpPr>
            <a:grpSpLocks noChangeAspect="1"/>
          </p:cNvGrpSpPr>
          <p:nvPr/>
        </p:nvGrpSpPr>
        <p:grpSpPr>
          <a:xfrm>
            <a:off x="5106464" y="1448878"/>
            <a:ext cx="1804199" cy="1512000"/>
            <a:chOff x="6187380" y="2461426"/>
            <a:chExt cx="1194879" cy="1001362"/>
          </a:xfrm>
        </p:grpSpPr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07D30239-181B-4F4C-B61D-080F2AB75C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751EB9-AE4E-43B7-8915-71D13CCFD22B}"/>
                </a:ext>
              </a:extLst>
            </p:cNvPr>
            <p:cNvSpPr txBox="1"/>
            <p:nvPr/>
          </p:nvSpPr>
          <p:spPr>
            <a:xfrm>
              <a:off x="6187380" y="2734796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L(op1)&gt;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7327C4-5473-41B7-88D5-19D890EBCEA8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446E845-E750-4B5F-AAF6-DC081D3C182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DC15B48-06F1-4812-9549-1DB25922ECF0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E4A3BE0-5014-4CFF-A08C-86049E4B83CC}"/>
              </a:ext>
            </a:extLst>
          </p:cNvPr>
          <p:cNvSpPr/>
          <p:nvPr/>
        </p:nvSpPr>
        <p:spPr>
          <a:xfrm>
            <a:off x="5360867" y="911057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F43BDF-C3E7-4232-8807-F2325664CD5D}"/>
              </a:ext>
            </a:extLst>
          </p:cNvPr>
          <p:cNvSpPr/>
          <p:nvPr/>
        </p:nvSpPr>
        <p:spPr>
          <a:xfrm>
            <a:off x="3694890" y="925529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38E361-AEE4-435D-B0DD-C1180AF8DF1D}"/>
              </a:ext>
            </a:extLst>
          </p:cNvPr>
          <p:cNvCxnSpPr>
            <a:cxnSpLocks/>
          </p:cNvCxnSpPr>
          <p:nvPr/>
        </p:nvCxnSpPr>
        <p:spPr>
          <a:xfrm rot="10800000">
            <a:off x="4164081" y="1473504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1055F62-5EE1-4208-B414-9D555AFB8D10}"/>
              </a:ext>
            </a:extLst>
          </p:cNvPr>
          <p:cNvSpPr txBox="1"/>
          <p:nvPr/>
        </p:nvSpPr>
        <p:spPr>
          <a:xfrm>
            <a:off x="1009615" y="2067324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3F678C-7BE1-47C8-BD59-6DB65211F91C}"/>
              </a:ext>
            </a:extLst>
          </p:cNvPr>
          <p:cNvSpPr txBox="1"/>
          <p:nvPr/>
        </p:nvSpPr>
        <p:spPr>
          <a:xfrm>
            <a:off x="993045" y="2395690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8A7144A-D16A-4FFD-9314-E14FB64BD189}"/>
              </a:ext>
            </a:extLst>
          </p:cNvPr>
          <p:cNvSpPr/>
          <p:nvPr/>
        </p:nvSpPr>
        <p:spPr>
          <a:xfrm>
            <a:off x="1696406" y="149172"/>
            <a:ext cx="1640143" cy="578791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00"/>
              </a:lnSpc>
            </a:pPr>
            <a:r>
              <a:rPr lang="en-US" sz="2400" dirty="0">
                <a:solidFill>
                  <a:srgbClr val="FFFF00"/>
                </a:solidFill>
              </a:rPr>
              <a:t>Process Literal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A8906-E8AF-425C-8690-60BEC8FA8F4B}"/>
              </a:ext>
            </a:extLst>
          </p:cNvPr>
          <p:cNvGrpSpPr>
            <a:grpSpLocks noChangeAspect="1"/>
          </p:cNvGrpSpPr>
          <p:nvPr/>
        </p:nvGrpSpPr>
        <p:grpSpPr>
          <a:xfrm>
            <a:off x="6813309" y="1450188"/>
            <a:ext cx="1811516" cy="1521428"/>
            <a:chOff x="6182534" y="2461426"/>
            <a:chExt cx="1199725" cy="1007606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5589A3F1-48E2-4A6A-9CF3-5C81401F3F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CC7942-6C10-4C83-A3A5-9954D2361494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9CBAFB4-E547-4D12-ADB6-A4970EFEE382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4C9FA75-ADD1-4417-979D-E79570B986F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38AD2DB-CADC-4865-83D6-4886A3EE0643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320C28F-E786-4146-9421-D085F7123E3C}"/>
              </a:ext>
            </a:extLst>
          </p:cNvPr>
          <p:cNvGrpSpPr>
            <a:grpSpLocks noChangeAspect="1"/>
          </p:cNvGrpSpPr>
          <p:nvPr/>
        </p:nvGrpSpPr>
        <p:grpSpPr>
          <a:xfrm>
            <a:off x="6813312" y="93791"/>
            <a:ext cx="2440339" cy="1383493"/>
            <a:chOff x="6188184" y="2546533"/>
            <a:chExt cx="1616180" cy="916255"/>
          </a:xfrm>
        </p:grpSpPr>
        <p:sp>
          <p:nvSpPr>
            <p:cNvPr id="45" name="Diamond 44">
              <a:extLst>
                <a:ext uri="{FF2B5EF4-FFF2-40B4-BE49-F238E27FC236}">
                  <a16:creationId xmlns:a16="http://schemas.microsoft.com/office/drawing/2014/main" id="{42B9A5DE-9E39-49E6-B135-EE9C9F494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F2D2AB4-835D-454F-BDB4-2678D166F5C9}"/>
                </a:ext>
              </a:extLst>
            </p:cNvPr>
            <p:cNvSpPr txBox="1"/>
            <p:nvPr/>
          </p:nvSpPr>
          <p:spPr>
            <a:xfrm>
              <a:off x="6188184" y="275456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L(Op1)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1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E925A79-912F-46CE-BBDB-93D612776F42}"/>
                </a:ext>
              </a:extLst>
            </p:cNvPr>
            <p:cNvSpPr txBox="1"/>
            <p:nvPr/>
          </p:nvSpPr>
          <p:spPr>
            <a:xfrm>
              <a:off x="7026956" y="2842930"/>
              <a:ext cx="333829" cy="1834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50B4016-97D5-42FD-9672-3EB8809F8EC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546533"/>
              <a:ext cx="0" cy="166894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E24BD14-A723-437F-A7D9-FA363E42134F}"/>
                </a:ext>
              </a:extLst>
            </p:cNvPr>
            <p:cNvCxnSpPr/>
            <p:nvPr/>
          </p:nvCxnSpPr>
          <p:spPr>
            <a:xfrm>
              <a:off x="7112947" y="3088079"/>
              <a:ext cx="691417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F5B4D74-0015-403D-B5EA-B8DEF63DEA34}"/>
              </a:ext>
            </a:extLst>
          </p:cNvPr>
          <p:cNvGrpSpPr/>
          <p:nvPr/>
        </p:nvGrpSpPr>
        <p:grpSpPr>
          <a:xfrm>
            <a:off x="9424412" y="99205"/>
            <a:ext cx="703108" cy="514788"/>
            <a:chOff x="5750502" y="4385401"/>
            <a:chExt cx="703108" cy="514788"/>
          </a:xfrm>
        </p:grpSpPr>
        <p:sp>
          <p:nvSpPr>
            <p:cNvPr id="50" name="Flowchart: Extract 49">
              <a:extLst>
                <a:ext uri="{FF2B5EF4-FFF2-40B4-BE49-F238E27FC236}">
                  <a16:creationId xmlns:a16="http://schemas.microsoft.com/office/drawing/2014/main" id="{E70174C8-03A4-4F72-A8E1-BDC88FFB53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502" y="4385401"/>
              <a:ext cx="559972" cy="468000"/>
            </a:xfrm>
            <a:prstGeom prst="flowChartExtract">
              <a:avLst/>
            </a:pr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8F78C5-4359-464E-93E1-FFDA4595FFBF}"/>
                </a:ext>
              </a:extLst>
            </p:cNvPr>
            <p:cNvSpPr txBox="1"/>
            <p:nvPr/>
          </p:nvSpPr>
          <p:spPr>
            <a:xfrm>
              <a:off x="5893638" y="4469302"/>
              <a:ext cx="5599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!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C0D15B6-67F4-44FB-8EC8-B7AA0B7A23F4}"/>
              </a:ext>
            </a:extLst>
          </p:cNvPr>
          <p:cNvCxnSpPr/>
          <p:nvPr/>
        </p:nvCxnSpPr>
        <p:spPr>
          <a:xfrm>
            <a:off x="7536897" y="93790"/>
            <a:ext cx="140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16553F5-88F0-4403-BC17-4CBE337F3149}"/>
              </a:ext>
            </a:extLst>
          </p:cNvPr>
          <p:cNvGrpSpPr>
            <a:grpSpLocks noChangeAspect="1"/>
          </p:cNvGrpSpPr>
          <p:nvPr/>
        </p:nvGrpSpPr>
        <p:grpSpPr>
          <a:xfrm>
            <a:off x="8520153" y="1542693"/>
            <a:ext cx="1811516" cy="1428921"/>
            <a:chOff x="6182534" y="2522691"/>
            <a:chExt cx="1199725" cy="946341"/>
          </a:xfrm>
        </p:grpSpPr>
        <p:sp>
          <p:nvSpPr>
            <p:cNvPr id="56" name="Diamond 55">
              <a:extLst>
                <a:ext uri="{FF2B5EF4-FFF2-40B4-BE49-F238E27FC236}">
                  <a16:creationId xmlns:a16="http://schemas.microsoft.com/office/drawing/2014/main" id="{DCA0EC25-205B-4801-BBC9-A074ECF1BB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628084E-792B-41EB-81A3-24C7128272A3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4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3170971-1723-4CC4-B43F-8D16D90A33B8}"/>
                </a:ext>
              </a:extLst>
            </p:cNvPr>
            <p:cNvSpPr txBox="1"/>
            <p:nvPr/>
          </p:nvSpPr>
          <p:spPr>
            <a:xfrm>
              <a:off x="7048430" y="2873302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F79155D-10CC-4FEF-ADC6-F86833B4F15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522691"/>
              <a:ext cx="0" cy="190736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DAACB4E-C4EA-4513-8676-E9DFF6C475CF}"/>
                </a:ext>
              </a:extLst>
            </p:cNvPr>
            <p:cNvCxnSpPr/>
            <p:nvPr/>
          </p:nvCxnSpPr>
          <p:spPr>
            <a:xfrm>
              <a:off x="7112953" y="3088079"/>
              <a:ext cx="214578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CFA62D6-4AC4-4936-A1F7-91FA7167B235}"/>
              </a:ext>
            </a:extLst>
          </p:cNvPr>
          <p:cNvSpPr txBox="1"/>
          <p:nvPr/>
        </p:nvSpPr>
        <p:spPr>
          <a:xfrm>
            <a:off x="8157514" y="203549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AA79CB8-2CC4-45B7-A4DE-C7DD80A32E78}"/>
              </a:ext>
            </a:extLst>
          </p:cNvPr>
          <p:cNvGrpSpPr>
            <a:grpSpLocks noChangeAspect="1"/>
          </p:cNvGrpSpPr>
          <p:nvPr/>
        </p:nvGrpSpPr>
        <p:grpSpPr>
          <a:xfrm>
            <a:off x="10168501" y="905021"/>
            <a:ext cx="1748497" cy="2066586"/>
            <a:chOff x="6182534" y="2100381"/>
            <a:chExt cx="1157987" cy="1368651"/>
          </a:xfrm>
        </p:grpSpPr>
        <p:sp>
          <p:nvSpPr>
            <p:cNvPr id="66" name="Diamond 65">
              <a:extLst>
                <a:ext uri="{FF2B5EF4-FFF2-40B4-BE49-F238E27FC236}">
                  <a16:creationId xmlns:a16="http://schemas.microsoft.com/office/drawing/2014/main" id="{18879F36-3A5D-4776-9484-057CE3DE5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FD2FAE9-5B1E-4B97-A512-15757B58705E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L(Op1)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&lt;=3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BFE0A52-6573-4661-A635-693B20E98A1B}"/>
                </a:ext>
              </a:extLst>
            </p:cNvPr>
            <p:cNvSpPr txBox="1"/>
            <p:nvPr/>
          </p:nvSpPr>
          <p:spPr>
            <a:xfrm>
              <a:off x="7006692" y="285495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1353166-D4DE-425E-AE5D-0BD09808805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279226" y="2100381"/>
              <a:ext cx="0" cy="994209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76EDB7C-6A3B-4AC4-B15A-DC7697623E5E}"/>
                </a:ext>
              </a:extLst>
            </p:cNvPr>
            <p:cNvCxnSpPr/>
            <p:nvPr/>
          </p:nvCxnSpPr>
          <p:spPr>
            <a:xfrm>
              <a:off x="7112953" y="3088079"/>
              <a:ext cx="16689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13B7C6F0-C3FA-4F9A-B485-819F096A6B54}"/>
              </a:ext>
            </a:extLst>
          </p:cNvPr>
          <p:cNvSpPr txBox="1"/>
          <p:nvPr/>
        </p:nvSpPr>
        <p:spPr>
          <a:xfrm>
            <a:off x="7605812" y="120768"/>
            <a:ext cx="504063" cy="267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15E4380-0CF4-42DA-AD09-F19839F2E34D}"/>
              </a:ext>
            </a:extLst>
          </p:cNvPr>
          <p:cNvSpPr/>
          <p:nvPr/>
        </p:nvSpPr>
        <p:spPr>
          <a:xfrm>
            <a:off x="8247764" y="1282140"/>
            <a:ext cx="2042474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Nothing to be done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6254BA-5F8B-490D-AB2C-1AD0E46851A0}"/>
              </a:ext>
            </a:extLst>
          </p:cNvPr>
          <p:cNvSpPr txBox="1"/>
          <p:nvPr/>
        </p:nvSpPr>
        <p:spPr>
          <a:xfrm>
            <a:off x="9362872" y="164180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6CDDAC7-AE04-4025-9439-7B245E078949}"/>
              </a:ext>
            </a:extLst>
          </p:cNvPr>
          <p:cNvCxnSpPr>
            <a:cxnSpLocks/>
          </p:cNvCxnSpPr>
          <p:nvPr/>
        </p:nvCxnSpPr>
        <p:spPr>
          <a:xfrm>
            <a:off x="9253651" y="901630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1A7BC0A-BB1A-4371-B8A8-284ED6934EA6}"/>
              </a:ext>
            </a:extLst>
          </p:cNvPr>
          <p:cNvCxnSpPr/>
          <p:nvPr/>
        </p:nvCxnSpPr>
        <p:spPr>
          <a:xfrm>
            <a:off x="9958915" y="345790"/>
            <a:ext cx="40663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57376DA-1E1E-407B-918B-F2AB20283DA7}"/>
              </a:ext>
            </a:extLst>
          </p:cNvPr>
          <p:cNvCxnSpPr>
            <a:cxnSpLocks/>
          </p:cNvCxnSpPr>
          <p:nvPr/>
        </p:nvCxnSpPr>
        <p:spPr>
          <a:xfrm rot="10800000">
            <a:off x="8940897" y="81769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6C0376-0729-4720-8EE3-33CAD4F24C5E}"/>
              </a:ext>
            </a:extLst>
          </p:cNvPr>
          <p:cNvCxnSpPr/>
          <p:nvPr/>
        </p:nvCxnSpPr>
        <p:spPr>
          <a:xfrm>
            <a:off x="9676047" y="916102"/>
            <a:ext cx="216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6F82F97-1944-47FB-AFC3-76284AB74571}"/>
              </a:ext>
            </a:extLst>
          </p:cNvPr>
          <p:cNvCxnSpPr/>
          <p:nvPr/>
        </p:nvCxnSpPr>
        <p:spPr>
          <a:xfrm>
            <a:off x="8931470" y="335718"/>
            <a:ext cx="40663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5A1B5CE-8EE2-4938-8861-213D5118775D}"/>
              </a:ext>
            </a:extLst>
          </p:cNvPr>
          <p:cNvCxnSpPr>
            <a:cxnSpLocks/>
          </p:cNvCxnSpPr>
          <p:nvPr/>
        </p:nvCxnSpPr>
        <p:spPr>
          <a:xfrm rot="10800000">
            <a:off x="9691868" y="590330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B0EAD9A-239C-49B4-9861-6F19D3307B01}"/>
              </a:ext>
            </a:extLst>
          </p:cNvPr>
          <p:cNvSpPr txBox="1"/>
          <p:nvPr/>
        </p:nvSpPr>
        <p:spPr>
          <a:xfrm>
            <a:off x="10565906" y="1622883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4B3ABBC-C5B6-434A-BA1B-BF4B307AE751}"/>
              </a:ext>
            </a:extLst>
          </p:cNvPr>
          <p:cNvCxnSpPr>
            <a:cxnSpLocks/>
          </p:cNvCxnSpPr>
          <p:nvPr/>
        </p:nvCxnSpPr>
        <p:spPr>
          <a:xfrm rot="10800000">
            <a:off x="10926638" y="1398693"/>
            <a:ext cx="0" cy="43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05F802A-175E-4663-BDFC-CB1A7D4A4D95}"/>
              </a:ext>
            </a:extLst>
          </p:cNvPr>
          <p:cNvCxnSpPr>
            <a:cxnSpLocks/>
          </p:cNvCxnSpPr>
          <p:nvPr/>
        </p:nvCxnSpPr>
        <p:spPr>
          <a:xfrm rot="10800000">
            <a:off x="10289103" y="1412294"/>
            <a:ext cx="64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7254649-280E-40DF-A7C1-B71C20D827E9}"/>
              </a:ext>
            </a:extLst>
          </p:cNvPr>
          <p:cNvGrpSpPr>
            <a:grpSpLocks noChangeAspect="1"/>
          </p:cNvGrpSpPr>
          <p:nvPr/>
        </p:nvGrpSpPr>
        <p:grpSpPr>
          <a:xfrm>
            <a:off x="1789272" y="3333488"/>
            <a:ext cx="1764131" cy="1576227"/>
            <a:chOff x="6182534" y="2713426"/>
            <a:chExt cx="1199725" cy="1071935"/>
          </a:xfrm>
        </p:grpSpPr>
        <p:sp>
          <p:nvSpPr>
            <p:cNvPr id="91" name="Diamond 90">
              <a:extLst>
                <a:ext uri="{FF2B5EF4-FFF2-40B4-BE49-F238E27FC236}">
                  <a16:creationId xmlns:a16="http://schemas.microsoft.com/office/drawing/2014/main" id="{823B889D-56B5-4443-81DB-5E7C3B44B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A964C7-345B-4EE3-BDB7-8A467B568EA4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71235E3-86F6-44F0-B506-13A62F6C5FA5}"/>
                </a:ext>
              </a:extLst>
            </p:cNvPr>
            <p:cNvSpPr txBox="1"/>
            <p:nvPr/>
          </p:nvSpPr>
          <p:spPr>
            <a:xfrm>
              <a:off x="6747728" y="3447558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9280A27-5277-4B52-9DDA-68B0F405488C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1827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D52D3F5-0647-4535-94AB-96B9EAEBF3AD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463C0ECA-27F0-4AE3-BA6B-0BD734FD3B56}"/>
              </a:ext>
            </a:extLst>
          </p:cNvPr>
          <p:cNvSpPr txBox="1"/>
          <p:nvPr/>
        </p:nvSpPr>
        <p:spPr>
          <a:xfrm>
            <a:off x="3119169" y="3550136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24AD038-FFF9-47C4-8378-BE65B61374E1}"/>
              </a:ext>
            </a:extLst>
          </p:cNvPr>
          <p:cNvSpPr/>
          <p:nvPr/>
        </p:nvSpPr>
        <p:spPr>
          <a:xfrm>
            <a:off x="2034467" y="4915546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A0E3B83-C6EF-4C21-866A-11397ECF0393}"/>
              </a:ext>
            </a:extLst>
          </p:cNvPr>
          <p:cNvSpPr/>
          <p:nvPr/>
        </p:nvSpPr>
        <p:spPr>
          <a:xfrm>
            <a:off x="3559291" y="3609320"/>
            <a:ext cx="1764000" cy="550147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string to long int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955CC70-8709-49A5-B472-0F5D5CBEFD79}"/>
              </a:ext>
            </a:extLst>
          </p:cNvPr>
          <p:cNvGrpSpPr>
            <a:grpSpLocks noChangeAspect="1"/>
          </p:cNvGrpSpPr>
          <p:nvPr/>
        </p:nvGrpSpPr>
        <p:grpSpPr>
          <a:xfrm>
            <a:off x="7336416" y="2714654"/>
            <a:ext cx="1841681" cy="1809856"/>
            <a:chOff x="6165975" y="2408527"/>
            <a:chExt cx="1072800" cy="1054261"/>
          </a:xfrm>
        </p:grpSpPr>
        <p:sp>
          <p:nvSpPr>
            <p:cNvPr id="100" name="Diamond 99">
              <a:extLst>
                <a:ext uri="{FF2B5EF4-FFF2-40B4-BE49-F238E27FC236}">
                  <a16:creationId xmlns:a16="http://schemas.microsoft.com/office/drawing/2014/main" id="{2C29574C-4A7F-4DBD-BF1F-340269C8A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E241A1B-46BF-4AFD-916E-700161B7C134}"/>
                </a:ext>
              </a:extLst>
            </p:cNvPr>
            <p:cNvSpPr txBox="1"/>
            <p:nvPr/>
          </p:nvSpPr>
          <p:spPr>
            <a:xfrm>
              <a:off x="6165975" y="2779949"/>
              <a:ext cx="995465" cy="63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255?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904D8B7-BF5B-44F1-9CA5-68D5DF5445F9}"/>
                </a:ext>
              </a:extLst>
            </p:cNvPr>
            <p:cNvSpPr txBox="1"/>
            <p:nvPr/>
          </p:nvSpPr>
          <p:spPr>
            <a:xfrm>
              <a:off x="6677676" y="2408527"/>
              <a:ext cx="333829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7C22D90-984F-4555-A5C7-E1BB423ACCD1}"/>
                </a:ext>
              </a:extLst>
            </p:cNvPr>
            <p:cNvCxnSpPr/>
            <p:nvPr/>
          </p:nvCxnSpPr>
          <p:spPr>
            <a:xfrm>
              <a:off x="7112953" y="3088079"/>
              <a:ext cx="12582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16E7950-7092-45E5-85E6-C1307FF91BC8}"/>
              </a:ext>
            </a:extLst>
          </p:cNvPr>
          <p:cNvCxnSpPr/>
          <p:nvPr/>
        </p:nvCxnSpPr>
        <p:spPr>
          <a:xfrm>
            <a:off x="5346646" y="3884393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D902B26-B312-4597-8254-2CE81E3C76A0}"/>
              </a:ext>
            </a:extLst>
          </p:cNvPr>
          <p:cNvCxnSpPr>
            <a:cxnSpLocks/>
          </p:cNvCxnSpPr>
          <p:nvPr/>
        </p:nvCxnSpPr>
        <p:spPr>
          <a:xfrm>
            <a:off x="8227713" y="300670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4EA7E53-F692-4A8D-8A32-CCB4A486D50D}"/>
              </a:ext>
            </a:extLst>
          </p:cNvPr>
          <p:cNvSpPr/>
          <p:nvPr/>
        </p:nvSpPr>
        <p:spPr>
          <a:xfrm>
            <a:off x="9643454" y="4149880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B4CC62-5C92-4D5B-B620-C7DF0112D343}"/>
              </a:ext>
            </a:extLst>
          </p:cNvPr>
          <p:cNvSpPr txBox="1"/>
          <p:nvPr/>
        </p:nvSpPr>
        <p:spPr>
          <a:xfrm>
            <a:off x="8810858" y="396854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6DC4E03-B776-48CD-B180-3638032B2D75}"/>
              </a:ext>
            </a:extLst>
          </p:cNvPr>
          <p:cNvSpPr/>
          <p:nvPr/>
        </p:nvSpPr>
        <p:spPr>
          <a:xfrm>
            <a:off x="9648919" y="3069271"/>
            <a:ext cx="1764000" cy="81512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the int to Hex with 2 digits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E1F5909-C71F-4501-BB3C-0084255BDA93}"/>
              </a:ext>
            </a:extLst>
          </p:cNvPr>
          <p:cNvGrpSpPr>
            <a:grpSpLocks noChangeAspect="1"/>
          </p:cNvGrpSpPr>
          <p:nvPr/>
        </p:nvGrpSpPr>
        <p:grpSpPr>
          <a:xfrm>
            <a:off x="5650141" y="3320113"/>
            <a:ext cx="1813388" cy="1295278"/>
            <a:chOff x="6182534" y="2713426"/>
            <a:chExt cx="1200965" cy="857832"/>
          </a:xfrm>
        </p:grpSpPr>
        <p:sp>
          <p:nvSpPr>
            <p:cNvPr id="115" name="Diamond 114">
              <a:extLst>
                <a:ext uri="{FF2B5EF4-FFF2-40B4-BE49-F238E27FC236}">
                  <a16:creationId xmlns:a16="http://schemas.microsoft.com/office/drawing/2014/main" id="{4F11E571-997A-4D74-9EEC-E46A8FE1B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E0EE709-83E6-4BD4-8BC3-986F2BF2175C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73A9772-E2A9-4E86-9018-6AD6C1973F70}"/>
                </a:ext>
              </a:extLst>
            </p:cNvPr>
            <p:cNvSpPr txBox="1"/>
            <p:nvPr/>
          </p:nvSpPr>
          <p:spPr>
            <a:xfrm>
              <a:off x="7049670" y="286576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F21235B-646F-409A-A231-C0B30C2A8DB6}"/>
                </a:ext>
              </a:extLst>
            </p:cNvPr>
            <p:cNvCxnSpPr>
              <a:cxnSpLocks/>
            </p:cNvCxnSpPr>
            <p:nvPr/>
          </p:nvCxnSpPr>
          <p:spPr>
            <a:xfrm>
              <a:off x="6680266" y="3452048"/>
              <a:ext cx="0" cy="11921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18603BC-D3AF-4066-9AB5-759F95ADD4B1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141707F-4C5A-4D5B-B340-385D22163736}"/>
              </a:ext>
            </a:extLst>
          </p:cNvPr>
          <p:cNvSpPr txBox="1"/>
          <p:nvPr/>
        </p:nvSpPr>
        <p:spPr>
          <a:xfrm>
            <a:off x="6476691" y="443234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A9A98F6-A546-45E6-84D4-A8C0C9E85CF4}"/>
              </a:ext>
            </a:extLst>
          </p:cNvPr>
          <p:cNvGrpSpPr>
            <a:grpSpLocks noChangeAspect="1"/>
          </p:cNvGrpSpPr>
          <p:nvPr/>
        </p:nvGrpSpPr>
        <p:grpSpPr>
          <a:xfrm>
            <a:off x="5088166" y="4806012"/>
            <a:ext cx="1813388" cy="1140922"/>
            <a:chOff x="6182534" y="2713426"/>
            <a:chExt cx="1200965" cy="755606"/>
          </a:xfrm>
        </p:grpSpPr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F60AC949-1060-451C-87A0-4238AF88D0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8B38DC2-C125-4C14-AB6B-4A11DB307553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4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FD093D6-32D6-4C55-91C6-0894F1B8D0EC}"/>
                </a:ext>
              </a:extLst>
            </p:cNvPr>
            <p:cNvSpPr txBox="1"/>
            <p:nvPr/>
          </p:nvSpPr>
          <p:spPr>
            <a:xfrm>
              <a:off x="7049670" y="286576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26C1FF18-2804-4551-8D3E-2BD15134D682}"/>
                </a:ext>
              </a:extLst>
            </p:cNvPr>
            <p:cNvCxnSpPr/>
            <p:nvPr/>
          </p:nvCxnSpPr>
          <p:spPr>
            <a:xfrm>
              <a:off x="7112953" y="3088079"/>
              <a:ext cx="214578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13ACC99-0978-4B98-AB9A-1C3A0C00A45B}"/>
              </a:ext>
            </a:extLst>
          </p:cNvPr>
          <p:cNvCxnSpPr>
            <a:cxnSpLocks/>
          </p:cNvCxnSpPr>
          <p:nvPr/>
        </p:nvCxnSpPr>
        <p:spPr>
          <a:xfrm rot="10800000">
            <a:off x="4527586" y="5369423"/>
            <a:ext cx="68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78D2DEA-2B63-4D4D-B0A9-121B48B4A542}"/>
              </a:ext>
            </a:extLst>
          </p:cNvPr>
          <p:cNvSpPr/>
          <p:nvPr/>
        </p:nvSpPr>
        <p:spPr>
          <a:xfrm>
            <a:off x="3504264" y="4507845"/>
            <a:ext cx="2042474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Nothing to be done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3793B65-9D76-4EC1-AB7A-69FB52094BFD}"/>
              </a:ext>
            </a:extLst>
          </p:cNvPr>
          <p:cNvGrpSpPr>
            <a:grpSpLocks noChangeAspect="1"/>
          </p:cNvGrpSpPr>
          <p:nvPr/>
        </p:nvGrpSpPr>
        <p:grpSpPr>
          <a:xfrm>
            <a:off x="6696885" y="4595521"/>
            <a:ext cx="1656000" cy="1394076"/>
            <a:chOff x="6165952" y="2624772"/>
            <a:chExt cx="995465" cy="838016"/>
          </a:xfrm>
        </p:grpSpPr>
        <p:sp>
          <p:nvSpPr>
            <p:cNvPr id="134" name="Diamond 133">
              <a:extLst>
                <a:ext uri="{FF2B5EF4-FFF2-40B4-BE49-F238E27FC236}">
                  <a16:creationId xmlns:a16="http://schemas.microsoft.com/office/drawing/2014/main" id="{BC456124-C782-42FF-BA40-E08F15FFFF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5ABE15F-1D49-421E-A2FC-73749D1F7FB8}"/>
                </a:ext>
              </a:extLst>
            </p:cNvPr>
            <p:cNvSpPr txBox="1"/>
            <p:nvPr/>
          </p:nvSpPr>
          <p:spPr>
            <a:xfrm>
              <a:off x="6165952" y="2783593"/>
              <a:ext cx="995465" cy="54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&gt;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65535?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0DB7F9B-A3B0-425F-8612-058F196C99FF}"/>
                </a:ext>
              </a:extLst>
            </p:cNvPr>
            <p:cNvSpPr txBox="1"/>
            <p:nvPr/>
          </p:nvSpPr>
          <p:spPr>
            <a:xfrm>
              <a:off x="6791236" y="2624772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197D61A-28F9-46AC-A250-1C6AD151910A}"/>
              </a:ext>
            </a:extLst>
          </p:cNvPr>
          <p:cNvCxnSpPr/>
          <p:nvPr/>
        </p:nvCxnSpPr>
        <p:spPr>
          <a:xfrm>
            <a:off x="8841776" y="3473657"/>
            <a:ext cx="79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25ED29F-F4E0-46BA-AD57-C98EF90D1F46}"/>
              </a:ext>
            </a:extLst>
          </p:cNvPr>
          <p:cNvCxnSpPr/>
          <p:nvPr/>
        </p:nvCxnSpPr>
        <p:spPr>
          <a:xfrm>
            <a:off x="8212556" y="3007606"/>
            <a:ext cx="648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57BA560-47CB-4D1F-A5A2-F3B9F6B5F7A9}"/>
              </a:ext>
            </a:extLst>
          </p:cNvPr>
          <p:cNvCxnSpPr>
            <a:cxnSpLocks/>
          </p:cNvCxnSpPr>
          <p:nvPr/>
        </p:nvCxnSpPr>
        <p:spPr>
          <a:xfrm rot="10800000">
            <a:off x="8847856" y="3006088"/>
            <a:ext cx="0" cy="46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3D012D1-28DC-40D0-A4C8-FCDC3E30D339}"/>
              </a:ext>
            </a:extLst>
          </p:cNvPr>
          <p:cNvSpPr/>
          <p:nvPr/>
        </p:nvSpPr>
        <p:spPr>
          <a:xfrm>
            <a:off x="8601552" y="4935143"/>
            <a:ext cx="1764000" cy="80224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the int to Hex with 4 digits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345EE95-8BC7-4A9B-A805-5B882FB474F4}"/>
              </a:ext>
            </a:extLst>
          </p:cNvPr>
          <p:cNvCxnSpPr>
            <a:cxnSpLocks/>
          </p:cNvCxnSpPr>
          <p:nvPr/>
        </p:nvCxnSpPr>
        <p:spPr>
          <a:xfrm>
            <a:off x="7551437" y="4558935"/>
            <a:ext cx="0" cy="18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16F98EB-35FD-4498-9A58-5B43E26BA24D}"/>
              </a:ext>
            </a:extLst>
          </p:cNvPr>
          <p:cNvCxnSpPr/>
          <p:nvPr/>
        </p:nvCxnSpPr>
        <p:spPr>
          <a:xfrm>
            <a:off x="7545718" y="4570847"/>
            <a:ext cx="162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8B6E853-9DEE-4949-9EA2-373C03EA8481}"/>
              </a:ext>
            </a:extLst>
          </p:cNvPr>
          <p:cNvCxnSpPr>
            <a:cxnSpLocks/>
          </p:cNvCxnSpPr>
          <p:nvPr/>
        </p:nvCxnSpPr>
        <p:spPr>
          <a:xfrm rot="10800000">
            <a:off x="9166258" y="3876039"/>
            <a:ext cx="0" cy="7056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F80E9C6-121F-4899-8614-DAEDAFF32E6B}"/>
              </a:ext>
            </a:extLst>
          </p:cNvPr>
          <p:cNvCxnSpPr/>
          <p:nvPr/>
        </p:nvCxnSpPr>
        <p:spPr>
          <a:xfrm>
            <a:off x="9160092" y="4412797"/>
            <a:ext cx="462319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977C0C4-8090-429C-917E-5E72501F556C}"/>
              </a:ext>
            </a:extLst>
          </p:cNvPr>
          <p:cNvCxnSpPr/>
          <p:nvPr/>
        </p:nvCxnSpPr>
        <p:spPr>
          <a:xfrm>
            <a:off x="8274115" y="5365735"/>
            <a:ext cx="32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755F6F62-9C86-48EC-98B0-466892B63ADD}"/>
              </a:ext>
            </a:extLst>
          </p:cNvPr>
          <p:cNvSpPr txBox="1"/>
          <p:nvPr/>
        </p:nvSpPr>
        <p:spPr>
          <a:xfrm>
            <a:off x="8238116" y="5061265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C8EECF5-F9FB-4C5A-BD5E-0CA9A6073A96}"/>
              </a:ext>
            </a:extLst>
          </p:cNvPr>
          <p:cNvCxnSpPr>
            <a:cxnSpLocks/>
          </p:cNvCxnSpPr>
          <p:nvPr/>
        </p:nvCxnSpPr>
        <p:spPr>
          <a:xfrm>
            <a:off x="5841934" y="4625815"/>
            <a:ext cx="0" cy="18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43804AC-D4D9-4824-8B56-F5A7149453EC}"/>
              </a:ext>
            </a:extLst>
          </p:cNvPr>
          <p:cNvCxnSpPr/>
          <p:nvPr/>
        </p:nvCxnSpPr>
        <p:spPr>
          <a:xfrm>
            <a:off x="5830187" y="4624847"/>
            <a:ext cx="5868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BC79007-C8B0-491E-A9C2-B4E39B7EED20}"/>
              </a:ext>
            </a:extLst>
          </p:cNvPr>
          <p:cNvCxnSpPr>
            <a:cxnSpLocks/>
          </p:cNvCxnSpPr>
          <p:nvPr/>
        </p:nvCxnSpPr>
        <p:spPr>
          <a:xfrm rot="10800000">
            <a:off x="4531851" y="4803844"/>
            <a:ext cx="0" cy="57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601AA98-CC95-4778-BA47-33FACF2CFEC3}"/>
              </a:ext>
            </a:extLst>
          </p:cNvPr>
          <p:cNvCxnSpPr/>
          <p:nvPr/>
        </p:nvCxnSpPr>
        <p:spPr>
          <a:xfrm>
            <a:off x="10374552" y="5394750"/>
            <a:ext cx="40663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20D86C5-301E-4AE2-B46A-EC1EDFD40639}"/>
              </a:ext>
            </a:extLst>
          </p:cNvPr>
          <p:cNvSpPr/>
          <p:nvPr/>
        </p:nvSpPr>
        <p:spPr>
          <a:xfrm>
            <a:off x="130241" y="2770600"/>
            <a:ext cx="1247614" cy="105192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6C71F78-1804-4CE9-AD1B-7CB7DF7FC706}"/>
              </a:ext>
            </a:extLst>
          </p:cNvPr>
          <p:cNvGrpSpPr>
            <a:grpSpLocks noChangeAspect="1"/>
          </p:cNvGrpSpPr>
          <p:nvPr/>
        </p:nvGrpSpPr>
        <p:grpSpPr>
          <a:xfrm>
            <a:off x="2610331" y="5517818"/>
            <a:ext cx="2070445" cy="1264065"/>
            <a:chOff x="6182532" y="2713426"/>
            <a:chExt cx="1227402" cy="749362"/>
          </a:xfrm>
        </p:grpSpPr>
        <p:sp>
          <p:nvSpPr>
            <p:cNvPr id="157" name="Diamond 156">
              <a:extLst>
                <a:ext uri="{FF2B5EF4-FFF2-40B4-BE49-F238E27FC236}">
                  <a16:creationId xmlns:a16="http://schemas.microsoft.com/office/drawing/2014/main" id="{8A328B6E-2BD6-41A1-ADC9-162E54AE22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9A44885-5121-4008-9629-296E466CFD9E}"/>
                </a:ext>
              </a:extLst>
            </p:cNvPr>
            <p:cNvSpPr txBox="1"/>
            <p:nvPr/>
          </p:nvSpPr>
          <p:spPr>
            <a:xfrm>
              <a:off x="6182532" y="2887873"/>
              <a:ext cx="995465" cy="454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==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2 or 4 ?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5AD1BA3A-E946-44A3-8012-DDAFB63AA149}"/>
                </a:ext>
              </a:extLst>
            </p:cNvPr>
            <p:cNvSpPr txBox="1"/>
            <p:nvPr/>
          </p:nvSpPr>
          <p:spPr>
            <a:xfrm>
              <a:off x="7122367" y="2908212"/>
              <a:ext cx="255291" cy="1528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43B4F3DD-2F1F-4FFA-8E26-1AD87F83F138}"/>
                </a:ext>
              </a:extLst>
            </p:cNvPr>
            <p:cNvCxnSpPr/>
            <p:nvPr/>
          </p:nvCxnSpPr>
          <p:spPr>
            <a:xfrm>
              <a:off x="7111153" y="3087119"/>
              <a:ext cx="2987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A0CFCDE-1199-4021-BF79-664317A3ADE1}"/>
              </a:ext>
            </a:extLst>
          </p:cNvPr>
          <p:cNvSpPr/>
          <p:nvPr/>
        </p:nvSpPr>
        <p:spPr>
          <a:xfrm>
            <a:off x="5764466" y="6448387"/>
            <a:ext cx="3592252" cy="26803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 to make length = 2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35273621-7AD1-4B99-9A70-608273890E86}"/>
              </a:ext>
            </a:extLst>
          </p:cNvPr>
          <p:cNvCxnSpPr>
            <a:cxnSpLocks/>
          </p:cNvCxnSpPr>
          <p:nvPr/>
        </p:nvCxnSpPr>
        <p:spPr>
          <a:xfrm>
            <a:off x="4670023" y="6134011"/>
            <a:ext cx="0" cy="43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90A7C24-749A-4E70-B177-E0DBF779052E}"/>
              </a:ext>
            </a:extLst>
          </p:cNvPr>
          <p:cNvGrpSpPr>
            <a:grpSpLocks noChangeAspect="1"/>
          </p:cNvGrpSpPr>
          <p:nvPr/>
        </p:nvGrpSpPr>
        <p:grpSpPr>
          <a:xfrm>
            <a:off x="-2348" y="4086769"/>
            <a:ext cx="1476000" cy="1351540"/>
            <a:chOff x="6182534" y="2713426"/>
            <a:chExt cx="995465" cy="911523"/>
          </a:xfrm>
        </p:grpSpPr>
        <p:sp>
          <p:nvSpPr>
            <p:cNvPr id="165" name="Diamond 164">
              <a:extLst>
                <a:ext uri="{FF2B5EF4-FFF2-40B4-BE49-F238E27FC236}">
                  <a16:creationId xmlns:a16="http://schemas.microsoft.com/office/drawing/2014/main" id="{EA023DD1-C1BC-4B5C-8FCF-443F88CD05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CFB0579-3ACB-47D9-B528-2510FEFD6D21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6925E56-656F-4E21-AA5B-1AFF3DE042EF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F64201C-CEE8-429F-B464-D518105C65C1}"/>
              </a:ext>
            </a:extLst>
          </p:cNvPr>
          <p:cNvCxnSpPr>
            <a:cxnSpLocks/>
          </p:cNvCxnSpPr>
          <p:nvPr/>
        </p:nvCxnSpPr>
        <p:spPr>
          <a:xfrm>
            <a:off x="736909" y="383028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924F0C4-80A4-4970-9252-78B25A476D20}"/>
              </a:ext>
            </a:extLst>
          </p:cNvPr>
          <p:cNvCxnSpPr>
            <a:cxnSpLocks/>
          </p:cNvCxnSpPr>
          <p:nvPr/>
        </p:nvCxnSpPr>
        <p:spPr>
          <a:xfrm flipH="1">
            <a:off x="1355254" y="4640767"/>
            <a:ext cx="828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AE4B5FC-3968-4C50-9FBB-5948BFA1833A}"/>
              </a:ext>
            </a:extLst>
          </p:cNvPr>
          <p:cNvCxnSpPr>
            <a:cxnSpLocks/>
          </p:cNvCxnSpPr>
          <p:nvPr/>
        </p:nvCxnSpPr>
        <p:spPr>
          <a:xfrm>
            <a:off x="2175333" y="465092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0B419A62-0A09-4094-AF09-96923AB13940}"/>
              </a:ext>
            </a:extLst>
          </p:cNvPr>
          <p:cNvSpPr txBox="1"/>
          <p:nvPr/>
        </p:nvSpPr>
        <p:spPr>
          <a:xfrm>
            <a:off x="2308676" y="585135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7D79439-57CB-4C76-8917-F5976C7DECE4}"/>
              </a:ext>
            </a:extLst>
          </p:cNvPr>
          <p:cNvSpPr txBox="1"/>
          <p:nvPr/>
        </p:nvSpPr>
        <p:spPr>
          <a:xfrm>
            <a:off x="1350173" y="4310800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2868247-2560-4095-91A6-1532A367223C}"/>
              </a:ext>
            </a:extLst>
          </p:cNvPr>
          <p:cNvCxnSpPr/>
          <p:nvPr/>
        </p:nvCxnSpPr>
        <p:spPr>
          <a:xfrm>
            <a:off x="4656067" y="6561452"/>
            <a:ext cx="108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886D4ED-7012-4DA0-BE03-9494596912B0}"/>
              </a:ext>
            </a:extLst>
          </p:cNvPr>
          <p:cNvGrpSpPr>
            <a:grpSpLocks noChangeAspect="1"/>
          </p:cNvGrpSpPr>
          <p:nvPr/>
        </p:nvGrpSpPr>
        <p:grpSpPr>
          <a:xfrm>
            <a:off x="923252" y="5188929"/>
            <a:ext cx="1804200" cy="1527494"/>
            <a:chOff x="6187379" y="2451165"/>
            <a:chExt cx="1194880" cy="1011623"/>
          </a:xfrm>
        </p:grpSpPr>
        <p:sp>
          <p:nvSpPr>
            <p:cNvPr id="179" name="Diamond 178">
              <a:extLst>
                <a:ext uri="{FF2B5EF4-FFF2-40B4-BE49-F238E27FC236}">
                  <a16:creationId xmlns:a16="http://schemas.microsoft.com/office/drawing/2014/main" id="{35D0855B-61D1-4014-A534-FAEB28837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4801684-E1E5-455D-B90B-F275CBBCA68D}"/>
                </a:ext>
              </a:extLst>
            </p:cNvPr>
            <p:cNvSpPr txBox="1"/>
            <p:nvPr/>
          </p:nvSpPr>
          <p:spPr>
            <a:xfrm>
              <a:off x="6187379" y="2734796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L(op1)&gt;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C38AC03-16C6-4017-A4BB-29A501785943}"/>
                </a:ext>
              </a:extLst>
            </p:cNvPr>
            <p:cNvSpPr txBox="1"/>
            <p:nvPr/>
          </p:nvSpPr>
          <p:spPr>
            <a:xfrm>
              <a:off x="6695167" y="2554922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E25CFE1E-2FDA-4D04-8D15-DEAB2779340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81844" y="2451165"/>
              <a:ext cx="0" cy="262261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B9A405D-5819-4897-90AF-4310A4EDF8DD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5B7EFE9-A006-487A-9496-4A45089AFF6C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78045" y="5192305"/>
            <a:ext cx="3708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F1E57CF-B6B7-4C40-891B-C7DC6B5E4207}"/>
              </a:ext>
            </a:extLst>
          </p:cNvPr>
          <p:cNvSpPr/>
          <p:nvPr/>
        </p:nvSpPr>
        <p:spPr>
          <a:xfrm>
            <a:off x="5765834" y="6067386"/>
            <a:ext cx="3592253" cy="27778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 to make length = 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1D5E8C0-CEA4-4D40-843E-ABAA0ABD1272}"/>
              </a:ext>
            </a:extLst>
          </p:cNvPr>
          <p:cNvCxnSpPr>
            <a:cxnSpLocks/>
          </p:cNvCxnSpPr>
          <p:nvPr/>
        </p:nvCxnSpPr>
        <p:spPr>
          <a:xfrm>
            <a:off x="3446813" y="5247055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4908CBF-5E68-4CDE-A979-B85E4EB9BE5F}"/>
              </a:ext>
            </a:extLst>
          </p:cNvPr>
          <p:cNvCxnSpPr/>
          <p:nvPr/>
        </p:nvCxnSpPr>
        <p:spPr>
          <a:xfrm>
            <a:off x="3434555" y="5258769"/>
            <a:ext cx="50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9B35C696-4A04-43EB-99FF-C1BB558ECF81}"/>
              </a:ext>
            </a:extLst>
          </p:cNvPr>
          <p:cNvCxnSpPr>
            <a:cxnSpLocks/>
          </p:cNvCxnSpPr>
          <p:nvPr/>
        </p:nvCxnSpPr>
        <p:spPr>
          <a:xfrm>
            <a:off x="3929913" y="5250351"/>
            <a:ext cx="0" cy="36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7CE3A8F-72C6-402B-9474-B1EA300DA58F}"/>
              </a:ext>
            </a:extLst>
          </p:cNvPr>
          <p:cNvCxnSpPr/>
          <p:nvPr/>
        </p:nvCxnSpPr>
        <p:spPr>
          <a:xfrm>
            <a:off x="3920060" y="5607740"/>
            <a:ext cx="104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36714D9-C16A-46C3-9A97-B71AABAC013D}"/>
              </a:ext>
            </a:extLst>
          </p:cNvPr>
          <p:cNvCxnSpPr>
            <a:cxnSpLocks/>
          </p:cNvCxnSpPr>
          <p:nvPr/>
        </p:nvCxnSpPr>
        <p:spPr>
          <a:xfrm>
            <a:off x="4951740" y="5601390"/>
            <a:ext cx="0" cy="64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5C1E94D4-06C4-4CE1-A637-943FF85370B8}"/>
              </a:ext>
            </a:extLst>
          </p:cNvPr>
          <p:cNvCxnSpPr/>
          <p:nvPr/>
        </p:nvCxnSpPr>
        <p:spPr>
          <a:xfrm>
            <a:off x="4951166" y="6232660"/>
            <a:ext cx="8028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D42591AA-DAB2-4DF8-BBF7-AE3B8F3CCF59}"/>
              </a:ext>
            </a:extLst>
          </p:cNvPr>
          <p:cNvSpPr txBox="1"/>
          <p:nvPr/>
        </p:nvSpPr>
        <p:spPr>
          <a:xfrm>
            <a:off x="3567024" y="5258769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8CDC026-28DD-4BD7-AE88-9EF949E0FCD8}"/>
              </a:ext>
            </a:extLst>
          </p:cNvPr>
          <p:cNvCxnSpPr>
            <a:cxnSpLocks/>
          </p:cNvCxnSpPr>
          <p:nvPr/>
        </p:nvCxnSpPr>
        <p:spPr>
          <a:xfrm>
            <a:off x="735652" y="5183810"/>
            <a:ext cx="0" cy="9612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6FCB7E1-D0D1-4186-AA0F-6FE43C458768}"/>
              </a:ext>
            </a:extLst>
          </p:cNvPr>
          <p:cNvCxnSpPr>
            <a:cxnSpLocks/>
          </p:cNvCxnSpPr>
          <p:nvPr/>
        </p:nvCxnSpPr>
        <p:spPr>
          <a:xfrm rot="10800000" flipH="1">
            <a:off x="722742" y="6150589"/>
            <a:ext cx="28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81CF8FFD-DB30-47B5-8FF4-B0244AD6C75F}"/>
              </a:ext>
            </a:extLst>
          </p:cNvPr>
          <p:cNvSpPr>
            <a:spLocks noChangeAspect="1"/>
          </p:cNvSpPr>
          <p:nvPr/>
        </p:nvSpPr>
        <p:spPr>
          <a:xfrm>
            <a:off x="10788326" y="517604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345166C7-0918-4DC3-A15F-7BBC2918BD40}"/>
              </a:ext>
            </a:extLst>
          </p:cNvPr>
          <p:cNvSpPr>
            <a:spLocks noChangeAspect="1"/>
          </p:cNvSpPr>
          <p:nvPr/>
        </p:nvSpPr>
        <p:spPr>
          <a:xfrm>
            <a:off x="10349631" y="617374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F6E68D1-6A8B-4B1E-BB7D-EF90694A90B9}"/>
              </a:ext>
            </a:extLst>
          </p:cNvPr>
          <p:cNvCxnSpPr>
            <a:cxnSpLocks/>
          </p:cNvCxnSpPr>
          <p:nvPr/>
        </p:nvCxnSpPr>
        <p:spPr>
          <a:xfrm rot="10800000">
            <a:off x="9925032" y="6194812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98180F5-0C81-4172-8BD5-7552EB223226}"/>
              </a:ext>
            </a:extLst>
          </p:cNvPr>
          <p:cNvCxnSpPr>
            <a:cxnSpLocks/>
          </p:cNvCxnSpPr>
          <p:nvPr/>
        </p:nvCxnSpPr>
        <p:spPr>
          <a:xfrm flipV="1">
            <a:off x="9367838" y="6204812"/>
            <a:ext cx="557194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172F738-51E3-48CB-8A72-2FB95E375A65}"/>
              </a:ext>
            </a:extLst>
          </p:cNvPr>
          <p:cNvCxnSpPr>
            <a:cxnSpLocks/>
          </p:cNvCxnSpPr>
          <p:nvPr/>
        </p:nvCxnSpPr>
        <p:spPr>
          <a:xfrm flipV="1">
            <a:off x="9356718" y="6582526"/>
            <a:ext cx="557194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954358A-FCF6-438A-BF8E-E162D9B3A5FF}"/>
              </a:ext>
            </a:extLst>
          </p:cNvPr>
          <p:cNvCxnSpPr/>
          <p:nvPr/>
        </p:nvCxnSpPr>
        <p:spPr>
          <a:xfrm>
            <a:off x="9924201" y="6392812"/>
            <a:ext cx="40663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A03C8AA-493F-494D-9007-F7E349305D09}"/>
              </a:ext>
            </a:extLst>
          </p:cNvPr>
          <p:cNvCxnSpPr>
            <a:cxnSpLocks/>
          </p:cNvCxnSpPr>
          <p:nvPr/>
        </p:nvCxnSpPr>
        <p:spPr>
          <a:xfrm>
            <a:off x="11974581" y="501410"/>
            <a:ext cx="0" cy="3816000"/>
          </a:xfrm>
          <a:prstGeom prst="straightConnector1">
            <a:avLst/>
          </a:prstGeom>
          <a:ln w="22225">
            <a:solidFill>
              <a:srgbClr val="FFFF0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52B917C7-C338-48D8-BD6B-3FB47160C03A}"/>
              </a:ext>
            </a:extLst>
          </p:cNvPr>
          <p:cNvSpPr>
            <a:spLocks noChangeAspect="1"/>
          </p:cNvSpPr>
          <p:nvPr/>
        </p:nvSpPr>
        <p:spPr>
          <a:xfrm>
            <a:off x="11404243" y="456086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E65A07DA-2D9E-4F27-AB2D-35C7636EC0E0}"/>
              </a:ext>
            </a:extLst>
          </p:cNvPr>
          <p:cNvCxnSpPr/>
          <p:nvPr/>
        </p:nvCxnSpPr>
        <p:spPr>
          <a:xfrm>
            <a:off x="11612531" y="4304450"/>
            <a:ext cx="360000" cy="0"/>
          </a:xfrm>
          <a:prstGeom prst="straightConnector1">
            <a:avLst/>
          </a:prstGeom>
          <a:ln w="22225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BD293E6-D620-477E-B578-D4450899A8A4}"/>
              </a:ext>
            </a:extLst>
          </p:cNvPr>
          <p:cNvCxnSpPr>
            <a:cxnSpLocks/>
          </p:cNvCxnSpPr>
          <p:nvPr/>
        </p:nvCxnSpPr>
        <p:spPr>
          <a:xfrm>
            <a:off x="11619063" y="4299492"/>
            <a:ext cx="0" cy="252000"/>
          </a:xfrm>
          <a:prstGeom prst="straightConnector1">
            <a:avLst/>
          </a:prstGeom>
          <a:ln w="22225">
            <a:solidFill>
              <a:srgbClr val="FFFF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51EEF84-F9E4-454C-9949-726B2E6D21F4}"/>
              </a:ext>
            </a:extLst>
          </p:cNvPr>
          <p:cNvCxnSpPr>
            <a:cxnSpLocks/>
          </p:cNvCxnSpPr>
          <p:nvPr/>
        </p:nvCxnSpPr>
        <p:spPr>
          <a:xfrm>
            <a:off x="717924" y="2403840"/>
            <a:ext cx="0" cy="36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B6956CA1-DA21-4756-A332-8EC20849FD0B}"/>
              </a:ext>
            </a:extLst>
          </p:cNvPr>
          <p:cNvCxnSpPr>
            <a:cxnSpLocks/>
          </p:cNvCxnSpPr>
          <p:nvPr/>
        </p:nvCxnSpPr>
        <p:spPr>
          <a:xfrm flipV="1">
            <a:off x="11415337" y="3449593"/>
            <a:ext cx="557194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993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DE59FA-F4D2-4AB8-8143-116A826C3C71}"/>
              </a:ext>
            </a:extLst>
          </p:cNvPr>
          <p:cNvSpPr/>
          <p:nvPr/>
        </p:nvSpPr>
        <p:spPr>
          <a:xfrm>
            <a:off x="3259232" y="1942820"/>
            <a:ext cx="2765674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STGET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F34040-49D9-4233-B084-8ED1431192E3}"/>
              </a:ext>
            </a:extLst>
          </p:cNvPr>
          <p:cNvSpPr/>
          <p:nvPr/>
        </p:nvSpPr>
        <p:spPr>
          <a:xfrm>
            <a:off x="3259232" y="2194820"/>
            <a:ext cx="2765675" cy="77967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Get the value of symbol &amp; replace the value of op1 with this fetched value.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AD6C43-8C45-4D01-82F4-BEC133BD6F12}"/>
              </a:ext>
            </a:extLst>
          </p:cNvPr>
          <p:cNvSpPr/>
          <p:nvPr/>
        </p:nvSpPr>
        <p:spPr>
          <a:xfrm>
            <a:off x="1778098" y="5522486"/>
            <a:ext cx="2775529" cy="55302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Make concatenated string (mnemonic &amp; op1).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821B1B-622F-4205-9CB8-B038F9B5A24C}"/>
              </a:ext>
            </a:extLst>
          </p:cNvPr>
          <p:cNvGrpSpPr>
            <a:grpSpLocks noChangeAspect="1"/>
          </p:cNvGrpSpPr>
          <p:nvPr/>
        </p:nvGrpSpPr>
        <p:grpSpPr>
          <a:xfrm>
            <a:off x="7889384" y="2596905"/>
            <a:ext cx="1882040" cy="1146787"/>
            <a:chOff x="6189440" y="2713426"/>
            <a:chExt cx="1229810" cy="749362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FF5D2531-B894-4676-94E0-BBCC9D98F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44C3C4-E590-464E-A537-1114D53201FB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6F9A86-C479-46EE-9A72-3FE423D6395B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F0E28B-870B-49C3-A27D-F75D64844F53}"/>
                </a:ext>
              </a:extLst>
            </p:cNvPr>
            <p:cNvCxnSpPr/>
            <p:nvPr/>
          </p:nvCxnSpPr>
          <p:spPr>
            <a:xfrm>
              <a:off x="7106793" y="3088079"/>
              <a:ext cx="23524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78B58EF-5088-4BAD-AA44-31A04A194A3A}"/>
              </a:ext>
            </a:extLst>
          </p:cNvPr>
          <p:cNvSpPr/>
          <p:nvPr/>
        </p:nvSpPr>
        <p:spPr>
          <a:xfrm>
            <a:off x="9661984" y="2751816"/>
            <a:ext cx="2307972" cy="81442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LN, LC  and Opcode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91BA40-72B0-410D-AA4F-5BBF95A2AED2}"/>
              </a:ext>
            </a:extLst>
          </p:cNvPr>
          <p:cNvSpPr/>
          <p:nvPr/>
        </p:nvSpPr>
        <p:spPr>
          <a:xfrm>
            <a:off x="7354113" y="1388412"/>
            <a:ext cx="2694084" cy="83240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LC and Opcode &amp; without LN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078870D6-740F-420E-83B9-BBC85C0FE79E}"/>
              </a:ext>
            </a:extLst>
          </p:cNvPr>
          <p:cNvSpPr>
            <a:spLocks noChangeAspect="1"/>
          </p:cNvSpPr>
          <p:nvPr/>
        </p:nvSpPr>
        <p:spPr>
          <a:xfrm>
            <a:off x="10654179" y="158855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3194C-EBFF-4B37-890D-9E99772EF9D6}"/>
              </a:ext>
            </a:extLst>
          </p:cNvPr>
          <p:cNvCxnSpPr/>
          <p:nvPr/>
        </p:nvCxnSpPr>
        <p:spPr>
          <a:xfrm>
            <a:off x="10048197" y="1804613"/>
            <a:ext cx="61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B35CBD-14DA-4955-AFAE-930A0E753A8B}"/>
              </a:ext>
            </a:extLst>
          </p:cNvPr>
          <p:cNvCxnSpPr>
            <a:cxnSpLocks/>
          </p:cNvCxnSpPr>
          <p:nvPr/>
        </p:nvCxnSpPr>
        <p:spPr>
          <a:xfrm rot="10800000">
            <a:off x="8640521" y="2226352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C64D38-68D4-4D84-9419-BA8630CE3B4B}"/>
              </a:ext>
            </a:extLst>
          </p:cNvPr>
          <p:cNvSpPr txBox="1"/>
          <p:nvPr/>
        </p:nvSpPr>
        <p:spPr>
          <a:xfrm>
            <a:off x="8829922" y="2357679"/>
            <a:ext cx="510875" cy="27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1A4882-47BD-40F7-A2B0-03FA9721A801}"/>
              </a:ext>
            </a:extLst>
          </p:cNvPr>
          <p:cNvCxnSpPr>
            <a:cxnSpLocks/>
          </p:cNvCxnSpPr>
          <p:nvPr/>
        </p:nvCxnSpPr>
        <p:spPr>
          <a:xfrm rot="10800000">
            <a:off x="10863177" y="2037405"/>
            <a:ext cx="0" cy="6984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3921B9-8F8F-43B5-A097-DEE817E75611}"/>
              </a:ext>
            </a:extLst>
          </p:cNvPr>
          <p:cNvGrpSpPr/>
          <p:nvPr/>
        </p:nvGrpSpPr>
        <p:grpSpPr>
          <a:xfrm>
            <a:off x="1050592" y="1887877"/>
            <a:ext cx="2276169" cy="1738553"/>
            <a:chOff x="318257" y="4176010"/>
            <a:chExt cx="2276169" cy="17385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33F74BE-3A47-48BF-95BC-2E5842A4C4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30A07517-6747-4310-A842-D0CECCCC72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43910DA-BF96-4C12-9D55-FAF0BF6DDA52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584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Op1 in symbol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Table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1AF324B-38FE-49E5-8C14-2C95A2913AF2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71C4E3D-3C1F-4A50-B275-2270B5011487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8B5F601-286D-4C98-9E32-F8067DC6DA66}"/>
                </a:ext>
              </a:extLst>
            </p:cNvPr>
            <p:cNvCxnSpPr>
              <a:cxnSpLocks/>
            </p:cNvCxnSpPr>
            <p:nvPr/>
          </p:nvCxnSpPr>
          <p:spPr>
            <a:xfrm>
              <a:off x="1247482" y="5544010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69DBB3-E527-4FBF-B49F-F7DA19506EAB}"/>
                </a:ext>
              </a:extLst>
            </p:cNvPr>
            <p:cNvSpPr txBox="1"/>
            <p:nvPr/>
          </p:nvSpPr>
          <p:spPr>
            <a:xfrm>
              <a:off x="1366540" y="5552178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742D84D9-167B-48A5-A5A0-0C90AE08DB21}"/>
              </a:ext>
            </a:extLst>
          </p:cNvPr>
          <p:cNvSpPr>
            <a:spLocks noChangeAspect="1"/>
          </p:cNvSpPr>
          <p:nvPr/>
        </p:nvSpPr>
        <p:spPr>
          <a:xfrm>
            <a:off x="1050592" y="17794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55B309-AFEC-4740-96B5-835C497CBF32}"/>
              </a:ext>
            </a:extLst>
          </p:cNvPr>
          <p:cNvCxnSpPr>
            <a:cxnSpLocks/>
          </p:cNvCxnSpPr>
          <p:nvPr/>
        </p:nvCxnSpPr>
        <p:spPr>
          <a:xfrm>
            <a:off x="1266867" y="61006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729C8B1-EE0C-4970-B79F-8862D3F9AB2C}"/>
              </a:ext>
            </a:extLst>
          </p:cNvPr>
          <p:cNvSpPr/>
          <p:nvPr/>
        </p:nvSpPr>
        <p:spPr>
          <a:xfrm>
            <a:off x="922891" y="835281"/>
            <a:ext cx="2117007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Check symbol table for op1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EF4093-EB3A-4FCA-8004-19F7B96D3D6B}"/>
              </a:ext>
            </a:extLst>
          </p:cNvPr>
          <p:cNvCxnSpPr>
            <a:cxnSpLocks/>
          </p:cNvCxnSpPr>
          <p:nvPr/>
        </p:nvCxnSpPr>
        <p:spPr>
          <a:xfrm>
            <a:off x="1981394" y="1514724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763974-471C-4702-A5A6-444A0C0DB9C3}"/>
              </a:ext>
            </a:extLst>
          </p:cNvPr>
          <p:cNvCxnSpPr>
            <a:cxnSpLocks/>
          </p:cNvCxnSpPr>
          <p:nvPr/>
        </p:nvCxnSpPr>
        <p:spPr>
          <a:xfrm>
            <a:off x="4623228" y="2974491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DB2AD236-2770-4ECE-8A36-DFCA6B0CFE15}"/>
              </a:ext>
            </a:extLst>
          </p:cNvPr>
          <p:cNvSpPr>
            <a:spLocks noChangeAspect="1"/>
          </p:cNvSpPr>
          <p:nvPr/>
        </p:nvSpPr>
        <p:spPr>
          <a:xfrm>
            <a:off x="643662" y="445207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3F0B447-4EBB-4A54-AB49-10A4E7C851C6}"/>
              </a:ext>
            </a:extLst>
          </p:cNvPr>
          <p:cNvGrpSpPr/>
          <p:nvPr/>
        </p:nvGrpSpPr>
        <p:grpSpPr>
          <a:xfrm>
            <a:off x="3699298" y="3373293"/>
            <a:ext cx="2276169" cy="1653168"/>
            <a:chOff x="318257" y="4176010"/>
            <a:chExt cx="2276169" cy="165316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3C58DC2-E698-4E38-8CAF-7FD09FE2C1B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46" name="Diamond 45">
                <a:extLst>
                  <a:ext uri="{FF2B5EF4-FFF2-40B4-BE49-F238E27FC236}">
                    <a16:creationId xmlns:a16="http://schemas.microsoft.com/office/drawing/2014/main" id="{EF8BC007-D5E8-4483-A1BB-4CCE13A955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236A2E9-13E5-4E03-8758-78FE2AE68AFF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45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L(Op1) &gt; 4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52FEB0-F457-4F3C-9A5D-FF7BF89F60B5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CE8FE6F4-5E0B-439B-B300-84FB3BF3A94F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1A9E1E-E0D3-4393-BDAD-086DF2187B16}"/>
                </a:ext>
              </a:extLst>
            </p:cNvPr>
            <p:cNvSpPr txBox="1"/>
            <p:nvPr/>
          </p:nvSpPr>
          <p:spPr>
            <a:xfrm>
              <a:off x="1366540" y="5552178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18286930-0238-4ABB-8AA8-515A29E8FE39}"/>
              </a:ext>
            </a:extLst>
          </p:cNvPr>
          <p:cNvSpPr/>
          <p:nvPr/>
        </p:nvSpPr>
        <p:spPr>
          <a:xfrm>
            <a:off x="5936310" y="3807194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3656C08-C3E5-4088-9857-310A273D9A25}"/>
              </a:ext>
            </a:extLst>
          </p:cNvPr>
          <p:cNvGrpSpPr>
            <a:grpSpLocks noChangeAspect="1"/>
          </p:cNvGrpSpPr>
          <p:nvPr/>
        </p:nvGrpSpPr>
        <p:grpSpPr>
          <a:xfrm>
            <a:off x="177098" y="5283137"/>
            <a:ext cx="1662629" cy="1186172"/>
            <a:chOff x="336736" y="4176010"/>
            <a:chExt cx="2218496" cy="158275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9D783A4-E92A-4CDA-8107-5CA295E17F3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6736" y="4176010"/>
              <a:ext cx="2130849" cy="1582751"/>
              <a:chOff x="6182535" y="2713426"/>
              <a:chExt cx="1167236" cy="866998"/>
            </a:xfrm>
          </p:grpSpPr>
          <p:sp>
            <p:nvSpPr>
              <p:cNvPr id="73" name="Diamond 72">
                <a:extLst>
                  <a:ext uri="{FF2B5EF4-FFF2-40B4-BE49-F238E27FC236}">
                    <a16:creationId xmlns:a16="http://schemas.microsoft.com/office/drawing/2014/main" id="{6F852DB7-A869-41B4-B281-E0D11F9BDD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2BEB26A-48EA-4B2F-9B6E-ACA39D297BB8}"/>
                  </a:ext>
                </a:extLst>
              </p:cNvPr>
              <p:cNvSpPr txBox="1"/>
              <p:nvPr/>
            </p:nvSpPr>
            <p:spPr>
              <a:xfrm>
                <a:off x="6182535" y="2797353"/>
                <a:ext cx="995465" cy="45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L(Op1) &gt; 4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F03E855-D9AB-42B8-8DB1-C9B9EB0AEBCA}"/>
                  </a:ext>
                </a:extLst>
              </p:cNvPr>
              <p:cNvSpPr txBox="1"/>
              <p:nvPr/>
            </p:nvSpPr>
            <p:spPr>
              <a:xfrm>
                <a:off x="6784105" y="3399420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983F8FE1-B79C-4CC6-A178-FEEC920B50E3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36818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E9A689C-DD54-4286-9D82-ADB11D2E83BD}"/>
                </a:ext>
              </a:extLst>
            </p:cNvPr>
            <p:cNvSpPr txBox="1"/>
            <p:nvPr/>
          </p:nvSpPr>
          <p:spPr>
            <a:xfrm>
              <a:off x="2044357" y="4428631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9866627-0DE2-439D-B142-7E29DCAEAF7D}"/>
              </a:ext>
            </a:extLst>
          </p:cNvPr>
          <p:cNvCxnSpPr>
            <a:cxnSpLocks/>
          </p:cNvCxnSpPr>
          <p:nvPr/>
        </p:nvCxnSpPr>
        <p:spPr>
          <a:xfrm>
            <a:off x="3126427" y="4028442"/>
            <a:ext cx="0" cy="147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9A8F6F8-676A-4CDD-BD94-1E014EFE591A}"/>
              </a:ext>
            </a:extLst>
          </p:cNvPr>
          <p:cNvSpPr/>
          <p:nvPr/>
        </p:nvSpPr>
        <p:spPr>
          <a:xfrm>
            <a:off x="1160472" y="4674444"/>
            <a:ext cx="1640143" cy="578791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00"/>
              </a:lnSpc>
            </a:pPr>
            <a:r>
              <a:rPr lang="en-US" sz="2400" dirty="0">
                <a:solidFill>
                  <a:srgbClr val="FFFF00"/>
                </a:solidFill>
              </a:rPr>
              <a:t>Process Literal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98A0447-18C6-48DB-B818-8C626EB3340C}"/>
              </a:ext>
            </a:extLst>
          </p:cNvPr>
          <p:cNvCxnSpPr>
            <a:cxnSpLocks/>
          </p:cNvCxnSpPr>
          <p:nvPr/>
        </p:nvCxnSpPr>
        <p:spPr>
          <a:xfrm rot="10800000">
            <a:off x="3130774" y="5125237"/>
            <a:ext cx="149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C4B3273-0B12-47A0-A1F0-0DB33EA630C4}"/>
              </a:ext>
            </a:extLst>
          </p:cNvPr>
          <p:cNvCxnSpPr>
            <a:cxnSpLocks/>
          </p:cNvCxnSpPr>
          <p:nvPr/>
        </p:nvCxnSpPr>
        <p:spPr>
          <a:xfrm>
            <a:off x="4618424" y="4738762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B24235F-89B2-49AA-A81F-1199979E4FF3}"/>
              </a:ext>
            </a:extLst>
          </p:cNvPr>
          <p:cNvGrpSpPr>
            <a:grpSpLocks noChangeAspect="1"/>
          </p:cNvGrpSpPr>
          <p:nvPr/>
        </p:nvGrpSpPr>
        <p:grpSpPr>
          <a:xfrm>
            <a:off x="1445923" y="3630720"/>
            <a:ext cx="1686902" cy="982362"/>
            <a:chOff x="352881" y="4176011"/>
            <a:chExt cx="2838802" cy="165316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D226FC2-4CCC-428D-8E2D-D703BE79DB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2881" y="4176011"/>
              <a:ext cx="2838802" cy="1653168"/>
              <a:chOff x="6191374" y="2713426"/>
              <a:chExt cx="1555037" cy="905571"/>
            </a:xfrm>
          </p:grpSpPr>
          <p:sp>
            <p:nvSpPr>
              <p:cNvPr id="84" name="Diamond 83">
                <a:extLst>
                  <a:ext uri="{FF2B5EF4-FFF2-40B4-BE49-F238E27FC236}">
                    <a16:creationId xmlns:a16="http://schemas.microsoft.com/office/drawing/2014/main" id="{F69961DB-18C1-4BAD-B374-35DA95AB15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F10BF3D-115A-4A0C-8116-AA52F40F0515}"/>
                  </a:ext>
                </a:extLst>
              </p:cNvPr>
              <p:cNvSpPr txBox="1"/>
              <p:nvPr/>
            </p:nvSpPr>
            <p:spPr>
              <a:xfrm>
                <a:off x="6191374" y="2734642"/>
                <a:ext cx="995465" cy="45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Literal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8B93D6B-C83E-418C-962E-BAAE455BDB1D}"/>
                  </a:ext>
                </a:extLst>
              </p:cNvPr>
              <p:cNvSpPr txBox="1"/>
              <p:nvPr/>
            </p:nvSpPr>
            <p:spPr>
              <a:xfrm>
                <a:off x="6805672" y="3437993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11839AF1-4CDD-4313-A232-8557BD87DEA6}"/>
                  </a:ext>
                </a:extLst>
              </p:cNvPr>
              <p:cNvCxnSpPr/>
              <p:nvPr/>
            </p:nvCxnSpPr>
            <p:spPr>
              <a:xfrm>
                <a:off x="7115879" y="3091006"/>
                <a:ext cx="630532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C5F4F4-E74F-47AB-B2AB-62EFD57F2381}"/>
                </a:ext>
              </a:extLst>
            </p:cNvPr>
            <p:cNvSpPr txBox="1"/>
            <p:nvPr/>
          </p:nvSpPr>
          <p:spPr>
            <a:xfrm>
              <a:off x="1982151" y="4214742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3BF7D0B-10DF-4934-B39B-A9C50B806D32}"/>
              </a:ext>
            </a:extLst>
          </p:cNvPr>
          <p:cNvCxnSpPr>
            <a:cxnSpLocks/>
          </p:cNvCxnSpPr>
          <p:nvPr/>
        </p:nvCxnSpPr>
        <p:spPr>
          <a:xfrm>
            <a:off x="1972905" y="443630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F1D828-B2C1-4C4C-9ABF-BB7EFB9570F0}"/>
              </a:ext>
            </a:extLst>
          </p:cNvPr>
          <p:cNvCxnSpPr>
            <a:cxnSpLocks/>
          </p:cNvCxnSpPr>
          <p:nvPr/>
        </p:nvCxnSpPr>
        <p:spPr>
          <a:xfrm>
            <a:off x="858066" y="4887136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74E2F0B-5883-40E9-ABFD-4CDC4FB9A717}"/>
              </a:ext>
            </a:extLst>
          </p:cNvPr>
          <p:cNvCxnSpPr>
            <a:cxnSpLocks/>
          </p:cNvCxnSpPr>
          <p:nvPr/>
        </p:nvCxnSpPr>
        <p:spPr>
          <a:xfrm>
            <a:off x="858065" y="6288850"/>
            <a:ext cx="0" cy="21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D8E929F-4B42-43F7-A845-B321E4921A71}"/>
              </a:ext>
            </a:extLst>
          </p:cNvPr>
          <p:cNvCxnSpPr/>
          <p:nvPr/>
        </p:nvCxnSpPr>
        <p:spPr>
          <a:xfrm>
            <a:off x="844526" y="6504850"/>
            <a:ext cx="9216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8DD39B64-AEBF-4C65-A1A6-2534B5EEA682}"/>
              </a:ext>
            </a:extLst>
          </p:cNvPr>
          <p:cNvSpPr/>
          <p:nvPr/>
        </p:nvSpPr>
        <p:spPr>
          <a:xfrm>
            <a:off x="1774041" y="6221671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193CE3E-61BA-498B-9B70-D277E2A14092}"/>
              </a:ext>
            </a:extLst>
          </p:cNvPr>
          <p:cNvSpPr/>
          <p:nvPr/>
        </p:nvSpPr>
        <p:spPr>
          <a:xfrm>
            <a:off x="7845001" y="4248787"/>
            <a:ext cx="1601793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Separate lower &amp; Higher byte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04FE136-E4BC-4FCD-93C8-F1F4C3EA909B}"/>
              </a:ext>
            </a:extLst>
          </p:cNvPr>
          <p:cNvGrpSpPr/>
          <p:nvPr/>
        </p:nvGrpSpPr>
        <p:grpSpPr>
          <a:xfrm>
            <a:off x="11156008" y="1345186"/>
            <a:ext cx="924222" cy="900000"/>
            <a:chOff x="10934393" y="5549105"/>
            <a:chExt cx="924222" cy="900000"/>
          </a:xfrm>
          <a:noFill/>
        </p:grpSpPr>
        <p:sp>
          <p:nvSpPr>
            <p:cNvPr id="94" name="Flowchart: Extract 93">
              <a:extLst>
                <a:ext uri="{FF2B5EF4-FFF2-40B4-BE49-F238E27FC236}">
                  <a16:creationId xmlns:a16="http://schemas.microsoft.com/office/drawing/2014/main" id="{102EF1EA-FFBA-4E17-8146-DCF20C0DB0C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325E35B-5F3F-4144-BD28-8B9D6D74F6DD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FD5C40-0C0F-4791-9FFF-D24F7D0863E7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8640521" y="3743692"/>
            <a:ext cx="0" cy="505096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AB2ABECD-0265-4F57-8A95-07CC41FA5D36}"/>
              </a:ext>
            </a:extLst>
          </p:cNvPr>
          <p:cNvSpPr/>
          <p:nvPr/>
        </p:nvSpPr>
        <p:spPr>
          <a:xfrm>
            <a:off x="5005145" y="5263331"/>
            <a:ext cx="2694082" cy="252000"/>
          </a:xfrm>
          <a:prstGeom prst="rect">
            <a:avLst/>
          </a:prstGeom>
          <a:noFill/>
          <a:ln w="22225">
            <a:solidFill>
              <a:srgbClr val="FF0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To get OPCODE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A1B3927-5700-41C4-BEC2-2647F6AC12A4}"/>
              </a:ext>
            </a:extLst>
          </p:cNvPr>
          <p:cNvSpPr/>
          <p:nvPr/>
        </p:nvSpPr>
        <p:spPr>
          <a:xfrm>
            <a:off x="5005145" y="5515330"/>
            <a:ext cx="2694084" cy="958493"/>
          </a:xfrm>
          <a:prstGeom prst="rect">
            <a:avLst/>
          </a:prstGeom>
          <a:noFill/>
          <a:ln w="22225">
            <a:solidFill>
              <a:schemeClr val="bg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FF00"/>
                </a:solidFill>
              </a:rPr>
              <a:t>Send concatenated string to MOTGET &amp; get its exact </a:t>
            </a:r>
            <a:r>
              <a:rPr lang="en-US" dirty="0" err="1">
                <a:solidFill>
                  <a:srgbClr val="00FF00"/>
                </a:solidFill>
              </a:rPr>
              <a:t>MOTIndex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48E95C0-EF5E-499B-97C1-D3741704FDC6}"/>
              </a:ext>
            </a:extLst>
          </p:cNvPr>
          <p:cNvSpPr/>
          <p:nvPr/>
        </p:nvSpPr>
        <p:spPr>
          <a:xfrm>
            <a:off x="6573833" y="6156774"/>
            <a:ext cx="989815" cy="273377"/>
          </a:xfrm>
          <a:prstGeom prst="rect">
            <a:avLst/>
          </a:prstGeom>
          <a:noFill/>
          <a:ln w="31750">
            <a:solidFill>
              <a:srgbClr val="FF00FF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CHK ERR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021CA3-A47A-480F-A560-70036249877D}"/>
              </a:ext>
            </a:extLst>
          </p:cNvPr>
          <p:cNvCxnSpPr>
            <a:cxnSpLocks/>
          </p:cNvCxnSpPr>
          <p:nvPr/>
        </p:nvCxnSpPr>
        <p:spPr>
          <a:xfrm flipV="1">
            <a:off x="7687752" y="5809296"/>
            <a:ext cx="972000" cy="324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0BE4247-4860-4F01-A55E-C046312E8D8A}"/>
              </a:ext>
            </a:extLst>
          </p:cNvPr>
          <p:cNvCxnSpPr>
            <a:cxnSpLocks/>
          </p:cNvCxnSpPr>
          <p:nvPr/>
        </p:nvCxnSpPr>
        <p:spPr>
          <a:xfrm>
            <a:off x="4570446" y="5856451"/>
            <a:ext cx="4284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6612A08-6C94-49BE-95A6-B8348FC623A0}"/>
              </a:ext>
            </a:extLst>
          </p:cNvPr>
          <p:cNvCxnSpPr>
            <a:cxnSpLocks/>
          </p:cNvCxnSpPr>
          <p:nvPr/>
        </p:nvCxnSpPr>
        <p:spPr>
          <a:xfrm flipV="1">
            <a:off x="8646151" y="4836402"/>
            <a:ext cx="0" cy="966455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91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25EC38-8834-4500-B9CC-35065D374124}"/>
              </a:ext>
            </a:extLst>
          </p:cNvPr>
          <p:cNvSpPr/>
          <p:nvPr/>
        </p:nvSpPr>
        <p:spPr>
          <a:xfrm>
            <a:off x="2860652" y="1952243"/>
            <a:ext cx="2765674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STGET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E7196C-3198-46BD-A1DF-70DB5FAAB4F2}"/>
              </a:ext>
            </a:extLst>
          </p:cNvPr>
          <p:cNvSpPr/>
          <p:nvPr/>
        </p:nvSpPr>
        <p:spPr>
          <a:xfrm>
            <a:off x="2860652" y="2204243"/>
            <a:ext cx="2765675" cy="77967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Get the value of symbol &amp; replace the value of symbol with this fetched value.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66E247-6326-4EBE-8872-F5D72391DB2C}"/>
              </a:ext>
            </a:extLst>
          </p:cNvPr>
          <p:cNvSpPr/>
          <p:nvPr/>
        </p:nvSpPr>
        <p:spPr>
          <a:xfrm>
            <a:off x="180300" y="5363981"/>
            <a:ext cx="2775529" cy="55302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Make concatenated string (mnemonic &amp; op1 &amp; op2).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77A7FD2-0CD9-4D7D-BD0A-B9F53072953C}"/>
              </a:ext>
            </a:extLst>
          </p:cNvPr>
          <p:cNvGrpSpPr>
            <a:grpSpLocks noChangeAspect="1"/>
          </p:cNvGrpSpPr>
          <p:nvPr/>
        </p:nvGrpSpPr>
        <p:grpSpPr>
          <a:xfrm>
            <a:off x="7585971" y="5140323"/>
            <a:ext cx="1882040" cy="1146787"/>
            <a:chOff x="6189440" y="2713426"/>
            <a:chExt cx="1229810" cy="749362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7ED4C85E-E7D3-47B6-AF23-F27CE56410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E72609-95C2-4A4C-8F38-1C6944ADA4D7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1AF3B8-9616-4D46-80ED-CBA011166D91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40712C-982F-4B6B-8320-CE29329BCB11}"/>
                </a:ext>
              </a:extLst>
            </p:cNvPr>
            <p:cNvCxnSpPr/>
            <p:nvPr/>
          </p:nvCxnSpPr>
          <p:spPr>
            <a:xfrm>
              <a:off x="7112953" y="3088145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57780B9-A5EE-4D4E-8DB9-01FCCD521A70}"/>
              </a:ext>
            </a:extLst>
          </p:cNvPr>
          <p:cNvSpPr/>
          <p:nvPr/>
        </p:nvSpPr>
        <p:spPr>
          <a:xfrm>
            <a:off x="9440804" y="5281616"/>
            <a:ext cx="2307972" cy="81442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LN, LC  and Opcode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97247C-1CE0-4982-A49A-2CF3B3F5029A}"/>
              </a:ext>
            </a:extLst>
          </p:cNvPr>
          <p:cNvSpPr/>
          <p:nvPr/>
        </p:nvSpPr>
        <p:spPr>
          <a:xfrm>
            <a:off x="7000634" y="3908504"/>
            <a:ext cx="2694084" cy="83240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LC and Opcode &amp; without LN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D61A237-9DD2-41B7-B9E8-D8395F2B6B5E}"/>
              </a:ext>
            </a:extLst>
          </p:cNvPr>
          <p:cNvSpPr>
            <a:spLocks noChangeAspect="1"/>
          </p:cNvSpPr>
          <p:nvPr/>
        </p:nvSpPr>
        <p:spPr>
          <a:xfrm>
            <a:off x="10378515" y="4096393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35F5C8-FE99-4FE4-8DB8-E7EEA7E6229F}"/>
              </a:ext>
            </a:extLst>
          </p:cNvPr>
          <p:cNvCxnSpPr/>
          <p:nvPr/>
        </p:nvCxnSpPr>
        <p:spPr>
          <a:xfrm>
            <a:off x="9694718" y="4324705"/>
            <a:ext cx="68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79828E-ED2F-43C0-ADBA-2038211D95A4}"/>
              </a:ext>
            </a:extLst>
          </p:cNvPr>
          <p:cNvCxnSpPr>
            <a:cxnSpLocks/>
          </p:cNvCxnSpPr>
          <p:nvPr/>
        </p:nvCxnSpPr>
        <p:spPr>
          <a:xfrm rot="10800000">
            <a:off x="8337108" y="4780853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C35E9B-5C6D-4A66-BE65-08CC3BBAB9F9}"/>
              </a:ext>
            </a:extLst>
          </p:cNvPr>
          <p:cNvSpPr txBox="1"/>
          <p:nvPr/>
        </p:nvSpPr>
        <p:spPr>
          <a:xfrm>
            <a:off x="7972445" y="4942508"/>
            <a:ext cx="510875" cy="27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38390B-EE46-4B96-BFCB-68B578640434}"/>
              </a:ext>
            </a:extLst>
          </p:cNvPr>
          <p:cNvCxnSpPr>
            <a:cxnSpLocks/>
          </p:cNvCxnSpPr>
          <p:nvPr/>
        </p:nvCxnSpPr>
        <p:spPr>
          <a:xfrm rot="10800000">
            <a:off x="10594790" y="4537242"/>
            <a:ext cx="0" cy="7308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05DE66-BEDC-4703-BDC2-D001CD54245F}"/>
              </a:ext>
            </a:extLst>
          </p:cNvPr>
          <p:cNvGrpSpPr/>
          <p:nvPr/>
        </p:nvGrpSpPr>
        <p:grpSpPr>
          <a:xfrm>
            <a:off x="652012" y="1897300"/>
            <a:ext cx="2276169" cy="1691999"/>
            <a:chOff x="318257" y="4176010"/>
            <a:chExt cx="2276169" cy="169199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5C716F-15CC-4A03-978D-F6B5DA2ABC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28" name="Diamond 27">
                <a:extLst>
                  <a:ext uri="{FF2B5EF4-FFF2-40B4-BE49-F238E27FC236}">
                    <a16:creationId xmlns:a16="http://schemas.microsoft.com/office/drawing/2014/main" id="{3270A014-6BF0-4513-B9C6-68D3CB2822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E0A128-DF23-427C-938B-3C3701914A4F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584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Op1 in symbol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Table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1A5A61-AF83-4262-A211-5BC6CA95BD87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4BA23F8-1498-4081-A283-D66C148699E8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5DE025C-372A-43A3-B337-26FFE20C3E24}"/>
                </a:ext>
              </a:extLst>
            </p:cNvPr>
            <p:cNvCxnSpPr>
              <a:cxnSpLocks/>
            </p:cNvCxnSpPr>
            <p:nvPr/>
          </p:nvCxnSpPr>
          <p:spPr>
            <a:xfrm>
              <a:off x="1241132" y="5544009"/>
              <a:ext cx="0" cy="324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158F06-CACC-476E-BECE-FF07E499C857}"/>
                </a:ext>
              </a:extLst>
            </p:cNvPr>
            <p:cNvSpPr txBox="1"/>
            <p:nvPr/>
          </p:nvSpPr>
          <p:spPr>
            <a:xfrm>
              <a:off x="969827" y="5548286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87571D91-96E7-4567-B362-B5F4850ED217}"/>
              </a:ext>
            </a:extLst>
          </p:cNvPr>
          <p:cNvSpPr>
            <a:spLocks noChangeAspect="1"/>
          </p:cNvSpPr>
          <p:nvPr/>
        </p:nvSpPr>
        <p:spPr>
          <a:xfrm>
            <a:off x="669436" y="16058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1447B1-0AEB-4C8E-8CCC-BC19A4FA5D60}"/>
              </a:ext>
            </a:extLst>
          </p:cNvPr>
          <p:cNvCxnSpPr>
            <a:cxnSpLocks/>
          </p:cNvCxnSpPr>
          <p:nvPr/>
        </p:nvCxnSpPr>
        <p:spPr>
          <a:xfrm>
            <a:off x="885711" y="59270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F3B0769-A68F-49BF-B987-8063320C491F}"/>
              </a:ext>
            </a:extLst>
          </p:cNvPr>
          <p:cNvSpPr/>
          <p:nvPr/>
        </p:nvSpPr>
        <p:spPr>
          <a:xfrm>
            <a:off x="524311" y="844704"/>
            <a:ext cx="2117007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Check symbol table for op1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438C6E-AC91-4C26-B84C-48CF9BE98383}"/>
              </a:ext>
            </a:extLst>
          </p:cNvPr>
          <p:cNvCxnSpPr>
            <a:cxnSpLocks/>
          </p:cNvCxnSpPr>
          <p:nvPr/>
        </p:nvCxnSpPr>
        <p:spPr>
          <a:xfrm>
            <a:off x="1582814" y="152414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FCBD8E-1E68-4C29-832C-E8BF4F29E53E}"/>
              </a:ext>
            </a:extLst>
          </p:cNvPr>
          <p:cNvCxnSpPr>
            <a:cxnSpLocks/>
          </p:cNvCxnSpPr>
          <p:nvPr/>
        </p:nvCxnSpPr>
        <p:spPr>
          <a:xfrm rot="10800000">
            <a:off x="1568065" y="3418166"/>
            <a:ext cx="266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AACC4CB-532B-4720-A438-3B3F89564FE5}"/>
              </a:ext>
            </a:extLst>
          </p:cNvPr>
          <p:cNvGrpSpPr/>
          <p:nvPr/>
        </p:nvGrpSpPr>
        <p:grpSpPr>
          <a:xfrm>
            <a:off x="650384" y="3585407"/>
            <a:ext cx="2276169" cy="1763999"/>
            <a:chOff x="318257" y="4176010"/>
            <a:chExt cx="2276169" cy="176399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36A9AE-DD4D-4DF3-B3BD-3A8D889202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48" name="Diamond 47">
                <a:extLst>
                  <a:ext uri="{FF2B5EF4-FFF2-40B4-BE49-F238E27FC236}">
                    <a16:creationId xmlns:a16="http://schemas.microsoft.com/office/drawing/2014/main" id="{B37DFC07-1D59-4A70-B128-F4DC9C2F18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93F80-55C8-4872-B81F-DC7816E94B5A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584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Op2 in symbol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Table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4517F18-96EE-4C8A-8CEC-07ADD04937D0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54DF4817-ABAF-4C31-8177-5FFA5D836ACC}"/>
                  </a:ext>
                </a:extLst>
              </p:cNvPr>
              <p:cNvCxnSpPr/>
              <p:nvPr/>
            </p:nvCxnSpPr>
            <p:spPr>
              <a:xfrm>
                <a:off x="7102515" y="3088079"/>
                <a:ext cx="276081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D1E674B-381B-48EA-BA2C-3861CC7C42D5}"/>
                </a:ext>
              </a:extLst>
            </p:cNvPr>
            <p:cNvCxnSpPr>
              <a:cxnSpLocks/>
            </p:cNvCxnSpPr>
            <p:nvPr/>
          </p:nvCxnSpPr>
          <p:spPr>
            <a:xfrm>
              <a:off x="1241132" y="5544009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B4B6E9-EA4E-47D5-A328-E308841272C9}"/>
                </a:ext>
              </a:extLst>
            </p:cNvPr>
            <p:cNvSpPr txBox="1"/>
            <p:nvPr/>
          </p:nvSpPr>
          <p:spPr>
            <a:xfrm>
              <a:off x="971454" y="5533111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226DA83-A376-40DA-98A1-2702FBAB64C7}"/>
              </a:ext>
            </a:extLst>
          </p:cNvPr>
          <p:cNvCxnSpPr>
            <a:cxnSpLocks/>
          </p:cNvCxnSpPr>
          <p:nvPr/>
        </p:nvCxnSpPr>
        <p:spPr>
          <a:xfrm>
            <a:off x="4243272" y="2997000"/>
            <a:ext cx="0" cy="43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712A5D9-B578-4649-BAC4-81C331CD36B8}"/>
              </a:ext>
            </a:extLst>
          </p:cNvPr>
          <p:cNvSpPr/>
          <p:nvPr/>
        </p:nvSpPr>
        <p:spPr>
          <a:xfrm>
            <a:off x="2862000" y="3621951"/>
            <a:ext cx="2765674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STGET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819A14-25DD-49C1-AD06-2B5BE8DC4C8C}"/>
              </a:ext>
            </a:extLst>
          </p:cNvPr>
          <p:cNvSpPr/>
          <p:nvPr/>
        </p:nvSpPr>
        <p:spPr>
          <a:xfrm>
            <a:off x="2862000" y="3873951"/>
            <a:ext cx="2765675" cy="77967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Get the value of symbol &amp; replace the value of symbol with this fetched value.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79927F7-6C75-475A-9A9E-3BBA75797691}"/>
              </a:ext>
            </a:extLst>
          </p:cNvPr>
          <p:cNvCxnSpPr>
            <a:cxnSpLocks/>
          </p:cNvCxnSpPr>
          <p:nvPr/>
        </p:nvCxnSpPr>
        <p:spPr>
          <a:xfrm>
            <a:off x="4232065" y="4674042"/>
            <a:ext cx="0" cy="43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3F3C613-9F91-4CDF-8162-A3D549540C4A}"/>
              </a:ext>
            </a:extLst>
          </p:cNvPr>
          <p:cNvCxnSpPr>
            <a:cxnSpLocks/>
          </p:cNvCxnSpPr>
          <p:nvPr/>
        </p:nvCxnSpPr>
        <p:spPr>
          <a:xfrm rot="10800000">
            <a:off x="1579272" y="5095025"/>
            <a:ext cx="266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651EFAC-94DD-49EF-A46E-EEC8EB3D1553}"/>
              </a:ext>
            </a:extLst>
          </p:cNvPr>
          <p:cNvCxnSpPr>
            <a:cxnSpLocks/>
          </p:cNvCxnSpPr>
          <p:nvPr/>
        </p:nvCxnSpPr>
        <p:spPr>
          <a:xfrm>
            <a:off x="1582814" y="5917001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D4701B2-53DD-44F6-9DC4-8FF7CE317BE6}"/>
              </a:ext>
            </a:extLst>
          </p:cNvPr>
          <p:cNvCxnSpPr>
            <a:cxnSpLocks/>
          </p:cNvCxnSpPr>
          <p:nvPr/>
        </p:nvCxnSpPr>
        <p:spPr>
          <a:xfrm>
            <a:off x="1583917" y="6294602"/>
            <a:ext cx="165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6B04E8C-11EE-4D0C-BA3B-EBC923C8CAC4}"/>
              </a:ext>
            </a:extLst>
          </p:cNvPr>
          <p:cNvCxnSpPr>
            <a:cxnSpLocks/>
          </p:cNvCxnSpPr>
          <p:nvPr/>
        </p:nvCxnSpPr>
        <p:spPr>
          <a:xfrm>
            <a:off x="6866423" y="5715073"/>
            <a:ext cx="0" cy="46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DC9E4CA-1C67-48EE-AD1C-401121E6B69E}"/>
              </a:ext>
            </a:extLst>
          </p:cNvPr>
          <p:cNvCxnSpPr>
            <a:cxnSpLocks/>
          </p:cNvCxnSpPr>
          <p:nvPr/>
        </p:nvCxnSpPr>
        <p:spPr>
          <a:xfrm flipV="1">
            <a:off x="6866423" y="5713716"/>
            <a:ext cx="795617" cy="59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69764E1-FDA3-4B1E-A087-BBCE07702501}"/>
              </a:ext>
            </a:extLst>
          </p:cNvPr>
          <p:cNvGrpSpPr/>
          <p:nvPr/>
        </p:nvGrpSpPr>
        <p:grpSpPr>
          <a:xfrm>
            <a:off x="11013556" y="3813786"/>
            <a:ext cx="924222" cy="900000"/>
            <a:chOff x="10934393" y="5549105"/>
            <a:chExt cx="924222" cy="900000"/>
          </a:xfrm>
          <a:noFill/>
        </p:grpSpPr>
        <p:sp>
          <p:nvSpPr>
            <p:cNvPr id="56" name="Flowchart: Extract 55">
              <a:extLst>
                <a:ext uri="{FF2B5EF4-FFF2-40B4-BE49-F238E27FC236}">
                  <a16:creationId xmlns:a16="http://schemas.microsoft.com/office/drawing/2014/main" id="{BECD0A9C-4F1D-4514-B86A-BB91D5A839B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89A6CB-7704-47EC-8F51-2AADA2EBEBF6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26C47756-876F-4D82-A8F5-B73D66C4FB2C}"/>
              </a:ext>
            </a:extLst>
          </p:cNvPr>
          <p:cNvSpPr/>
          <p:nvPr/>
        </p:nvSpPr>
        <p:spPr>
          <a:xfrm>
            <a:off x="3227261" y="5559724"/>
            <a:ext cx="2694082" cy="252000"/>
          </a:xfrm>
          <a:prstGeom prst="rect">
            <a:avLst/>
          </a:prstGeom>
          <a:noFill/>
          <a:ln w="22225">
            <a:solidFill>
              <a:srgbClr val="FF0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To get OPCODE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115603-93AE-4B0D-A4C7-139DDE4A307C}"/>
              </a:ext>
            </a:extLst>
          </p:cNvPr>
          <p:cNvSpPr/>
          <p:nvPr/>
        </p:nvSpPr>
        <p:spPr>
          <a:xfrm>
            <a:off x="3227261" y="5811723"/>
            <a:ext cx="2694084" cy="958493"/>
          </a:xfrm>
          <a:prstGeom prst="rect">
            <a:avLst/>
          </a:prstGeom>
          <a:noFill/>
          <a:ln w="22225">
            <a:solidFill>
              <a:schemeClr val="bg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FF00"/>
                </a:solidFill>
              </a:rPr>
              <a:t>Send concatenated string to MOTGET &amp; get its exact </a:t>
            </a:r>
            <a:r>
              <a:rPr lang="en-US" dirty="0" err="1">
                <a:solidFill>
                  <a:srgbClr val="00FF00"/>
                </a:solidFill>
              </a:rPr>
              <a:t>MOTIndex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3F37075-9C1B-412C-97C9-572B99D7DF98}"/>
              </a:ext>
            </a:extLst>
          </p:cNvPr>
          <p:cNvSpPr/>
          <p:nvPr/>
        </p:nvSpPr>
        <p:spPr>
          <a:xfrm>
            <a:off x="4795949" y="6453167"/>
            <a:ext cx="989815" cy="273377"/>
          </a:xfrm>
          <a:prstGeom prst="rect">
            <a:avLst/>
          </a:prstGeom>
          <a:noFill/>
          <a:ln w="31750">
            <a:solidFill>
              <a:srgbClr val="FF00FF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CHK ERR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280FF04-5E56-4A6D-A0C1-BE9393C3AF17}"/>
              </a:ext>
            </a:extLst>
          </p:cNvPr>
          <p:cNvCxnSpPr>
            <a:cxnSpLocks/>
          </p:cNvCxnSpPr>
          <p:nvPr/>
        </p:nvCxnSpPr>
        <p:spPr>
          <a:xfrm flipV="1">
            <a:off x="5909868" y="6181105"/>
            <a:ext cx="972000" cy="324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87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4813</TotalTime>
  <Words>2267</Words>
  <Application>Microsoft Office PowerPoint</Application>
  <PresentationFormat>Widescreen</PresentationFormat>
  <Paragraphs>825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ASSEMBLER 8085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Abhijeet Bonde</dc:creator>
  <cp:lastModifiedBy>Abhijeet Bonde</cp:lastModifiedBy>
  <cp:revision>265</cp:revision>
  <dcterms:created xsi:type="dcterms:W3CDTF">2020-08-14T16:00:26Z</dcterms:created>
  <dcterms:modified xsi:type="dcterms:W3CDTF">2020-08-21T18:14:06Z</dcterms:modified>
</cp:coreProperties>
</file>