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2FE3D-EA49-1985-09E0-30A789EBB741}" v="2" dt="2023-05-02T17:06:29.627"/>
    <p1510:client id="{5FCF17B0-1995-F34A-BE30-6BF2DCC9230D}" v="148" dt="2023-04-29T19:36:3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5D27C-8E0E-4CB1-BF74-7A84942EF9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05B5B-D9AE-43A2-B091-839173509170}">
      <dgm:prSet/>
      <dgm:spPr/>
      <dgm:t>
        <a:bodyPr/>
        <a:lstStyle/>
        <a:p>
          <a:r>
            <a:rPr lang="en-US"/>
            <a:t>Our problem deals with Airbnb prices and locations in New York City</a:t>
          </a:r>
        </a:p>
      </dgm:t>
    </dgm:pt>
    <dgm:pt modelId="{D600F986-EF15-4E5A-A9B7-4097215FF0C7}" type="parTrans" cxnId="{A54B148E-1ECF-4CA6-A909-0095A0E4B18B}">
      <dgm:prSet/>
      <dgm:spPr/>
      <dgm:t>
        <a:bodyPr/>
        <a:lstStyle/>
        <a:p>
          <a:endParaRPr lang="en-US"/>
        </a:p>
      </dgm:t>
    </dgm:pt>
    <dgm:pt modelId="{C1962E32-3B60-427E-9711-01A3DB2CFBE1}" type="sibTrans" cxnId="{A54B148E-1ECF-4CA6-A909-0095A0E4B18B}">
      <dgm:prSet/>
      <dgm:spPr/>
      <dgm:t>
        <a:bodyPr/>
        <a:lstStyle/>
        <a:p>
          <a:endParaRPr lang="en-US"/>
        </a:p>
      </dgm:t>
    </dgm:pt>
    <dgm:pt modelId="{DB6D61A9-6EC5-42D3-8EA5-F9AE087E6237}">
      <dgm:prSet/>
      <dgm:spPr/>
      <dgm:t>
        <a:bodyPr/>
        <a:lstStyle/>
        <a:p>
          <a:r>
            <a:rPr lang="en-US" dirty="0"/>
            <a:t>It is hard to find something to compare prices, based on their location and price</a:t>
          </a:r>
        </a:p>
      </dgm:t>
    </dgm:pt>
    <dgm:pt modelId="{F7D82587-FA66-487B-B704-450C215946A0}" type="parTrans" cxnId="{DA3161C6-13E4-4E8C-BE1D-06F1534A2600}">
      <dgm:prSet/>
      <dgm:spPr/>
      <dgm:t>
        <a:bodyPr/>
        <a:lstStyle/>
        <a:p>
          <a:endParaRPr lang="en-US"/>
        </a:p>
      </dgm:t>
    </dgm:pt>
    <dgm:pt modelId="{89696655-7BBE-4276-8380-6D05FA089F11}" type="sibTrans" cxnId="{DA3161C6-13E4-4E8C-BE1D-06F1534A2600}">
      <dgm:prSet/>
      <dgm:spPr/>
      <dgm:t>
        <a:bodyPr/>
        <a:lstStyle/>
        <a:p>
          <a:endParaRPr lang="en-US"/>
        </a:p>
      </dgm:t>
    </dgm:pt>
    <dgm:pt modelId="{BD2DD29A-B9DC-4CB3-89A7-FBEF7C24D03C}">
      <dgm:prSet/>
      <dgm:spPr/>
      <dgm:t>
        <a:bodyPr/>
        <a:lstStyle/>
        <a:p>
          <a:r>
            <a:rPr lang="en-US" dirty="0"/>
            <a:t>We made a program that does this for people and shows a price distribution, to see if they are getting a good deal</a:t>
          </a:r>
        </a:p>
      </dgm:t>
    </dgm:pt>
    <dgm:pt modelId="{72E7E10F-D51C-487D-8068-49A9A200FC02}" type="parTrans" cxnId="{5554591C-460F-4752-A81E-221E1CD71021}">
      <dgm:prSet/>
      <dgm:spPr/>
      <dgm:t>
        <a:bodyPr/>
        <a:lstStyle/>
        <a:p>
          <a:endParaRPr lang="en-US"/>
        </a:p>
      </dgm:t>
    </dgm:pt>
    <dgm:pt modelId="{67705075-E726-495F-A6DD-FF16002C794D}" type="sibTrans" cxnId="{5554591C-460F-4752-A81E-221E1CD71021}">
      <dgm:prSet/>
      <dgm:spPr/>
      <dgm:t>
        <a:bodyPr/>
        <a:lstStyle/>
        <a:p>
          <a:endParaRPr lang="en-US"/>
        </a:p>
      </dgm:t>
    </dgm:pt>
    <dgm:pt modelId="{1A779C14-53CA-454A-AAA5-8D9EDD9B368F}" type="pres">
      <dgm:prSet presAssocID="{34C5D27C-8E0E-4CB1-BF74-7A84942EF9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41A730-F41A-0441-B73A-A828AD22DA9B}" type="pres">
      <dgm:prSet presAssocID="{6A705B5B-D9AE-43A2-B091-839173509170}" presName="hierRoot1" presStyleCnt="0"/>
      <dgm:spPr/>
    </dgm:pt>
    <dgm:pt modelId="{213D5783-81C2-D445-88CC-8B54213770D5}" type="pres">
      <dgm:prSet presAssocID="{6A705B5B-D9AE-43A2-B091-839173509170}" presName="composite" presStyleCnt="0"/>
      <dgm:spPr/>
    </dgm:pt>
    <dgm:pt modelId="{D4772654-ED75-694A-BD00-FC85FF0C6E18}" type="pres">
      <dgm:prSet presAssocID="{6A705B5B-D9AE-43A2-B091-839173509170}" presName="background" presStyleLbl="node0" presStyleIdx="0" presStyleCnt="3"/>
      <dgm:spPr/>
    </dgm:pt>
    <dgm:pt modelId="{F0EA96B8-0EE2-DC42-ADA8-7F6127B4F1ED}" type="pres">
      <dgm:prSet presAssocID="{6A705B5B-D9AE-43A2-B091-839173509170}" presName="text" presStyleLbl="fgAcc0" presStyleIdx="0" presStyleCnt="3">
        <dgm:presLayoutVars>
          <dgm:chPref val="3"/>
        </dgm:presLayoutVars>
      </dgm:prSet>
      <dgm:spPr/>
    </dgm:pt>
    <dgm:pt modelId="{4E42A93F-AE27-AC4C-BBC5-1FC9365A0038}" type="pres">
      <dgm:prSet presAssocID="{6A705B5B-D9AE-43A2-B091-839173509170}" presName="hierChild2" presStyleCnt="0"/>
      <dgm:spPr/>
    </dgm:pt>
    <dgm:pt modelId="{3AD86067-006E-BF4A-B271-F1982BD0EE2B}" type="pres">
      <dgm:prSet presAssocID="{DB6D61A9-6EC5-42D3-8EA5-F9AE087E6237}" presName="hierRoot1" presStyleCnt="0"/>
      <dgm:spPr/>
    </dgm:pt>
    <dgm:pt modelId="{723F96BF-CA47-A04F-A1CD-06A76DC6875C}" type="pres">
      <dgm:prSet presAssocID="{DB6D61A9-6EC5-42D3-8EA5-F9AE087E6237}" presName="composite" presStyleCnt="0"/>
      <dgm:spPr/>
    </dgm:pt>
    <dgm:pt modelId="{5C4B0E4F-EEE9-F045-BB01-67C0514A6F49}" type="pres">
      <dgm:prSet presAssocID="{DB6D61A9-6EC5-42D3-8EA5-F9AE087E6237}" presName="background" presStyleLbl="node0" presStyleIdx="1" presStyleCnt="3"/>
      <dgm:spPr/>
    </dgm:pt>
    <dgm:pt modelId="{7B55BD8F-F1B6-F54A-978A-C829E557643D}" type="pres">
      <dgm:prSet presAssocID="{DB6D61A9-6EC5-42D3-8EA5-F9AE087E6237}" presName="text" presStyleLbl="fgAcc0" presStyleIdx="1" presStyleCnt="3">
        <dgm:presLayoutVars>
          <dgm:chPref val="3"/>
        </dgm:presLayoutVars>
      </dgm:prSet>
      <dgm:spPr/>
    </dgm:pt>
    <dgm:pt modelId="{25577329-8DCE-EC45-A46D-B169294C65FA}" type="pres">
      <dgm:prSet presAssocID="{DB6D61A9-6EC5-42D3-8EA5-F9AE087E6237}" presName="hierChild2" presStyleCnt="0"/>
      <dgm:spPr/>
    </dgm:pt>
    <dgm:pt modelId="{2E6C92DC-7528-604A-9525-07F08D000C46}" type="pres">
      <dgm:prSet presAssocID="{BD2DD29A-B9DC-4CB3-89A7-FBEF7C24D03C}" presName="hierRoot1" presStyleCnt="0"/>
      <dgm:spPr/>
    </dgm:pt>
    <dgm:pt modelId="{9A70D8FB-8585-7640-8622-DF27E06CA15C}" type="pres">
      <dgm:prSet presAssocID="{BD2DD29A-B9DC-4CB3-89A7-FBEF7C24D03C}" presName="composite" presStyleCnt="0"/>
      <dgm:spPr/>
    </dgm:pt>
    <dgm:pt modelId="{E5857F94-229C-B247-9690-BAA72A5FB29A}" type="pres">
      <dgm:prSet presAssocID="{BD2DD29A-B9DC-4CB3-89A7-FBEF7C24D03C}" presName="background" presStyleLbl="node0" presStyleIdx="2" presStyleCnt="3"/>
      <dgm:spPr/>
    </dgm:pt>
    <dgm:pt modelId="{9CF52E43-3284-1744-89B0-76E1215B48E0}" type="pres">
      <dgm:prSet presAssocID="{BD2DD29A-B9DC-4CB3-89A7-FBEF7C24D03C}" presName="text" presStyleLbl="fgAcc0" presStyleIdx="2" presStyleCnt="3">
        <dgm:presLayoutVars>
          <dgm:chPref val="3"/>
        </dgm:presLayoutVars>
      </dgm:prSet>
      <dgm:spPr/>
    </dgm:pt>
    <dgm:pt modelId="{75E3BAB5-9621-2340-A911-43E3943521E8}" type="pres">
      <dgm:prSet presAssocID="{BD2DD29A-B9DC-4CB3-89A7-FBEF7C24D03C}" presName="hierChild2" presStyleCnt="0"/>
      <dgm:spPr/>
    </dgm:pt>
  </dgm:ptLst>
  <dgm:cxnLst>
    <dgm:cxn modelId="{5554591C-460F-4752-A81E-221E1CD71021}" srcId="{34C5D27C-8E0E-4CB1-BF74-7A84942EF9F4}" destId="{BD2DD29A-B9DC-4CB3-89A7-FBEF7C24D03C}" srcOrd="2" destOrd="0" parTransId="{72E7E10F-D51C-487D-8068-49A9A200FC02}" sibTransId="{67705075-E726-495F-A6DD-FF16002C794D}"/>
    <dgm:cxn modelId="{64294744-54EC-764B-8F1D-1165DE44A9C0}" type="presOf" srcId="{6A705B5B-D9AE-43A2-B091-839173509170}" destId="{F0EA96B8-0EE2-DC42-ADA8-7F6127B4F1ED}" srcOrd="0" destOrd="0" presId="urn:microsoft.com/office/officeart/2005/8/layout/hierarchy1"/>
    <dgm:cxn modelId="{A54B148E-1ECF-4CA6-A909-0095A0E4B18B}" srcId="{34C5D27C-8E0E-4CB1-BF74-7A84942EF9F4}" destId="{6A705B5B-D9AE-43A2-B091-839173509170}" srcOrd="0" destOrd="0" parTransId="{D600F986-EF15-4E5A-A9B7-4097215FF0C7}" sibTransId="{C1962E32-3B60-427E-9711-01A3DB2CFBE1}"/>
    <dgm:cxn modelId="{52F72095-165C-584E-B512-2ABFFBBB8ED3}" type="presOf" srcId="{34C5D27C-8E0E-4CB1-BF74-7A84942EF9F4}" destId="{1A779C14-53CA-454A-AAA5-8D9EDD9B368F}" srcOrd="0" destOrd="0" presId="urn:microsoft.com/office/officeart/2005/8/layout/hierarchy1"/>
    <dgm:cxn modelId="{0421469F-C48C-304B-AF59-420A49B5C3AB}" type="presOf" srcId="{DB6D61A9-6EC5-42D3-8EA5-F9AE087E6237}" destId="{7B55BD8F-F1B6-F54A-978A-C829E557643D}" srcOrd="0" destOrd="0" presId="urn:microsoft.com/office/officeart/2005/8/layout/hierarchy1"/>
    <dgm:cxn modelId="{DA3161C6-13E4-4E8C-BE1D-06F1534A2600}" srcId="{34C5D27C-8E0E-4CB1-BF74-7A84942EF9F4}" destId="{DB6D61A9-6EC5-42D3-8EA5-F9AE087E6237}" srcOrd="1" destOrd="0" parTransId="{F7D82587-FA66-487B-B704-450C215946A0}" sibTransId="{89696655-7BBE-4276-8380-6D05FA089F11}"/>
    <dgm:cxn modelId="{F1C129F8-7069-BD4B-861F-03FA490F4865}" type="presOf" srcId="{BD2DD29A-B9DC-4CB3-89A7-FBEF7C24D03C}" destId="{9CF52E43-3284-1744-89B0-76E1215B48E0}" srcOrd="0" destOrd="0" presId="urn:microsoft.com/office/officeart/2005/8/layout/hierarchy1"/>
    <dgm:cxn modelId="{54283C1B-8C29-724D-A49A-F6C259D1D7DF}" type="presParOf" srcId="{1A779C14-53CA-454A-AAA5-8D9EDD9B368F}" destId="{A541A730-F41A-0441-B73A-A828AD22DA9B}" srcOrd="0" destOrd="0" presId="urn:microsoft.com/office/officeart/2005/8/layout/hierarchy1"/>
    <dgm:cxn modelId="{3F68FC52-C705-AD46-B9B1-C544F7B90641}" type="presParOf" srcId="{A541A730-F41A-0441-B73A-A828AD22DA9B}" destId="{213D5783-81C2-D445-88CC-8B54213770D5}" srcOrd="0" destOrd="0" presId="urn:microsoft.com/office/officeart/2005/8/layout/hierarchy1"/>
    <dgm:cxn modelId="{1056448F-C6C2-A440-A52E-B170F45E93F4}" type="presParOf" srcId="{213D5783-81C2-D445-88CC-8B54213770D5}" destId="{D4772654-ED75-694A-BD00-FC85FF0C6E18}" srcOrd="0" destOrd="0" presId="urn:microsoft.com/office/officeart/2005/8/layout/hierarchy1"/>
    <dgm:cxn modelId="{3C4BB812-2EEF-6040-9D68-C1F14F945488}" type="presParOf" srcId="{213D5783-81C2-D445-88CC-8B54213770D5}" destId="{F0EA96B8-0EE2-DC42-ADA8-7F6127B4F1ED}" srcOrd="1" destOrd="0" presId="urn:microsoft.com/office/officeart/2005/8/layout/hierarchy1"/>
    <dgm:cxn modelId="{1FDDAD8E-3D21-2B46-A10C-0AC49E97D177}" type="presParOf" srcId="{A541A730-F41A-0441-B73A-A828AD22DA9B}" destId="{4E42A93F-AE27-AC4C-BBC5-1FC9365A0038}" srcOrd="1" destOrd="0" presId="urn:microsoft.com/office/officeart/2005/8/layout/hierarchy1"/>
    <dgm:cxn modelId="{A8227122-3E3D-7C40-A5FC-9DAD4DB77310}" type="presParOf" srcId="{1A779C14-53CA-454A-AAA5-8D9EDD9B368F}" destId="{3AD86067-006E-BF4A-B271-F1982BD0EE2B}" srcOrd="1" destOrd="0" presId="urn:microsoft.com/office/officeart/2005/8/layout/hierarchy1"/>
    <dgm:cxn modelId="{E32647B4-ED07-4C49-8BAB-BBC1EFB5D4FE}" type="presParOf" srcId="{3AD86067-006E-BF4A-B271-F1982BD0EE2B}" destId="{723F96BF-CA47-A04F-A1CD-06A76DC6875C}" srcOrd="0" destOrd="0" presId="urn:microsoft.com/office/officeart/2005/8/layout/hierarchy1"/>
    <dgm:cxn modelId="{6AD6448F-037B-4A49-99E7-DE709CAA23F0}" type="presParOf" srcId="{723F96BF-CA47-A04F-A1CD-06A76DC6875C}" destId="{5C4B0E4F-EEE9-F045-BB01-67C0514A6F49}" srcOrd="0" destOrd="0" presId="urn:microsoft.com/office/officeart/2005/8/layout/hierarchy1"/>
    <dgm:cxn modelId="{740DDD5A-D389-D645-BFBA-480597B87C23}" type="presParOf" srcId="{723F96BF-CA47-A04F-A1CD-06A76DC6875C}" destId="{7B55BD8F-F1B6-F54A-978A-C829E557643D}" srcOrd="1" destOrd="0" presId="urn:microsoft.com/office/officeart/2005/8/layout/hierarchy1"/>
    <dgm:cxn modelId="{91761984-3D9F-2643-91F7-95C18C8B0ECA}" type="presParOf" srcId="{3AD86067-006E-BF4A-B271-F1982BD0EE2B}" destId="{25577329-8DCE-EC45-A46D-B169294C65FA}" srcOrd="1" destOrd="0" presId="urn:microsoft.com/office/officeart/2005/8/layout/hierarchy1"/>
    <dgm:cxn modelId="{C177CA2F-52D4-EB48-BCFF-847D1A13D141}" type="presParOf" srcId="{1A779C14-53CA-454A-AAA5-8D9EDD9B368F}" destId="{2E6C92DC-7528-604A-9525-07F08D000C46}" srcOrd="2" destOrd="0" presId="urn:microsoft.com/office/officeart/2005/8/layout/hierarchy1"/>
    <dgm:cxn modelId="{BFDB4630-C7CE-5745-9550-BADECED74A3C}" type="presParOf" srcId="{2E6C92DC-7528-604A-9525-07F08D000C46}" destId="{9A70D8FB-8585-7640-8622-DF27E06CA15C}" srcOrd="0" destOrd="0" presId="urn:microsoft.com/office/officeart/2005/8/layout/hierarchy1"/>
    <dgm:cxn modelId="{3B1CE683-183C-0E4A-8BFC-4A455D0819C2}" type="presParOf" srcId="{9A70D8FB-8585-7640-8622-DF27E06CA15C}" destId="{E5857F94-229C-B247-9690-BAA72A5FB29A}" srcOrd="0" destOrd="0" presId="urn:microsoft.com/office/officeart/2005/8/layout/hierarchy1"/>
    <dgm:cxn modelId="{5C9AAEAF-AC60-094C-A577-7E0B4D921485}" type="presParOf" srcId="{9A70D8FB-8585-7640-8622-DF27E06CA15C}" destId="{9CF52E43-3284-1744-89B0-76E1215B48E0}" srcOrd="1" destOrd="0" presId="urn:microsoft.com/office/officeart/2005/8/layout/hierarchy1"/>
    <dgm:cxn modelId="{24E4D4A6-54F8-A148-96C9-01FC659A17C2}" type="presParOf" srcId="{2E6C92DC-7528-604A-9525-07F08D000C46}" destId="{75E3BAB5-9621-2340-A911-43E3943521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74E7D7-78AE-40A3-AF47-1678AD078AD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28050-3AE6-4A5C-8B2F-D39252A05B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our utility's module, we imported multiple libraries, pandas, </a:t>
          </a:r>
          <a:r>
            <a:rPr lang="en-US" dirty="0" err="1"/>
            <a:t>numpy</a:t>
          </a:r>
          <a:r>
            <a:rPr lang="en-US" dirty="0"/>
            <a:t> and matplotlib</a:t>
          </a:r>
        </a:p>
      </dgm:t>
    </dgm:pt>
    <dgm:pt modelId="{E9FC52AE-84BC-45B0-A9B0-26A6FF0CC90A}" type="parTrans" cxnId="{50A28962-9AB1-41FA-9C95-46D5FF7777B7}">
      <dgm:prSet/>
      <dgm:spPr/>
      <dgm:t>
        <a:bodyPr/>
        <a:lstStyle/>
        <a:p>
          <a:endParaRPr lang="en-US"/>
        </a:p>
      </dgm:t>
    </dgm:pt>
    <dgm:pt modelId="{294C1583-09DC-4EDE-9AE1-CEC734E7E474}" type="sibTrans" cxnId="{50A28962-9AB1-41FA-9C95-46D5FF7777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2C768E-E6C8-4B99-B6E6-C488B0419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the pandas library to read in our data file</a:t>
          </a:r>
        </a:p>
      </dgm:t>
    </dgm:pt>
    <dgm:pt modelId="{E951442F-9252-4A06-9B76-5AEA16E516F7}" type="parTrans" cxnId="{4423C5C4-54BD-47A2-B7B2-34B9CAE7DD10}">
      <dgm:prSet/>
      <dgm:spPr/>
      <dgm:t>
        <a:bodyPr/>
        <a:lstStyle/>
        <a:p>
          <a:endParaRPr lang="en-US"/>
        </a:p>
      </dgm:t>
    </dgm:pt>
    <dgm:pt modelId="{DB680426-DE6C-42A2-9ADF-011F5860DB84}" type="sibTrans" cxnId="{4423C5C4-54BD-47A2-B7B2-34B9CAE7DD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49A3AD-5EB9-4E57-8504-5ABACF000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numpy to calculate some basic summary statistics for the data as whole, mean and median and others</a:t>
          </a:r>
        </a:p>
      </dgm:t>
    </dgm:pt>
    <dgm:pt modelId="{EFA15CDD-3E0A-4847-B15A-DFDACE27C441}" type="parTrans" cxnId="{22D08BC7-F2F5-4728-95A8-80DF790A364E}">
      <dgm:prSet/>
      <dgm:spPr/>
      <dgm:t>
        <a:bodyPr/>
        <a:lstStyle/>
        <a:p>
          <a:endParaRPr lang="en-US"/>
        </a:p>
      </dgm:t>
    </dgm:pt>
    <dgm:pt modelId="{98AE4337-6285-4AAB-B12A-6B5CE74C0D56}" type="sibTrans" cxnId="{22D08BC7-F2F5-4728-95A8-80DF790A36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1353B3-4750-4F56-8C50-496BDF6AF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Finally, we used the matplotlib to plot a price distribution in the form of a histogram</a:t>
          </a:r>
        </a:p>
      </dgm:t>
    </dgm:pt>
    <dgm:pt modelId="{DF034E96-AF35-4496-AF5F-DB05E8FDBCB5}" type="parTrans" cxnId="{5610FF08-28CA-48EC-98F7-F9E6B37C7FFE}">
      <dgm:prSet/>
      <dgm:spPr/>
      <dgm:t>
        <a:bodyPr/>
        <a:lstStyle/>
        <a:p>
          <a:endParaRPr lang="en-US"/>
        </a:p>
      </dgm:t>
    </dgm:pt>
    <dgm:pt modelId="{F55CF56B-8DA0-4641-A6F1-3FF5386B0D66}" type="sibTrans" cxnId="{5610FF08-28CA-48EC-98F7-F9E6B37C7FFE}">
      <dgm:prSet/>
      <dgm:spPr/>
      <dgm:t>
        <a:bodyPr/>
        <a:lstStyle/>
        <a:p>
          <a:endParaRPr lang="en-US"/>
        </a:p>
      </dgm:t>
    </dgm:pt>
    <dgm:pt modelId="{ECEC5CF6-98E6-4C2E-BA4B-1CC8450140F0}" type="pres">
      <dgm:prSet presAssocID="{0074E7D7-78AE-40A3-AF47-1678AD078ADD}" presName="root" presStyleCnt="0">
        <dgm:presLayoutVars>
          <dgm:dir/>
          <dgm:resizeHandles val="exact"/>
        </dgm:presLayoutVars>
      </dgm:prSet>
      <dgm:spPr/>
    </dgm:pt>
    <dgm:pt modelId="{B81A0A84-BDE5-4373-9C86-2A1A53CDCB3A}" type="pres">
      <dgm:prSet presAssocID="{0074E7D7-78AE-40A3-AF47-1678AD078ADD}" presName="container" presStyleCnt="0">
        <dgm:presLayoutVars>
          <dgm:dir/>
          <dgm:resizeHandles val="exact"/>
        </dgm:presLayoutVars>
      </dgm:prSet>
      <dgm:spPr/>
    </dgm:pt>
    <dgm:pt modelId="{68C006F2-61D1-47D9-9A4A-1F39F50A56B9}" type="pres">
      <dgm:prSet presAssocID="{43C28050-3AE6-4A5C-8B2F-D39252A05BAA}" presName="compNode" presStyleCnt="0"/>
      <dgm:spPr/>
    </dgm:pt>
    <dgm:pt modelId="{D4CCE980-48F9-449F-8677-75DA4101EFE4}" type="pres">
      <dgm:prSet presAssocID="{43C28050-3AE6-4A5C-8B2F-D39252A05BAA}" presName="iconBgRect" presStyleLbl="bgShp" presStyleIdx="0" presStyleCnt="4"/>
      <dgm:spPr/>
    </dgm:pt>
    <dgm:pt modelId="{3F10A72C-0B5F-4578-8305-F1088C93630E}" type="pres">
      <dgm:prSet presAssocID="{43C28050-3AE6-4A5C-8B2F-D39252A05B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 with solid fill"/>
        </a:ext>
      </dgm:extLst>
    </dgm:pt>
    <dgm:pt modelId="{65ECAB0B-C167-4BA3-8114-7B32EC4B7DA6}" type="pres">
      <dgm:prSet presAssocID="{43C28050-3AE6-4A5C-8B2F-D39252A05BAA}" presName="spaceRect" presStyleCnt="0"/>
      <dgm:spPr/>
    </dgm:pt>
    <dgm:pt modelId="{D3D7BAF2-0438-40DE-B75A-2FD211B0C800}" type="pres">
      <dgm:prSet presAssocID="{43C28050-3AE6-4A5C-8B2F-D39252A05BAA}" presName="textRect" presStyleLbl="revTx" presStyleIdx="0" presStyleCnt="4">
        <dgm:presLayoutVars>
          <dgm:chMax val="1"/>
          <dgm:chPref val="1"/>
        </dgm:presLayoutVars>
      </dgm:prSet>
      <dgm:spPr/>
    </dgm:pt>
    <dgm:pt modelId="{DD2CBC42-11A2-4D38-A9A6-211052725313}" type="pres">
      <dgm:prSet presAssocID="{294C1583-09DC-4EDE-9AE1-CEC734E7E474}" presName="sibTrans" presStyleLbl="sibTrans2D1" presStyleIdx="0" presStyleCnt="0"/>
      <dgm:spPr/>
    </dgm:pt>
    <dgm:pt modelId="{7DAAAE0A-F9E5-4806-BF27-1785CE8A1FFF}" type="pres">
      <dgm:prSet presAssocID="{DB2C768E-E6C8-4B99-B6E6-C488B0419AC0}" presName="compNode" presStyleCnt="0"/>
      <dgm:spPr/>
    </dgm:pt>
    <dgm:pt modelId="{8A125FAF-E05B-4B69-ADDB-B1172ED0A676}" type="pres">
      <dgm:prSet presAssocID="{DB2C768E-E6C8-4B99-B6E6-C488B0419AC0}" presName="iconBgRect" presStyleLbl="bgShp" presStyleIdx="1" presStyleCnt="4"/>
      <dgm:spPr/>
    </dgm:pt>
    <dgm:pt modelId="{DB12CC95-2C5C-4B9B-9462-41FDC236D0B9}" type="pres">
      <dgm:prSet presAssocID="{DB2C768E-E6C8-4B99-B6E6-C488B0419A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D697710-8E74-4B6D-956F-41CD61A7340E}" type="pres">
      <dgm:prSet presAssocID="{DB2C768E-E6C8-4B99-B6E6-C488B0419AC0}" presName="spaceRect" presStyleCnt="0"/>
      <dgm:spPr/>
    </dgm:pt>
    <dgm:pt modelId="{4BFF4A5A-2775-4404-A7CE-3ACDE1501918}" type="pres">
      <dgm:prSet presAssocID="{DB2C768E-E6C8-4B99-B6E6-C488B0419AC0}" presName="textRect" presStyleLbl="revTx" presStyleIdx="1" presStyleCnt="4">
        <dgm:presLayoutVars>
          <dgm:chMax val="1"/>
          <dgm:chPref val="1"/>
        </dgm:presLayoutVars>
      </dgm:prSet>
      <dgm:spPr/>
    </dgm:pt>
    <dgm:pt modelId="{F0C6D0A7-F688-48BE-BF76-916F7273C171}" type="pres">
      <dgm:prSet presAssocID="{DB680426-DE6C-42A2-9ADF-011F5860DB84}" presName="sibTrans" presStyleLbl="sibTrans2D1" presStyleIdx="0" presStyleCnt="0"/>
      <dgm:spPr/>
    </dgm:pt>
    <dgm:pt modelId="{2D6BF950-DC95-414E-88CC-A6054EAEC6A7}" type="pres">
      <dgm:prSet presAssocID="{E849A3AD-5EB9-4E57-8504-5ABACF000C96}" presName="compNode" presStyleCnt="0"/>
      <dgm:spPr/>
    </dgm:pt>
    <dgm:pt modelId="{BB7867F1-8751-4CA1-92E2-6EA6158B7529}" type="pres">
      <dgm:prSet presAssocID="{E849A3AD-5EB9-4E57-8504-5ABACF000C96}" presName="iconBgRect" presStyleLbl="bgShp" presStyleIdx="2" presStyleCnt="4"/>
      <dgm:spPr/>
    </dgm:pt>
    <dgm:pt modelId="{B6967680-FFD8-4FDD-89E1-75738CA39D74}" type="pres">
      <dgm:prSet presAssocID="{E849A3AD-5EB9-4E57-8504-5ABACF000C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24ECAAB-D9D6-4823-AEE7-82B709570E50}" type="pres">
      <dgm:prSet presAssocID="{E849A3AD-5EB9-4E57-8504-5ABACF000C96}" presName="spaceRect" presStyleCnt="0"/>
      <dgm:spPr/>
    </dgm:pt>
    <dgm:pt modelId="{4B1EB78A-BBB0-4A4B-A0B7-9778E80EEC5A}" type="pres">
      <dgm:prSet presAssocID="{E849A3AD-5EB9-4E57-8504-5ABACF000C96}" presName="textRect" presStyleLbl="revTx" presStyleIdx="2" presStyleCnt="4">
        <dgm:presLayoutVars>
          <dgm:chMax val="1"/>
          <dgm:chPref val="1"/>
        </dgm:presLayoutVars>
      </dgm:prSet>
      <dgm:spPr/>
    </dgm:pt>
    <dgm:pt modelId="{05C55746-D8B5-4A7E-BCDB-4D38BE14FC16}" type="pres">
      <dgm:prSet presAssocID="{98AE4337-6285-4AAB-B12A-6B5CE74C0D56}" presName="sibTrans" presStyleLbl="sibTrans2D1" presStyleIdx="0" presStyleCnt="0"/>
      <dgm:spPr/>
    </dgm:pt>
    <dgm:pt modelId="{C5B77B7E-E3E1-4FD9-8B76-759525B09E3B}" type="pres">
      <dgm:prSet presAssocID="{861353B3-4750-4F56-8C50-496BDF6AF772}" presName="compNode" presStyleCnt="0"/>
      <dgm:spPr/>
    </dgm:pt>
    <dgm:pt modelId="{588A9899-2396-4E5A-89B2-B7C03A782D87}" type="pres">
      <dgm:prSet presAssocID="{861353B3-4750-4F56-8C50-496BDF6AF772}" presName="iconBgRect" presStyleLbl="bgShp" presStyleIdx="3" presStyleCnt="4"/>
      <dgm:spPr/>
    </dgm:pt>
    <dgm:pt modelId="{95CA4CA7-5FF2-4D25-B9C2-FF954D2F4176}" type="pres">
      <dgm:prSet presAssocID="{861353B3-4750-4F56-8C50-496BDF6AF7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7B348A96-B0FF-4CAB-AF71-2B7E796B74E2}" type="pres">
      <dgm:prSet presAssocID="{861353B3-4750-4F56-8C50-496BDF6AF772}" presName="spaceRect" presStyleCnt="0"/>
      <dgm:spPr/>
    </dgm:pt>
    <dgm:pt modelId="{27967003-FCBE-4A9A-A51F-8509503866A3}" type="pres">
      <dgm:prSet presAssocID="{861353B3-4750-4F56-8C50-496BDF6AF7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939201-E0B0-4F2B-97B1-B631FF53DEFA}" type="presOf" srcId="{294C1583-09DC-4EDE-9AE1-CEC734E7E474}" destId="{DD2CBC42-11A2-4D38-A9A6-211052725313}" srcOrd="0" destOrd="0" presId="urn:microsoft.com/office/officeart/2018/2/layout/IconCircleList"/>
    <dgm:cxn modelId="{5610FF08-28CA-48EC-98F7-F9E6B37C7FFE}" srcId="{0074E7D7-78AE-40A3-AF47-1678AD078ADD}" destId="{861353B3-4750-4F56-8C50-496BDF6AF772}" srcOrd="3" destOrd="0" parTransId="{DF034E96-AF35-4496-AF5F-DB05E8FDBCB5}" sibTransId="{F55CF56B-8DA0-4641-A6F1-3FF5386B0D66}"/>
    <dgm:cxn modelId="{4178113E-6217-422F-A1D3-CE015EE0E88B}" type="presOf" srcId="{861353B3-4750-4F56-8C50-496BDF6AF772}" destId="{27967003-FCBE-4A9A-A51F-8509503866A3}" srcOrd="0" destOrd="0" presId="urn:microsoft.com/office/officeart/2018/2/layout/IconCircleList"/>
    <dgm:cxn modelId="{50A28962-9AB1-41FA-9C95-46D5FF7777B7}" srcId="{0074E7D7-78AE-40A3-AF47-1678AD078ADD}" destId="{43C28050-3AE6-4A5C-8B2F-D39252A05BAA}" srcOrd="0" destOrd="0" parTransId="{E9FC52AE-84BC-45B0-A9B0-26A6FF0CC90A}" sibTransId="{294C1583-09DC-4EDE-9AE1-CEC734E7E474}"/>
    <dgm:cxn modelId="{08B34D64-A940-40DE-9D1C-15711A66F5E8}" type="presOf" srcId="{43C28050-3AE6-4A5C-8B2F-D39252A05BAA}" destId="{D3D7BAF2-0438-40DE-B75A-2FD211B0C800}" srcOrd="0" destOrd="0" presId="urn:microsoft.com/office/officeart/2018/2/layout/IconCircleList"/>
    <dgm:cxn modelId="{B9796465-33D1-40AD-BAA2-0DF00B6E70E8}" type="presOf" srcId="{0074E7D7-78AE-40A3-AF47-1678AD078ADD}" destId="{ECEC5CF6-98E6-4C2E-BA4B-1CC8450140F0}" srcOrd="0" destOrd="0" presId="urn:microsoft.com/office/officeart/2018/2/layout/IconCircleList"/>
    <dgm:cxn modelId="{1DB0637F-E8D4-4D3C-9DCF-D9F3C534FF5C}" type="presOf" srcId="{DB680426-DE6C-42A2-9ADF-011F5860DB84}" destId="{F0C6D0A7-F688-48BE-BF76-916F7273C171}" srcOrd="0" destOrd="0" presId="urn:microsoft.com/office/officeart/2018/2/layout/IconCircleList"/>
    <dgm:cxn modelId="{C4C3AF85-0A84-416A-AFA7-F7786BE1E2B6}" type="presOf" srcId="{E849A3AD-5EB9-4E57-8504-5ABACF000C96}" destId="{4B1EB78A-BBB0-4A4B-A0B7-9778E80EEC5A}" srcOrd="0" destOrd="0" presId="urn:microsoft.com/office/officeart/2018/2/layout/IconCircleList"/>
    <dgm:cxn modelId="{A41C9E9B-3502-464D-BBAC-75B451C43D74}" type="presOf" srcId="{DB2C768E-E6C8-4B99-B6E6-C488B0419AC0}" destId="{4BFF4A5A-2775-4404-A7CE-3ACDE1501918}" srcOrd="0" destOrd="0" presId="urn:microsoft.com/office/officeart/2018/2/layout/IconCircleList"/>
    <dgm:cxn modelId="{ED9B40AA-D52D-4A4E-84CB-95C8E445998F}" type="presOf" srcId="{98AE4337-6285-4AAB-B12A-6B5CE74C0D56}" destId="{05C55746-D8B5-4A7E-BCDB-4D38BE14FC16}" srcOrd="0" destOrd="0" presId="urn:microsoft.com/office/officeart/2018/2/layout/IconCircleList"/>
    <dgm:cxn modelId="{4423C5C4-54BD-47A2-B7B2-34B9CAE7DD10}" srcId="{0074E7D7-78AE-40A3-AF47-1678AD078ADD}" destId="{DB2C768E-E6C8-4B99-B6E6-C488B0419AC0}" srcOrd="1" destOrd="0" parTransId="{E951442F-9252-4A06-9B76-5AEA16E516F7}" sibTransId="{DB680426-DE6C-42A2-9ADF-011F5860DB84}"/>
    <dgm:cxn modelId="{22D08BC7-F2F5-4728-95A8-80DF790A364E}" srcId="{0074E7D7-78AE-40A3-AF47-1678AD078ADD}" destId="{E849A3AD-5EB9-4E57-8504-5ABACF000C96}" srcOrd="2" destOrd="0" parTransId="{EFA15CDD-3E0A-4847-B15A-DFDACE27C441}" sibTransId="{98AE4337-6285-4AAB-B12A-6B5CE74C0D56}"/>
    <dgm:cxn modelId="{E5E8A298-CA5A-4DC9-85A9-C49BBE52DED5}" type="presParOf" srcId="{ECEC5CF6-98E6-4C2E-BA4B-1CC8450140F0}" destId="{B81A0A84-BDE5-4373-9C86-2A1A53CDCB3A}" srcOrd="0" destOrd="0" presId="urn:microsoft.com/office/officeart/2018/2/layout/IconCircleList"/>
    <dgm:cxn modelId="{3B9FDFDE-4DBD-4829-9966-1D7219C1EF3B}" type="presParOf" srcId="{B81A0A84-BDE5-4373-9C86-2A1A53CDCB3A}" destId="{68C006F2-61D1-47D9-9A4A-1F39F50A56B9}" srcOrd="0" destOrd="0" presId="urn:microsoft.com/office/officeart/2018/2/layout/IconCircleList"/>
    <dgm:cxn modelId="{DF4DF186-4AC1-438A-BD3C-6573FB2BA290}" type="presParOf" srcId="{68C006F2-61D1-47D9-9A4A-1F39F50A56B9}" destId="{D4CCE980-48F9-449F-8677-75DA4101EFE4}" srcOrd="0" destOrd="0" presId="urn:microsoft.com/office/officeart/2018/2/layout/IconCircleList"/>
    <dgm:cxn modelId="{42551842-2055-4CF1-B209-BD3734742DA5}" type="presParOf" srcId="{68C006F2-61D1-47D9-9A4A-1F39F50A56B9}" destId="{3F10A72C-0B5F-4578-8305-F1088C93630E}" srcOrd="1" destOrd="0" presId="urn:microsoft.com/office/officeart/2018/2/layout/IconCircleList"/>
    <dgm:cxn modelId="{40BF627E-F056-42E8-9F92-A5FB9E7DB042}" type="presParOf" srcId="{68C006F2-61D1-47D9-9A4A-1F39F50A56B9}" destId="{65ECAB0B-C167-4BA3-8114-7B32EC4B7DA6}" srcOrd="2" destOrd="0" presId="urn:microsoft.com/office/officeart/2018/2/layout/IconCircleList"/>
    <dgm:cxn modelId="{3D419D07-88FB-4DFF-ABBC-B83045708223}" type="presParOf" srcId="{68C006F2-61D1-47D9-9A4A-1F39F50A56B9}" destId="{D3D7BAF2-0438-40DE-B75A-2FD211B0C800}" srcOrd="3" destOrd="0" presId="urn:microsoft.com/office/officeart/2018/2/layout/IconCircleList"/>
    <dgm:cxn modelId="{2847758F-E96B-46B2-BABF-C6881BE755F1}" type="presParOf" srcId="{B81A0A84-BDE5-4373-9C86-2A1A53CDCB3A}" destId="{DD2CBC42-11A2-4D38-A9A6-211052725313}" srcOrd="1" destOrd="0" presId="urn:microsoft.com/office/officeart/2018/2/layout/IconCircleList"/>
    <dgm:cxn modelId="{0FBF7EE2-3916-4183-88ED-E00FAE8739AB}" type="presParOf" srcId="{B81A0A84-BDE5-4373-9C86-2A1A53CDCB3A}" destId="{7DAAAE0A-F9E5-4806-BF27-1785CE8A1FFF}" srcOrd="2" destOrd="0" presId="urn:microsoft.com/office/officeart/2018/2/layout/IconCircleList"/>
    <dgm:cxn modelId="{B1044B90-7998-4EFA-9157-FAB7A7ED9D1A}" type="presParOf" srcId="{7DAAAE0A-F9E5-4806-BF27-1785CE8A1FFF}" destId="{8A125FAF-E05B-4B69-ADDB-B1172ED0A676}" srcOrd="0" destOrd="0" presId="urn:microsoft.com/office/officeart/2018/2/layout/IconCircleList"/>
    <dgm:cxn modelId="{87A1A638-EA2B-4F74-933D-B0147ADDBFF3}" type="presParOf" srcId="{7DAAAE0A-F9E5-4806-BF27-1785CE8A1FFF}" destId="{DB12CC95-2C5C-4B9B-9462-41FDC236D0B9}" srcOrd="1" destOrd="0" presId="urn:microsoft.com/office/officeart/2018/2/layout/IconCircleList"/>
    <dgm:cxn modelId="{04FD4B24-995D-4D43-8A40-491C2093A670}" type="presParOf" srcId="{7DAAAE0A-F9E5-4806-BF27-1785CE8A1FFF}" destId="{AD697710-8E74-4B6D-956F-41CD61A7340E}" srcOrd="2" destOrd="0" presId="urn:microsoft.com/office/officeart/2018/2/layout/IconCircleList"/>
    <dgm:cxn modelId="{D8092AC3-3242-4BD0-96EC-2F6F52EED879}" type="presParOf" srcId="{7DAAAE0A-F9E5-4806-BF27-1785CE8A1FFF}" destId="{4BFF4A5A-2775-4404-A7CE-3ACDE1501918}" srcOrd="3" destOrd="0" presId="urn:microsoft.com/office/officeart/2018/2/layout/IconCircleList"/>
    <dgm:cxn modelId="{FFAAF75B-FE00-47E7-B526-C8D63CF0875C}" type="presParOf" srcId="{B81A0A84-BDE5-4373-9C86-2A1A53CDCB3A}" destId="{F0C6D0A7-F688-48BE-BF76-916F7273C171}" srcOrd="3" destOrd="0" presId="urn:microsoft.com/office/officeart/2018/2/layout/IconCircleList"/>
    <dgm:cxn modelId="{FC181EA7-27C2-4BD8-8FAC-5B5553C52471}" type="presParOf" srcId="{B81A0A84-BDE5-4373-9C86-2A1A53CDCB3A}" destId="{2D6BF950-DC95-414E-88CC-A6054EAEC6A7}" srcOrd="4" destOrd="0" presId="urn:microsoft.com/office/officeart/2018/2/layout/IconCircleList"/>
    <dgm:cxn modelId="{74C2A0AD-D088-400D-9821-5A225D476BE7}" type="presParOf" srcId="{2D6BF950-DC95-414E-88CC-A6054EAEC6A7}" destId="{BB7867F1-8751-4CA1-92E2-6EA6158B7529}" srcOrd="0" destOrd="0" presId="urn:microsoft.com/office/officeart/2018/2/layout/IconCircleList"/>
    <dgm:cxn modelId="{951C73F0-0C5E-4118-8D05-766547E16B11}" type="presParOf" srcId="{2D6BF950-DC95-414E-88CC-A6054EAEC6A7}" destId="{B6967680-FFD8-4FDD-89E1-75738CA39D74}" srcOrd="1" destOrd="0" presId="urn:microsoft.com/office/officeart/2018/2/layout/IconCircleList"/>
    <dgm:cxn modelId="{DCB84D27-6204-4160-BF2A-77BD05E63389}" type="presParOf" srcId="{2D6BF950-DC95-414E-88CC-A6054EAEC6A7}" destId="{224ECAAB-D9D6-4823-AEE7-82B709570E50}" srcOrd="2" destOrd="0" presId="urn:microsoft.com/office/officeart/2018/2/layout/IconCircleList"/>
    <dgm:cxn modelId="{23CD1B17-AC89-416C-99AA-38A374C8AD9F}" type="presParOf" srcId="{2D6BF950-DC95-414E-88CC-A6054EAEC6A7}" destId="{4B1EB78A-BBB0-4A4B-A0B7-9778E80EEC5A}" srcOrd="3" destOrd="0" presId="urn:microsoft.com/office/officeart/2018/2/layout/IconCircleList"/>
    <dgm:cxn modelId="{08A3D20E-6A17-470F-8544-9A81DDAED681}" type="presParOf" srcId="{B81A0A84-BDE5-4373-9C86-2A1A53CDCB3A}" destId="{05C55746-D8B5-4A7E-BCDB-4D38BE14FC16}" srcOrd="5" destOrd="0" presId="urn:microsoft.com/office/officeart/2018/2/layout/IconCircleList"/>
    <dgm:cxn modelId="{1867F5D9-329F-4663-8C68-FFD1A5571F67}" type="presParOf" srcId="{B81A0A84-BDE5-4373-9C86-2A1A53CDCB3A}" destId="{C5B77B7E-E3E1-4FD9-8B76-759525B09E3B}" srcOrd="6" destOrd="0" presId="urn:microsoft.com/office/officeart/2018/2/layout/IconCircleList"/>
    <dgm:cxn modelId="{3CDC19C3-52E4-445F-A543-BFE290580F1B}" type="presParOf" srcId="{C5B77B7E-E3E1-4FD9-8B76-759525B09E3B}" destId="{588A9899-2396-4E5A-89B2-B7C03A782D87}" srcOrd="0" destOrd="0" presId="urn:microsoft.com/office/officeart/2018/2/layout/IconCircleList"/>
    <dgm:cxn modelId="{BC06CC8F-AAB6-4C24-A893-DE93B21D0734}" type="presParOf" srcId="{C5B77B7E-E3E1-4FD9-8B76-759525B09E3B}" destId="{95CA4CA7-5FF2-4D25-B9C2-FF954D2F4176}" srcOrd="1" destOrd="0" presId="urn:microsoft.com/office/officeart/2018/2/layout/IconCircleList"/>
    <dgm:cxn modelId="{C3A903AA-13B1-4A5D-BC36-71C056D89F8F}" type="presParOf" srcId="{C5B77B7E-E3E1-4FD9-8B76-759525B09E3B}" destId="{7B348A96-B0FF-4CAB-AF71-2B7E796B74E2}" srcOrd="2" destOrd="0" presId="urn:microsoft.com/office/officeart/2018/2/layout/IconCircleList"/>
    <dgm:cxn modelId="{B278B576-1240-4DA6-A8BA-80C7B50AA9D2}" type="presParOf" srcId="{C5B77B7E-E3E1-4FD9-8B76-759525B09E3B}" destId="{27967003-FCBE-4A9A-A51F-8509503866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2654-ED75-694A-BD00-FC85FF0C6E18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A96B8-0EE2-DC42-ADA8-7F6127B4F1E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problem deals with Airbnb prices and locations in New York City</a:t>
          </a:r>
        </a:p>
      </dsp:txBody>
      <dsp:txXfrm>
        <a:off x="383617" y="1447754"/>
        <a:ext cx="2847502" cy="1768010"/>
      </dsp:txXfrm>
    </dsp:sp>
    <dsp:sp modelId="{5C4B0E4F-EEE9-F045-BB01-67C0514A6F4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5BD8F-F1B6-F54A-978A-C829E557643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hard to find something to compare prices, based on their location and price</a:t>
          </a:r>
        </a:p>
      </dsp:txBody>
      <dsp:txXfrm>
        <a:off x="3998355" y="1447754"/>
        <a:ext cx="2847502" cy="1768010"/>
      </dsp:txXfrm>
    </dsp:sp>
    <dsp:sp modelId="{E5857F94-229C-B247-9690-BAA72A5FB29A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52E43-3284-1744-89B0-76E1215B48E0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made a program that does this for people and shows a price distribution, to see if they are getting a good deal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CE980-48F9-449F-8677-75DA4101EFE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0A72C-0B5F-4578-8305-F1088C93630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7BAF2-0438-40DE-B75A-2FD211B0C80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our utility's module, we imported multiple libraries, pandas, </a:t>
          </a:r>
          <a:r>
            <a:rPr lang="en-US" sz="2000" kern="1200" dirty="0" err="1"/>
            <a:t>numpy</a:t>
          </a:r>
          <a:r>
            <a:rPr lang="en-US" sz="2000" kern="1200" dirty="0"/>
            <a:t> and matplotlib</a:t>
          </a:r>
        </a:p>
      </dsp:txBody>
      <dsp:txXfrm>
        <a:off x="1834517" y="469890"/>
        <a:ext cx="3148942" cy="1335915"/>
      </dsp:txXfrm>
    </dsp:sp>
    <dsp:sp modelId="{8A125FAF-E05B-4B69-ADDB-B1172ED0A67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2CC95-2C5C-4B9B-9462-41FDC236D0B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F4A5A-2775-4404-A7CE-3ACDE150191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used the pandas library to read in our data file</a:t>
          </a:r>
        </a:p>
      </dsp:txBody>
      <dsp:txXfrm>
        <a:off x="7154322" y="469890"/>
        <a:ext cx="3148942" cy="1335915"/>
      </dsp:txXfrm>
    </dsp:sp>
    <dsp:sp modelId="{BB7867F1-8751-4CA1-92E2-6EA6158B752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67680-FFD8-4FDD-89E1-75738CA39D7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EB78A-BBB0-4A4B-A0B7-9778E80EEC5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used numpy to calculate some basic summary statistics for the data as whole, mean and median and others</a:t>
          </a:r>
        </a:p>
      </dsp:txBody>
      <dsp:txXfrm>
        <a:off x="1834517" y="2545532"/>
        <a:ext cx="3148942" cy="1335915"/>
      </dsp:txXfrm>
    </dsp:sp>
    <dsp:sp modelId="{588A9899-2396-4E5A-89B2-B7C03A782D8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A4CA7-5FF2-4D25-B9C2-FF954D2F417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67003-FCBE-4A9A-A51F-8509503866A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Finally, we used the matplotlib to plot a price distribution in the form of a histogram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C4B3-9F9A-09B3-03F0-213B0D955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08E73-D200-5186-AFDA-5AEA01D8D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2ADF-084B-A4EC-CB5B-A6D0D573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0ED1-65F8-C3AF-246D-79F3AF76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77A2-104E-45DC-F2EB-95153A27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8EC6-69E6-3C09-B88A-B44FEF9C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F25C-E7D9-9C2E-AF11-C214BE086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DE15-5271-0790-055E-7E781B5A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59B6-E49B-8AC2-2EB5-5AD528A7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31BB-7396-935D-ECB3-0990CFB7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91B6E-6CF0-9D12-4F00-77D56FF35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64D5E-AD29-BEBE-8494-205210931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5A12-6DA5-99F0-B750-915ABA10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FE42-19E3-F658-F495-F2DEB649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09B0-19E3-5999-0D99-EE807F49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F3EF-CAB4-85C3-160D-C546D585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F6E8-7AC6-7611-E008-B63D5F3A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3A86-938F-DCD9-20E1-0DBB04D3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02BD-BEEB-0660-D102-5199DFFF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CBC9-E56D-AC52-02C4-47607118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261-FE46-2AF8-1CC6-FD53D1FE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4827A-20E7-F8BC-B466-40079A63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F3D3-8C5D-4811-D9F0-575AB20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A40B4-A2EF-54B0-0549-FD027204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A080-F5FE-2C7A-85AC-06F5C429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A550-8788-E55D-8C8C-6C19F36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3B87-E09A-FC5B-64DF-2DA29B160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B2D21-0D97-B025-7172-AE2FE1B4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6854-782A-593F-C378-4DD8B55C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458D-6545-517A-547B-71313A94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44C0-A80A-CD77-E7E3-27460A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81F1-3F47-61E3-B1BA-FF3CA9A0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914B7-C072-EC8A-A919-CA504F04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F2B1A-4CC8-E973-1E2E-9D9406EA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CCBB9-7E5D-BB22-4A82-D1E6DDCFC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F35CD-7A7F-DF61-B7EE-F4F1522D4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AA12F-D636-0F1D-7B0E-8F4754CE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3011C-8DEB-989B-565A-33662088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2640A-8281-9CB5-D346-8D944EC4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1D19-7813-DFE1-C524-69C23492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B0B0C-AC46-F0D1-1A8A-C5E83345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9062C-03DC-452C-99A6-E2C093FF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7A8A-CEB0-D777-D1F2-CEACF28B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CFBA6-D6F7-FBC7-5CB1-19BF8053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98CEA-19DB-E09A-7BC3-D64AC4E8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63C9B-68DE-2102-CCF0-E85E1266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1469-8A6A-4B87-8534-26598D0D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F7DF-E4F2-8E9D-38D5-A50A1E7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A821-C93D-B360-F4FC-76504D0AA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FD66-58D6-6217-565F-ACE0BCD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E56D-8000-7CEF-6D27-FCE8FC2C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F88B-C9A0-03B5-4CE9-46ED7613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0828-A14F-115F-2950-CD711381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88689-C747-C4AD-7C3E-FEB336341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93C1-EC32-A07A-6003-0029D21DF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117DA-CBFB-F2B3-7267-FA68731E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D4CE1-BC06-3109-97CB-A2D54DF4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E86EF-F848-F1C6-111E-2F4EFFD8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FC7C8-9372-E727-CD7C-08921C1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0D61-1A5F-3779-D81E-01FEE2DE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24E2B-753E-5A80-5500-27EDE87E8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B77F-63CA-0940-90E0-0DC956C3B958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507F-F3B2-919E-6CBE-41D66891D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EA7B-2D65-E776-99B3-B4CAAC962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2B10-7FE2-A443-84F8-26B8940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gomonov/new-york-city-airbnb-open-data?resource=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8752F-BF62-A5B6-1B0A-56C05ED9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Computational Thinking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772C-D289-C46A-9B2B-1817D97A3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Evan Kale and Ben </a:t>
            </a:r>
            <a:r>
              <a:rPr lang="en-US" dirty="0" err="1"/>
              <a:t>Onderick</a:t>
            </a:r>
            <a:endParaRPr lang="en-US"/>
          </a:p>
          <a:p>
            <a:pPr algn="l"/>
            <a:r>
              <a:rPr lang="en-US" dirty="0"/>
              <a:t>Spring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9FEC-4864-8015-EAB7-66E0C5A2D23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0D2E503-F57B-215B-71DC-DBC55CF3B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5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745B4-CDF7-0090-D34B-14F0DA7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Data Source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AF8BCE89-3C5F-7DE5-CF3C-B659E7281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67" r="23598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A62D-CAD9-5BF7-BF97-BE835BA3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The data source we used was a file that we found on Kaggle, a free data gathering site</a:t>
            </a:r>
          </a:p>
          <a:p>
            <a:r>
              <a:rPr lang="en-US" sz="2000" dirty="0"/>
              <a:t>The data set has several columns of information, we chose to focus on just using the neighborhoods and the pricing information </a:t>
            </a:r>
          </a:p>
          <a:p>
            <a:r>
              <a:rPr lang="en-US" sz="2000" dirty="0"/>
              <a:t>Source: </a:t>
            </a:r>
            <a:r>
              <a:rPr lang="en-US" sz="2000" dirty="0">
                <a:hlinkClick r:id="rId3"/>
              </a:rPr>
              <a:t>https://www.kaggle.com/datasets/dgomonov/new-york-city-airbnb-open-data?resource=download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941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400D8-9307-99CC-3BA2-30A8F6A3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D395-E58C-EB32-64AA-39D4F0E6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For our solution we broke down the data in terms of price</a:t>
            </a:r>
          </a:p>
          <a:p>
            <a:r>
              <a:rPr lang="en-US" sz="1700"/>
              <a:t>We separated the data into highest priced neighborhoods, and the lowest price neighborhoods</a:t>
            </a:r>
          </a:p>
          <a:p>
            <a:r>
              <a:rPr lang="en-US" sz="1700"/>
              <a:t>We then showed a price distribution for the data</a:t>
            </a:r>
          </a:p>
          <a:p>
            <a:r>
              <a:rPr lang="en-US" sz="1700"/>
              <a:t>We also show the average price per room in the whole city of New York City</a:t>
            </a:r>
          </a:p>
          <a:p>
            <a:r>
              <a:rPr lang="en-US" sz="1700"/>
              <a:t>With this solution, you can see the price average, based on a relatively expensive or inexpensive neighborhood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E4ADF72-D7BF-7ADF-C201-BED893F0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3" r="23271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4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66D7-2E95-5452-5302-2489D32E02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Solution Code- Utilities Module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C5A233-0DF8-A942-26C4-0671B171B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720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D051E-4F05-390C-AB33-6A61D67E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1306286"/>
            <a:ext cx="5323715" cy="8387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000" dirty="0"/>
              <a:t>Solution Code- Main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CB5C-A325-A2A0-A3E1-8D32E86D6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In the utilities file, we created a program for potential tourists to use to see if they were getting a good deal</a:t>
            </a:r>
          </a:p>
          <a:p>
            <a:r>
              <a:rPr lang="en-US" sz="2000" dirty="0"/>
              <a:t>In our main file, we called all of our functions that we implemented in the utilities module</a:t>
            </a:r>
          </a:p>
          <a:p>
            <a:r>
              <a:rPr lang="en-US" sz="2000" dirty="0"/>
              <a:t>We printed all the information calculated there, and printed out price distribution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6BA623-DFD6-08E1-42BD-82B23E59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504" y="909081"/>
            <a:ext cx="3461455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38BB-0322-B788-B720-A2005CA3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1401288"/>
            <a:ext cx="1844309" cy="7437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000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7F5D-31F5-C5EC-CDE4-FE85D11E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/>
              <a:t>Our output shows the most expensive neighborhoods for Airbnb’s in New York City on an average price per night basis</a:t>
            </a:r>
          </a:p>
          <a:p>
            <a:r>
              <a:rPr lang="en-US" sz="2000" dirty="0"/>
              <a:t>It also shows the cheapest average price per night according to the neighborhood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F04F1-E472-F5E0-9947-7F82C870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6" r="4" b="3"/>
          <a:stretch/>
        </p:blipFill>
        <p:spPr>
          <a:xfrm>
            <a:off x="6512442" y="701220"/>
            <a:ext cx="5201023" cy="504180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2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96A98-F31A-419C-D536-9713CC65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1464033"/>
            <a:ext cx="1742450" cy="6930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000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B2A9-E94D-5753-F37B-5345227A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dirty="0"/>
              <a:t>Our Output also shows a price distribution based on the calculations</a:t>
            </a:r>
          </a:p>
          <a:p>
            <a:r>
              <a:rPr lang="en-US" sz="2000" dirty="0"/>
              <a:t>Summary statistics are also provided, showing the mean number of reviews, median number of reviews, the maximum and minimum number of reviews per neighborhood</a:t>
            </a:r>
          </a:p>
          <a:p>
            <a:r>
              <a:rPr lang="en-US" sz="2000" dirty="0"/>
              <a:t>It also shows pricing information regarding the type of Airbnb you get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EBFB7-57B4-4FED-345C-17401BAF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0" y="223579"/>
            <a:ext cx="5334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9F10-8F43-1D10-4C5A-92F33CA8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en-US" sz="4000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52C2-6AA1-5F00-985A-145DC3A1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takeaway for this program and project is to be able to make good decisions while browsing for an Airbnb</a:t>
            </a:r>
          </a:p>
          <a:p>
            <a:r>
              <a:rPr lang="en-US" sz="2000" dirty="0"/>
              <a:t>By using the information provided, like the neighborhood, the price distributions and the price of various room types, people can get the best price for their travels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5397EA7-8433-2F8D-4325-5B59C3118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459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Computational Thinking Project</vt:lpstr>
      <vt:lpstr>Problem Statement</vt:lpstr>
      <vt:lpstr>Data Source</vt:lpstr>
      <vt:lpstr>Solution Approach</vt:lpstr>
      <vt:lpstr>Solution Code- Utilities Module</vt:lpstr>
      <vt:lpstr>Solution Code- Main File</vt:lpstr>
      <vt:lpstr>Output</vt:lpstr>
      <vt:lpstr>Output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Onderick, Benjamin M</dc:creator>
  <cp:lastModifiedBy>Onderick, Benjamin M</cp:lastModifiedBy>
  <cp:revision>4</cp:revision>
  <dcterms:created xsi:type="dcterms:W3CDTF">2023-04-29T16:39:38Z</dcterms:created>
  <dcterms:modified xsi:type="dcterms:W3CDTF">2024-04-28T21:41:25Z</dcterms:modified>
</cp:coreProperties>
</file>