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58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BE2BF-237A-4B8B-BD6C-B6A76478F317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2DC8-D0B3-4DE0-AE77-820B66570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19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A2DC8-D0B3-4DE0-AE77-820B665704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8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A2DC8-D0B3-4DE0-AE77-820B665704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8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6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4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59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5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4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15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E45C-A650-455C-B78A-20A3CD6070AD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C23E-E0C6-4FBD-9287-A0340BB20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>
            <a:off x="0" y="0"/>
            <a:ext cx="6877050" cy="9144000"/>
            <a:chOff x="0" y="0"/>
            <a:chExt cx="6877050" cy="9144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92" y="0"/>
              <a:ext cx="6443416" cy="9144000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052736" y="0"/>
              <a:ext cx="0" cy="9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5877272" y="0"/>
              <a:ext cx="0" cy="9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0" y="3779912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07292" y="0"/>
              <a:ext cx="0" cy="9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650708" y="0"/>
              <a:ext cx="0" cy="9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0" y="5076056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0" y="7236296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0" y="7596336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0" y="467544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238972" y="5076056"/>
              <a:ext cx="0" cy="40679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633886" y="5076056"/>
              <a:ext cx="0" cy="40679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0" y="4067944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0" y="4788024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060848" y="467544"/>
              <a:ext cx="0" cy="3312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4869160" y="467544"/>
              <a:ext cx="0" cy="3312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0" y="3563888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0" y="2649488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0" y="1763688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050" y="8469064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19050" y="8742211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19050" y="8892480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19050" y="9121080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9050" y="7956376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661248" y="7596336"/>
              <a:ext cx="0" cy="1547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1268760" y="7596336"/>
              <a:ext cx="0" cy="1547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2053258" y="7596336"/>
              <a:ext cx="0" cy="1547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4797152" y="7596336"/>
              <a:ext cx="0" cy="1547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2060848" y="0"/>
              <a:ext cx="0" cy="4675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5517232" y="0"/>
              <a:ext cx="0" cy="4675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0" y="323528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0" y="82228"/>
              <a:ext cx="685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0" y="235567"/>
              <a:ext cx="68580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0" y="155134"/>
              <a:ext cx="68580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5"/>
          <a:stretch/>
        </p:blipFill>
        <p:spPr>
          <a:xfrm>
            <a:off x="207292" y="7596336"/>
            <a:ext cx="6443416" cy="154766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052736" y="7308304"/>
            <a:ext cx="0" cy="1835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877272" y="7308304"/>
            <a:ext cx="0" cy="1835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07292" y="7308304"/>
            <a:ext cx="0" cy="1835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650708" y="7236296"/>
            <a:ext cx="0" cy="1907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0" y="7596336"/>
            <a:ext cx="685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9050" y="8469064"/>
            <a:ext cx="685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6912" y="7624204"/>
            <a:ext cx="648072" cy="369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23288" y="7627770"/>
            <a:ext cx="648072" cy="258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461251" y="7735773"/>
            <a:ext cx="648072" cy="258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19050" y="8742211"/>
            <a:ext cx="685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050" y="8892480"/>
            <a:ext cx="685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9050" y="9121080"/>
            <a:ext cx="685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t="87004" r="71616" b="9616"/>
          <a:stretch/>
        </p:blipFill>
        <p:spPr>
          <a:xfrm>
            <a:off x="1490132" y="5867400"/>
            <a:ext cx="546101" cy="3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Office PowerPoint</Application>
  <PresentationFormat>如螢幕大小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</dc:creator>
  <cp:lastModifiedBy>kame</cp:lastModifiedBy>
  <cp:revision>5</cp:revision>
  <dcterms:created xsi:type="dcterms:W3CDTF">2022-04-09T19:12:18Z</dcterms:created>
  <dcterms:modified xsi:type="dcterms:W3CDTF">2022-04-09T19:58:09Z</dcterms:modified>
</cp:coreProperties>
</file>