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F037-B298-41E5-8F2D-7118758556B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BAC2-119A-42D0-802C-5248769F74C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F037-B298-41E5-8F2D-7118758556B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BAC2-119A-42D0-802C-5248769F74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F037-B298-41E5-8F2D-7118758556B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BAC2-119A-42D0-802C-5248769F74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F037-B298-41E5-8F2D-7118758556B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BAC2-119A-42D0-802C-5248769F74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F037-B298-41E5-8F2D-7118758556B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5F2BAC2-119A-42D0-802C-5248769F74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F037-B298-41E5-8F2D-7118758556B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BAC2-119A-42D0-802C-5248769F74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F037-B298-41E5-8F2D-7118758556B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BAC2-119A-42D0-802C-5248769F74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F037-B298-41E5-8F2D-7118758556B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BAC2-119A-42D0-802C-5248769F74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F037-B298-41E5-8F2D-7118758556B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BAC2-119A-42D0-802C-5248769F74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F037-B298-41E5-8F2D-7118758556B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BAC2-119A-42D0-802C-5248769F74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F037-B298-41E5-8F2D-7118758556B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BAC2-119A-42D0-802C-5248769F74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DB5F037-B298-41E5-8F2D-7118758556B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5F2BAC2-119A-42D0-802C-5248769F74C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Data of Death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 How I Learned to Stop Worrying and Love Rush Hour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57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there trends within vehicular fatalities data that could lead to a reduction in such fatalities?</a:t>
            </a:r>
          </a:p>
          <a:p>
            <a:r>
              <a:rPr lang="en-US" dirty="0" smtClean="0"/>
              <a:t>Where would such data be acquired?</a:t>
            </a:r>
          </a:p>
          <a:p>
            <a:r>
              <a:rPr lang="en-US" dirty="0" smtClean="0"/>
              <a:t>What methods could be used to souse out these patterns?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4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Data.gov poses data sets on vehicular fatalities from 2006 to 2013. </a:t>
            </a:r>
          </a:p>
          <a:p>
            <a:r>
              <a:rPr lang="en-US" dirty="0" smtClean="0"/>
              <a:t>While all relevant data sets could have been chosen, limits to available processing power made using just one years data more useful. </a:t>
            </a:r>
          </a:p>
          <a:p>
            <a:r>
              <a:rPr lang="en-US" dirty="0" smtClean="0"/>
              <a:t>2013 was chosen as it is the most recent data set.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8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Rows: 30,358</a:t>
            </a:r>
          </a:p>
          <a:p>
            <a:r>
              <a:rPr lang="en-US" dirty="0" smtClean="0"/>
              <a:t>Total Columns: 53</a:t>
            </a:r>
          </a:p>
          <a:p>
            <a:r>
              <a:rPr lang="en-US" dirty="0" smtClean="0"/>
              <a:t>Total Data: 1,608,974</a:t>
            </a:r>
          </a:p>
          <a:p>
            <a:endParaRPr lang="en-US" dirty="0"/>
          </a:p>
          <a:p>
            <a:r>
              <a:rPr lang="en-US" dirty="0" smtClean="0"/>
              <a:t>The shear volume of data immediately calls for a application of big data analytical techniques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9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430" y="1143000"/>
            <a:ext cx="8229600" cy="4525963"/>
          </a:xfrm>
        </p:spPr>
        <p:txBody>
          <a:bodyPr/>
          <a:lstStyle/>
          <a:p>
            <a:r>
              <a:rPr lang="en-US" dirty="0" smtClean="0"/>
              <a:t>Step one Scatter Plot visualization: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93564"/>
            <a:ext cx="7924800" cy="491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34" y="1323564"/>
            <a:ext cx="2353003" cy="29436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62" y="4267200"/>
            <a:ext cx="7506748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87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Further analysis requires a key for the numbering schema, especially for states, county, and geolocation.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data could then be used to build a heat map.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28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330</TotalTime>
  <Words>174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The Data of Death</vt:lpstr>
      <vt:lpstr>Initial Questions</vt:lpstr>
      <vt:lpstr>Data Set</vt:lpstr>
      <vt:lpstr>Data Set (Continued)</vt:lpstr>
      <vt:lpstr>Analysis </vt:lpstr>
      <vt:lpstr>Grouping</vt:lpstr>
      <vt:lpstr>Conclusion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 of Death</dc:title>
  <dc:creator>Michael Bond</dc:creator>
  <cp:lastModifiedBy>Michael Bond</cp:lastModifiedBy>
  <cp:revision>4</cp:revision>
  <dcterms:created xsi:type="dcterms:W3CDTF">2017-12-07T17:15:56Z</dcterms:created>
  <dcterms:modified xsi:type="dcterms:W3CDTF">2017-12-07T22:46:37Z</dcterms:modified>
</cp:coreProperties>
</file>