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4" orient="horz"/>
        <p:guide pos="3840"/>
        <p:guide pos="456"/>
        <p:guide pos="72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b2c813244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b2c813244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9b2c813244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2c813244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2c813244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9b2c813244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313974" y="3485785"/>
            <a:ext cx="6605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Система управления информационным стендом аэропорта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7999624" y="5138940"/>
            <a:ext cx="35361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Lorem ipsum dolor sit amet, consectetur adipiscing elit. 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2950669" y="-4116586"/>
            <a:ext cx="12607266" cy="14624732"/>
            <a:chOff x="2950669" y="-4116586"/>
            <a:chExt cx="12607266" cy="14624732"/>
          </a:xfrm>
        </p:grpSpPr>
        <p:sp>
          <p:nvSpPr>
            <p:cNvPr id="92" name="Google Shape;92;p13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196996" y="6182238"/>
            <a:ext cx="619601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Использование ADO.NET для работы с базой данных</a:t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Это изображение двух пар рук, собирающих вместе кусочки головоломки. "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15224" t="0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776024" y="771850"/>
            <a:ext cx="669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Преимущества системы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776024" y="2406856"/>
            <a:ext cx="63525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Быстрый доступ к актуальной информации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Надежная работа с базой данных через ADO.NET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Простая поддержка и расширяемость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Возможность интеграции с другими системами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Это изображение содержит абстрактную форму. " id="291" name="Google Shape;291;p23"/>
          <p:cNvGrpSpPr/>
          <p:nvPr/>
        </p:nvGrpSpPr>
        <p:grpSpPr>
          <a:xfrm>
            <a:off x="3022669" y="-4123136"/>
            <a:ext cx="12607266" cy="14624732"/>
            <a:chOff x="2950669" y="-4116586"/>
            <a:chExt cx="12607266" cy="14624732"/>
          </a:xfrm>
        </p:grpSpPr>
        <p:sp>
          <p:nvSpPr>
            <p:cNvPr id="292" name="Google Shape;292;p23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rect b="b" l="l" r="r" t="t"/>
              <a:pathLst>
                <a:path extrusionOk="0" h="3315" w="2492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rect b="b" l="l" r="r" t="t"/>
              <a:pathLst>
                <a:path extrusionOk="0" h="3095" w="2516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rect b="b" l="l" r="r" t="t"/>
              <a:pathLst>
                <a:path extrusionOk="0" h="2913" w="2175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95" name="Google Shape;295;p23"/>
          <p:cNvSpPr txBox="1"/>
          <p:nvPr/>
        </p:nvSpPr>
        <p:spPr>
          <a:xfrm>
            <a:off x="494601" y="2584800"/>
            <a:ext cx="192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Выводы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494590" y="3640230"/>
            <a:ext cx="599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Успешная реализация системы управления информационным стендом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Эффективное использование ADO.NET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Возможность дальнейшего развития проекта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2586300" y="2766150"/>
            <a:ext cx="701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DA"/>
              </a:buClr>
              <a:buSzPts val="4800"/>
              <a:buFont typeface="Quattrocento Sans"/>
              <a:buNone/>
            </a:pPr>
            <a:r>
              <a:rPr b="1" lang="ru-RU" sz="53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Спасибо за внимание</a:t>
            </a:r>
            <a:endParaRPr sz="49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40229" y="640677"/>
            <a:ext cx="48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Цель и задачи проекта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descr="Это изображение содержит руки женщины, пишущей на бумаге. " id="102" name="Google Shape;102;p14"/>
          <p:cNvGrpSpPr/>
          <p:nvPr/>
        </p:nvGrpSpPr>
        <p:grpSpPr>
          <a:xfrm>
            <a:off x="4442597" y="-1047022"/>
            <a:ext cx="8739543" cy="8952049"/>
            <a:chOff x="4597682" y="-965685"/>
            <a:chExt cx="7594320" cy="7778979"/>
          </a:xfrm>
        </p:grpSpPr>
        <p:sp>
          <p:nvSpPr>
            <p:cNvPr id="103" name="Google Shape;103;p14"/>
            <p:cNvSpPr/>
            <p:nvPr/>
          </p:nvSpPr>
          <p:spPr>
            <a:xfrm>
              <a:off x="4597682" y="-6899"/>
              <a:ext cx="7594319" cy="6820193"/>
            </a:xfrm>
            <a:custGeom>
              <a:rect b="b" l="l" r="r" t="t"/>
              <a:pathLst>
                <a:path extrusionOk="0" h="2026" w="2254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013242" y="1441003"/>
              <a:ext cx="4110752" cy="3954852"/>
            </a:xfrm>
            <a:custGeom>
              <a:rect b="b" l="l" r="r" t="t"/>
              <a:pathLst>
                <a:path extrusionOk="0" h="2207" w="2294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676266" y="1441003"/>
              <a:ext cx="2981818" cy="1632475"/>
            </a:xfrm>
            <a:custGeom>
              <a:rect b="b" l="l" r="r" t="t"/>
              <a:pathLst>
                <a:path extrusionOk="0" h="911" w="1664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108129" y="1426667"/>
              <a:ext cx="1347553" cy="593139"/>
            </a:xfrm>
            <a:custGeom>
              <a:rect b="b" l="l" r="r" t="t"/>
              <a:pathLst>
                <a:path extrusionOk="0" h="331" w="752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955812" y="1828066"/>
              <a:ext cx="546548" cy="456950"/>
            </a:xfrm>
            <a:custGeom>
              <a:rect b="b" l="l" r="r" t="t"/>
              <a:pathLst>
                <a:path extrusionOk="0" h="136" w="162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077665" y="1996510"/>
              <a:ext cx="424695" cy="288506"/>
            </a:xfrm>
            <a:custGeom>
              <a:rect b="b" l="l" r="r" t="t"/>
              <a:pathLst>
                <a:path extrusionOk="0" h="86" w="12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1804938" y="-14067"/>
              <a:ext cx="387063" cy="7168"/>
            </a:xfrm>
            <a:custGeom>
              <a:rect b="b" l="l" r="r" t="t"/>
              <a:pathLst>
                <a:path extrusionOk="0" h="2" w="115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7676266" y="2195418"/>
                <a:ext cx="589555" cy="564467"/>
              </a:xfrm>
              <a:custGeom>
                <a:rect b="b" l="l" r="r" t="t"/>
                <a:pathLst>
                  <a:path extrusionOk="0" h="168" w="175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009570" y="528897"/>
                <a:ext cx="1571548" cy="1774039"/>
              </a:xfrm>
              <a:custGeom>
                <a:rect b="b" l="l" r="r" t="t"/>
                <a:pathLst>
                  <a:path extrusionOk="0" h="527" w="466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</p:grpSp>
        <p:sp>
          <p:nvSpPr>
            <p:cNvPr id="113" name="Google Shape;113;p14"/>
            <p:cNvSpPr/>
            <p:nvPr/>
          </p:nvSpPr>
          <p:spPr>
            <a:xfrm>
              <a:off x="7609964" y="1441003"/>
              <a:ext cx="4582038" cy="5372291"/>
            </a:xfrm>
            <a:custGeom>
              <a:rect b="b" l="l" r="r" t="t"/>
              <a:pathLst>
                <a:path extrusionOk="0" h="1596" w="1360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  <a:gs pos="100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721066" y="1559272"/>
              <a:ext cx="2833086" cy="2015954"/>
            </a:xfrm>
            <a:custGeom>
              <a:rect b="b" l="l" r="r" t="t"/>
              <a:pathLst>
                <a:path extrusionOk="0" h="599" w="841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9860664" y="3197122"/>
              <a:ext cx="964074" cy="677360"/>
            </a:xfrm>
            <a:custGeom>
              <a:rect b="b" l="l" r="r" t="t"/>
              <a:pathLst>
                <a:path extrusionOk="0" h="378" w="53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860664" y="3376318"/>
              <a:ext cx="2331338" cy="3436976"/>
            </a:xfrm>
            <a:custGeom>
              <a:rect b="b" l="l" r="r" t="t"/>
              <a:pathLst>
                <a:path extrusionOk="0" h="1021" w="692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  <a:gs pos="100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9860664" y="3557306"/>
              <a:ext cx="1782999" cy="2922684"/>
            </a:xfrm>
            <a:custGeom>
              <a:rect b="b" l="l" r="r" t="t"/>
              <a:pathLst>
                <a:path extrusionOk="0" h="868" w="529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0">
                  <a:srgbClr val="371DBD"/>
                </a:gs>
                <a:gs pos="44000">
                  <a:srgbClr val="371DBD"/>
                </a:gs>
                <a:gs pos="100000">
                  <a:srgbClr val="5936E0"/>
                </a:gs>
              </a:gsLst>
              <a:lin ang="13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-676547">
              <a:off x="6655548" y="-439156"/>
              <a:ext cx="5488008" cy="1037277"/>
            </a:xfrm>
            <a:custGeom>
              <a:rect b="b" l="l" r="r" t="t"/>
              <a:pathLst>
                <a:path extrusionOk="0" h="1037277" w="5488008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  <a:gs pos="100000">
                  <a:srgbClr val="6672E4"/>
                </a:gs>
              </a:gsLst>
              <a:lin ang="2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19" name="Google Shape;119;p14"/>
          <p:cNvSpPr txBox="1"/>
          <p:nvPr/>
        </p:nvSpPr>
        <p:spPr>
          <a:xfrm>
            <a:off x="656635" y="1768611"/>
            <a:ext cx="5013000" cy="28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Обеспечить автоматизированное управление информационным стендом аэропорта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Реализовать быстрый доступ к актуальной информации для пассажиров и персонала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Использовать ADO.NET для взаимодействия с базой данных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467066" y="375524"/>
            <a:ext cx="6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Общая архитектура системы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67066" y="1693542"/>
            <a:ext cx="94170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382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Структура системы: пользовательский интерфейс, база данных, бизнес-логика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12382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Используемые технологии: ADO.NET, C#, Visual Studio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12382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Взаимодействие компонентов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74" y="3429000"/>
            <a:ext cx="1842837" cy="18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094" y="3429001"/>
            <a:ext cx="1842836" cy="18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1533" y="3428999"/>
            <a:ext cx="1842838" cy="184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812350" y="542475"/>
            <a:ext cx="5116500" cy="14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32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Внешний вид программы</a:t>
            </a: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00" y="1970775"/>
            <a:ext cx="4778250" cy="42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88700" y="128600"/>
            <a:ext cx="5814600" cy="14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FFFF"/>
                </a:solidFill>
                <a:latin typeface="Play"/>
                <a:ea typeface="Play"/>
                <a:cs typeface="Play"/>
                <a:sym typeface="Play"/>
              </a:rPr>
              <a:t>Внутреннее взаимодействие</a:t>
            </a: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4000"/>
            <a:ext cx="5814600" cy="251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600" y="1394000"/>
            <a:ext cx="6022299" cy="25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450" y="4123325"/>
            <a:ext cx="7867912" cy="2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Это изображение содержит иллюстрацию человека, стоящего спиной к зрителю. " id="151" name="Google Shape;151;p18"/>
          <p:cNvGrpSpPr/>
          <p:nvPr/>
        </p:nvGrpSpPr>
        <p:grpSpPr>
          <a:xfrm>
            <a:off x="1621464" y="4190331"/>
            <a:ext cx="2668588" cy="2679700"/>
            <a:chOff x="4832350" y="3127375"/>
            <a:chExt cx="2668588" cy="2679700"/>
          </a:xfrm>
        </p:grpSpPr>
        <p:sp>
          <p:nvSpPr>
            <p:cNvPr id="152" name="Google Shape;152;p18"/>
            <p:cNvSpPr/>
            <p:nvPr/>
          </p:nvSpPr>
          <p:spPr>
            <a:xfrm>
              <a:off x="6364288" y="3810000"/>
              <a:ext cx="1004888" cy="1736725"/>
            </a:xfrm>
            <a:custGeom>
              <a:rect b="b" l="l" r="r" t="t"/>
              <a:pathLst>
                <a:path extrusionOk="0" h="303" w="175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610350" y="4210050"/>
              <a:ext cx="752475" cy="1301750"/>
            </a:xfrm>
            <a:custGeom>
              <a:rect b="b" l="l" r="r" t="t"/>
              <a:pathLst>
                <a:path extrusionOk="0" h="227" w="131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883150" y="5529263"/>
              <a:ext cx="2451100" cy="257175"/>
            </a:xfrm>
            <a:custGeom>
              <a:rect b="b" l="l" r="r" t="t"/>
              <a:pathLst>
                <a:path extrusionOk="0" h="162" w="1544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  <a:gs pos="100000">
                  <a:srgbClr val="03034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313363" y="4187825"/>
              <a:ext cx="1520825" cy="1598613"/>
            </a:xfrm>
            <a:custGeom>
              <a:rect b="b" l="l" r="r" t="t"/>
              <a:pathLst>
                <a:path extrusionOk="0" h="279" w="265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832350" y="4359275"/>
              <a:ext cx="1382713" cy="1152525"/>
            </a:xfrm>
            <a:custGeom>
              <a:rect b="b" l="l" r="r" t="t"/>
              <a:pathLst>
                <a:path extrusionOk="0" h="201" w="24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450013" y="4960938"/>
              <a:ext cx="333375" cy="750888"/>
            </a:xfrm>
            <a:custGeom>
              <a:rect b="b" l="l" r="r" t="t"/>
              <a:pathLst>
                <a:path extrusionOk="0" h="131" w="66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 rot="-1235986">
              <a:off x="6924390" y="4583236"/>
              <a:ext cx="305126" cy="641501"/>
            </a:xfrm>
            <a:custGeom>
              <a:rect b="b" l="l" r="r" t="t"/>
              <a:pathLst>
                <a:path extrusionOk="0" h="953733" w="453638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065838" y="4297363"/>
              <a:ext cx="1435100" cy="1168400"/>
            </a:xfrm>
            <a:custGeom>
              <a:rect b="b" l="l" r="r" t="t"/>
              <a:pathLst>
                <a:path extrusionOk="0" h="204" w="250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664200" y="3127375"/>
              <a:ext cx="809625" cy="1135063"/>
            </a:xfrm>
            <a:custGeom>
              <a:rect b="b" l="l" r="r" t="t"/>
              <a:pathLst>
                <a:path extrusionOk="0" h="198" w="141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664200" y="3127375"/>
              <a:ext cx="781050" cy="900113"/>
            </a:xfrm>
            <a:custGeom>
              <a:rect b="b" l="l" r="r" t="t"/>
              <a:pathLst>
                <a:path extrusionOk="0" h="157" w="136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0">
                  <a:srgbClr val="F7BDBB"/>
                </a:gs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664200" y="3127375"/>
              <a:ext cx="781050" cy="566738"/>
            </a:xfrm>
            <a:custGeom>
              <a:rect b="b" l="l" r="r" t="t"/>
              <a:pathLst>
                <a:path extrusionOk="0" h="99" w="136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289675" y="3775075"/>
              <a:ext cx="68263" cy="92075"/>
            </a:xfrm>
            <a:custGeom>
              <a:rect b="b" l="l" r="r" t="t"/>
              <a:pathLst>
                <a:path extrusionOk="0" h="16" w="12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324600" y="3792538"/>
              <a:ext cx="131763" cy="360363"/>
            </a:xfrm>
            <a:custGeom>
              <a:rect b="b" l="l" r="r" t="t"/>
              <a:pathLst>
                <a:path extrusionOk="0" h="63" w="2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324600" y="4010025"/>
              <a:ext cx="74613" cy="142875"/>
            </a:xfrm>
            <a:custGeom>
              <a:rect b="b" l="l" r="r" t="t"/>
              <a:pathLst>
                <a:path extrusionOk="0" h="25" w="13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2745"/>
                  </a:srgbClr>
                </a:gs>
                <a:gs pos="51000">
                  <a:srgbClr val="4BC3E2">
                    <a:alpha val="0"/>
                  </a:srgbClr>
                </a:gs>
                <a:gs pos="100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832350" y="3162300"/>
              <a:ext cx="1503363" cy="2624138"/>
            </a:xfrm>
            <a:custGeom>
              <a:rect b="b" l="l" r="r" t="t"/>
              <a:pathLst>
                <a:path extrusionOk="0" h="458" w="262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725"/>
                  </a:srgbClr>
                </a:gs>
                <a:gs pos="26000">
                  <a:srgbClr val="7289F2">
                    <a:alpha val="53725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192713" y="5167313"/>
              <a:ext cx="236538" cy="338138"/>
            </a:xfrm>
            <a:custGeom>
              <a:rect b="b" l="l" r="r" t="t"/>
              <a:pathLst>
                <a:path extrusionOk="0" h="59" w="41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5882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191250" y="3625850"/>
              <a:ext cx="333375" cy="217488"/>
            </a:xfrm>
            <a:custGeom>
              <a:rect b="b" l="l" r="r" t="t"/>
              <a:pathLst>
                <a:path extrusionOk="0" h="38" w="5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538394" y="3930239"/>
              <a:ext cx="104950" cy="82726"/>
            </a:xfrm>
            <a:custGeom>
              <a:rect b="b" l="l" r="r" t="t"/>
              <a:pathLst>
                <a:path extrusionOk="0" h="82726" w="10495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586362" y="3924595"/>
              <a:ext cx="104950" cy="82726"/>
            </a:xfrm>
            <a:custGeom>
              <a:rect b="b" l="l" r="r" t="t"/>
              <a:pathLst>
                <a:path extrusionOk="0" h="82726" w="10495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832786" y="4279895"/>
              <a:ext cx="465015" cy="55559"/>
            </a:xfrm>
            <a:custGeom>
              <a:rect b="b" l="l" r="r" t="t"/>
              <a:pathLst>
                <a:path extrusionOk="0" h="55559" w="465015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418716" y="466150"/>
            <a:ext cx="609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Модель базы данных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22935" y="1715037"/>
            <a:ext cx="98889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Основные таблицы: Новости, Расписания, Информация о рейсах, Погода и др.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Связи между таблицами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Пример структуры таблиц (можно показать схему или скриншот из файла)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3234" y="3429000"/>
            <a:ext cx="2015289" cy="201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/>
        </p:nvSpPr>
        <p:spPr>
          <a:xfrm>
            <a:off x="255151" y="453000"/>
            <a:ext cx="696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Использование ADO.NET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55151" y="1705445"/>
            <a:ext cx="113406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Объяснение, что такое ADO.NET (работа с базой данных через соединения, команды, адаптеры)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Основные компоненты: SqlConnection, SqlCommand, SqlDataReader, SqlDataAdapter</a:t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Пример кода для извлечения данных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9" y="2855495"/>
            <a:ext cx="3406942" cy="340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Это изображение содержит рисунок мужчины с бородой. " id="189" name="Google Shape;189;p20"/>
          <p:cNvGrpSpPr/>
          <p:nvPr/>
        </p:nvGrpSpPr>
        <p:grpSpPr>
          <a:xfrm>
            <a:off x="763143" y="1365584"/>
            <a:ext cx="4090742" cy="5492416"/>
            <a:chOff x="117404" y="1951388"/>
            <a:chExt cx="3810340" cy="5197917"/>
          </a:xfrm>
        </p:grpSpPr>
        <p:sp>
          <p:nvSpPr>
            <p:cNvPr id="190" name="Google Shape;190;p20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grpSp>
          <p:nvGrpSpPr>
            <p:cNvPr id="191" name="Google Shape;191;p20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rect b="b" l="l" r="r" t="t"/>
                <a:pathLst>
                  <a:path extrusionOk="0" h="562" w="50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rect b="b" l="l" r="r" t="t"/>
                <a:pathLst>
                  <a:path extrusionOk="0" h="844" w="467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rect b="b" l="l" r="r" t="t"/>
                <a:pathLst>
                  <a:path extrusionOk="0" h="228" w="405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rect b="b" l="l" r="r" t="t"/>
                <a:pathLst>
                  <a:path extrusionOk="0" h="678" w="262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rect b="b" l="l" r="r" t="t"/>
                <a:pathLst>
                  <a:path extrusionOk="0" h="1856" w="1079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rect b="b" l="l" r="r" t="t"/>
                <a:pathLst>
                  <a:path extrusionOk="0" h="314" w="37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rect b="b" l="l" r="r" t="t"/>
                <a:pathLst>
                  <a:path extrusionOk="0" h="142" w="97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rect b="b" l="l" r="r" t="t"/>
                <a:pathLst>
                  <a:path extrusionOk="0" h="636" w="375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rect b="b" l="l" r="r" t="t"/>
                <a:pathLst>
                  <a:path extrusionOk="0" h="124" w="401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rect b="b" l="l" r="r" t="t"/>
                <a:pathLst>
                  <a:path extrusionOk="0" h="341" w="285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rect b="b" l="l" r="r" t="t"/>
                <a:pathLst>
                  <a:path extrusionOk="0" h="257" w="145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rect b="b" l="l" r="r" t="t"/>
                <a:pathLst>
                  <a:path extrusionOk="0" h="253" w="428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rect b="b" l="l" r="r" t="t"/>
                <a:pathLst>
                  <a:path extrusionOk="0" h="935" w="1016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1E3ADA"/>
                  </a:solidFill>
                  <a:latin typeface="Play"/>
                  <a:ea typeface="Play"/>
                  <a:cs typeface="Play"/>
                  <a:sym typeface="Play"/>
                </a:endParaRPr>
              </a:p>
            </p:txBody>
          </p:sp>
        </p:grpSp>
        <p:sp>
          <p:nvSpPr>
            <p:cNvPr id="205" name="Google Shape;205;p20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b="0%" l="100%" r="0%" t="100%"/>
              </a:path>
              <a:tileRect b="-100%" l="0%" r="-100%" t="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b="0%" l="100%" r="0%" t="100%"/>
              </a:path>
              <a:tileRect b="-100%" l="0%" r="-100%" t="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b="0%" l="100%" r="0%" t="100%"/>
              </a:path>
              <a:tileRect b="-100%" l="0%" r="-100%" t="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210" name="Google Shape;210;p20"/>
          <p:cNvSpPr txBox="1"/>
          <p:nvPr/>
        </p:nvSpPr>
        <p:spPr>
          <a:xfrm>
            <a:off x="763143" y="339505"/>
            <a:ext cx="60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Ключевые функции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685397" y="1365681"/>
            <a:ext cx="75066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Просмотр новостей и расписаний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Обновление информации в реальном времени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Административные функции (добавление/удаление данных)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Пользовательский интерфейс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437650" y="332700"/>
            <a:ext cx="67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Пример использования системы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37650" y="1795529"/>
            <a:ext cx="67017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Как пользователь просматривает информацию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Обновление данных через административную панель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Char char="•"/>
            </a:pPr>
            <a:r>
              <a:rPr b="1" lang="ru-RU" sz="1800">
                <a:solidFill>
                  <a:srgbClr val="1E3ADA"/>
                </a:solidFill>
                <a:latin typeface="Play"/>
                <a:ea typeface="Play"/>
                <a:cs typeface="Play"/>
                <a:sym typeface="Play"/>
              </a:rPr>
              <a:t>Обработка ошибок и стабильность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1800">
              <a:solidFill>
                <a:srgbClr val="1E3ADA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219" name="Google Shape;219;p21"/>
          <p:cNvGrpSpPr/>
          <p:nvPr/>
        </p:nvGrpSpPr>
        <p:grpSpPr>
          <a:xfrm>
            <a:off x="4558992" y="2919660"/>
            <a:ext cx="6040829" cy="3153419"/>
            <a:chOff x="1504597" y="2399471"/>
            <a:chExt cx="6134807" cy="3202478"/>
          </a:xfrm>
        </p:grpSpPr>
        <p:sp>
          <p:nvSpPr>
            <p:cNvPr id="220" name="Google Shape;220;p21"/>
            <p:cNvSpPr/>
            <p:nvPr/>
          </p:nvSpPr>
          <p:spPr>
            <a:xfrm>
              <a:off x="3063972" y="4165973"/>
              <a:ext cx="836057" cy="1435976"/>
            </a:xfrm>
            <a:custGeom>
              <a:rect b="b" l="l" r="r" t="t"/>
              <a:pathLst>
                <a:path extrusionOk="0" h="3562" w="1874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266439" y="4430998"/>
              <a:ext cx="1201064" cy="968402"/>
            </a:xfrm>
            <a:custGeom>
              <a:rect b="b" l="l" r="r" t="t"/>
              <a:pathLst>
                <a:path extrusionOk="0" h="2404" w="2690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915668" y="3671184"/>
              <a:ext cx="1239013" cy="1462182"/>
            </a:xfrm>
            <a:custGeom>
              <a:rect b="b" l="l" r="r" t="t"/>
              <a:pathLst>
                <a:path extrusionOk="0" h="3628" w="2776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040675" y="2527450"/>
              <a:ext cx="1264689" cy="1655655"/>
            </a:xfrm>
            <a:custGeom>
              <a:rect b="b" l="l" r="r" t="t"/>
              <a:pathLst>
                <a:path extrusionOk="0" h="4108" w="2834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024074" y="2480087"/>
              <a:ext cx="2615330" cy="2204852"/>
            </a:xfrm>
            <a:custGeom>
              <a:rect b="b" l="l" r="r" t="t"/>
              <a:pathLst>
                <a:path extrusionOk="0" h="5472" w="5856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948495" y="4209922"/>
              <a:ext cx="3572" cy="4030"/>
            </a:xfrm>
            <a:custGeom>
              <a:rect b="b" l="l" r="r" t="t"/>
              <a:pathLst>
                <a:path extrusionOk="0" h="10" w="8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21"/>
            <p:cNvGrpSpPr/>
            <p:nvPr/>
          </p:nvGrpSpPr>
          <p:grpSpPr>
            <a:xfrm>
              <a:off x="1504597" y="2399471"/>
              <a:ext cx="2802847" cy="1873326"/>
              <a:chOff x="93979" y="699453"/>
              <a:chExt cx="3986530" cy="2951480"/>
            </a:xfrm>
          </p:grpSpPr>
          <p:sp>
            <p:nvSpPr>
              <p:cNvPr id="227" name="Google Shape;227;p21"/>
              <p:cNvSpPr/>
              <p:nvPr/>
            </p:nvSpPr>
            <p:spPr>
              <a:xfrm>
                <a:off x="1352550" y="1099503"/>
                <a:ext cx="40640" cy="26670"/>
              </a:xfrm>
              <a:custGeom>
                <a:rect b="b" l="l" r="r" t="t"/>
                <a:pathLst>
                  <a:path extrusionOk="0" h="42" w="64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>
                <a:off x="1184910" y="1173163"/>
                <a:ext cx="270510" cy="165100"/>
              </a:xfrm>
              <a:custGeom>
                <a:rect b="b" l="l" r="r" t="t"/>
                <a:pathLst>
                  <a:path extrusionOk="0" h="260" w="426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1258570" y="1024573"/>
                <a:ext cx="190500" cy="87630"/>
              </a:xfrm>
              <a:custGeom>
                <a:rect b="b" l="l" r="r" t="t"/>
                <a:pathLst>
                  <a:path extrusionOk="0" h="138" w="300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1468120" y="1056323"/>
                <a:ext cx="35560" cy="10160"/>
              </a:xfrm>
              <a:custGeom>
                <a:rect b="b" l="l" r="r" t="t"/>
                <a:pathLst>
                  <a:path extrusionOk="0" h="16" w="5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1464310" y="996633"/>
                <a:ext cx="34290" cy="19050"/>
              </a:xfrm>
              <a:custGeom>
                <a:rect b="b" l="l" r="r" t="t"/>
                <a:pathLst>
                  <a:path extrusionOk="0" h="30" w="54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1504950" y="994093"/>
                <a:ext cx="97790" cy="39370"/>
              </a:xfrm>
              <a:custGeom>
                <a:rect b="b" l="l" r="r" t="t"/>
                <a:pathLst>
                  <a:path extrusionOk="0" h="62" w="154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1772920" y="1067753"/>
                <a:ext cx="143510" cy="87630"/>
              </a:xfrm>
              <a:custGeom>
                <a:rect b="b" l="l" r="r" t="t"/>
                <a:pathLst>
                  <a:path extrusionOk="0" h="138" w="226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1842770" y="887413"/>
                <a:ext cx="36830" cy="25400"/>
              </a:xfrm>
              <a:custGeom>
                <a:rect b="b" l="l" r="r" t="t"/>
                <a:pathLst>
                  <a:path extrusionOk="0" h="40" w="58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1507490" y="963613"/>
                <a:ext cx="102870" cy="24130"/>
              </a:xfrm>
              <a:custGeom>
                <a:rect b="b" l="l" r="r" t="t"/>
                <a:pathLst>
                  <a:path extrusionOk="0" h="38" w="162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1703070" y="928053"/>
                <a:ext cx="168910" cy="82550"/>
              </a:xfrm>
              <a:custGeom>
                <a:rect b="b" l="l" r="r" t="t"/>
                <a:pathLst>
                  <a:path extrusionOk="0" h="130" w="266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1694180" y="1013143"/>
                <a:ext cx="44450" cy="33020"/>
              </a:xfrm>
              <a:custGeom>
                <a:rect b="b" l="l" r="r" t="t"/>
                <a:pathLst>
                  <a:path extrusionOk="0" h="52" w="70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1883410" y="957263"/>
                <a:ext cx="95250" cy="54610"/>
              </a:xfrm>
              <a:custGeom>
                <a:rect b="b" l="l" r="r" t="t"/>
                <a:pathLst>
                  <a:path extrusionOk="0" h="86" w="150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646430" y="1806893"/>
                <a:ext cx="15240" cy="8890"/>
              </a:xfrm>
              <a:custGeom>
                <a:rect b="b" l="l" r="r" t="t"/>
                <a:pathLst>
                  <a:path extrusionOk="0" h="14" w="2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615950" y="1811973"/>
                <a:ext cx="24130" cy="22860"/>
              </a:xfrm>
              <a:custGeom>
                <a:rect b="b" l="l" r="r" t="t"/>
                <a:pathLst>
                  <a:path extrusionOk="0" h="36" w="38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1395730" y="1058863"/>
                <a:ext cx="317500" cy="121920"/>
              </a:xfrm>
              <a:custGeom>
                <a:rect b="b" l="l" r="r" t="t"/>
                <a:pathLst>
                  <a:path extrusionOk="0" h="192" w="500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2233930" y="3139123"/>
                <a:ext cx="278130" cy="109220"/>
              </a:xfrm>
              <a:custGeom>
                <a:rect b="b" l="l" r="r" t="t"/>
                <a:pathLst>
                  <a:path extrusionOk="0" h="172" w="438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2791460" y="3296603"/>
                <a:ext cx="5080" cy="5080"/>
              </a:xfrm>
              <a:custGeom>
                <a:rect b="b" l="l" r="r" t="t"/>
                <a:pathLst>
                  <a:path extrusionOk="0" h="8" w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93979" y="1296353"/>
                <a:ext cx="2874010" cy="2354580"/>
              </a:xfrm>
              <a:custGeom>
                <a:rect b="b" l="l" r="r" t="t"/>
                <a:pathLst>
                  <a:path extrusionOk="0" h="3708" w="4526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1927860" y="823913"/>
                <a:ext cx="304800" cy="171450"/>
              </a:xfrm>
              <a:custGeom>
                <a:rect b="b" l="l" r="r" t="t"/>
                <a:pathLst>
                  <a:path extrusionOk="0" h="270" w="48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100580" y="1206183"/>
                <a:ext cx="734060" cy="539750"/>
              </a:xfrm>
              <a:custGeom>
                <a:rect b="b" l="l" r="r" t="t"/>
                <a:pathLst>
                  <a:path extrusionOk="0" h="850" w="1156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731770" y="1751013"/>
                <a:ext cx="20320" cy="15240"/>
              </a:xfrm>
              <a:custGeom>
                <a:rect b="b" l="l" r="r" t="t"/>
                <a:pathLst>
                  <a:path extrusionOk="0" h="24" w="32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56840" y="1799273"/>
                <a:ext cx="13970" cy="15240"/>
              </a:xfrm>
              <a:custGeom>
                <a:rect b="b" l="l" r="r" t="t"/>
                <a:pathLst>
                  <a:path extrusionOk="0" h="24" w="22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352040" y="1724343"/>
                <a:ext cx="22860" cy="34290"/>
              </a:xfrm>
              <a:custGeom>
                <a:rect b="b" l="l" r="r" t="t"/>
                <a:pathLst>
                  <a:path extrusionOk="0" h="54" w="36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428240" y="1463993"/>
                <a:ext cx="59690" cy="48260"/>
              </a:xfrm>
              <a:custGeom>
                <a:rect b="b" l="l" r="r" t="t"/>
                <a:pathLst>
                  <a:path extrusionOk="0" h="76" w="94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1668780" y="1211263"/>
                <a:ext cx="63500" cy="43180"/>
              </a:xfrm>
              <a:custGeom>
                <a:rect b="b" l="l" r="r" t="t"/>
                <a:pathLst>
                  <a:path extrusionOk="0" h="68" w="100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1733550" y="1088073"/>
                <a:ext cx="48260" cy="10160"/>
              </a:xfrm>
              <a:custGeom>
                <a:rect b="b" l="l" r="r" t="t"/>
                <a:pathLst>
                  <a:path extrusionOk="0" h="16" w="7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1723390" y="1129983"/>
                <a:ext cx="30480" cy="20320"/>
              </a:xfrm>
              <a:custGeom>
                <a:rect b="b" l="l" r="r" t="t"/>
                <a:pathLst>
                  <a:path extrusionOk="0" h="32" w="48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728470" y="1065213"/>
                <a:ext cx="44450" cy="21590"/>
              </a:xfrm>
              <a:custGeom>
                <a:rect b="b" l="l" r="r" t="t"/>
                <a:pathLst>
                  <a:path extrusionOk="0" h="34" w="70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1922780" y="1048703"/>
                <a:ext cx="449580" cy="129540"/>
              </a:xfrm>
              <a:custGeom>
                <a:rect b="b" l="l" r="r" t="t"/>
                <a:pathLst>
                  <a:path extrusionOk="0" h="204" w="708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1936750" y="1119823"/>
                <a:ext cx="81280" cy="49530"/>
              </a:xfrm>
              <a:custGeom>
                <a:rect b="b" l="l" r="r" t="t"/>
                <a:pathLst>
                  <a:path extrusionOk="0" h="78" w="12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1940560" y="1010603"/>
                <a:ext cx="80010" cy="19050"/>
              </a:xfrm>
              <a:custGeom>
                <a:rect b="b" l="l" r="r" t="t"/>
                <a:pathLst>
                  <a:path extrusionOk="0" h="30" w="126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194560" y="944563"/>
                <a:ext cx="34290" cy="12700"/>
              </a:xfrm>
              <a:custGeom>
                <a:rect b="b" l="l" r="r" t="t"/>
                <a:pathLst>
                  <a:path extrusionOk="0" h="20" w="54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057400" y="727393"/>
                <a:ext cx="784860" cy="367030"/>
              </a:xfrm>
              <a:custGeom>
                <a:rect b="b" l="l" r="r" t="t"/>
                <a:pathLst>
                  <a:path extrusionOk="0" h="578" w="1236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335530" y="1211263"/>
                <a:ext cx="121920" cy="48260"/>
              </a:xfrm>
              <a:custGeom>
                <a:rect b="b" l="l" r="r" t="t"/>
                <a:pathLst>
                  <a:path extrusionOk="0" h="76" w="192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1762760" y="1103313"/>
                <a:ext cx="29210" cy="11430"/>
              </a:xfrm>
              <a:custGeom>
                <a:rect b="b" l="l" r="r" t="t"/>
                <a:pathLst>
                  <a:path extrusionOk="0" h="18" w="46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1954530" y="1190943"/>
                <a:ext cx="138430" cy="102870"/>
              </a:xfrm>
              <a:custGeom>
                <a:rect b="b" l="l" r="r" t="t"/>
                <a:pathLst>
                  <a:path extrusionOk="0" h="162" w="218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2172970" y="1573213"/>
                <a:ext cx="176530" cy="121920"/>
              </a:xfrm>
              <a:custGeom>
                <a:rect b="b" l="l" r="r" t="t"/>
                <a:pathLst>
                  <a:path extrusionOk="0" h="192" w="278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178050" y="1465263"/>
                <a:ext cx="15240" cy="24130"/>
              </a:xfrm>
              <a:custGeom>
                <a:rect b="b" l="l" r="r" t="t"/>
                <a:pathLst>
                  <a:path extrusionOk="0" h="38" w="24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258060" y="1697673"/>
                <a:ext cx="52070" cy="36830"/>
              </a:xfrm>
              <a:custGeom>
                <a:rect b="b" l="l" r="r" t="t"/>
                <a:pathLst>
                  <a:path extrusionOk="0" h="58" w="82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1357630" y="1230313"/>
                <a:ext cx="467360" cy="227330"/>
              </a:xfrm>
              <a:custGeom>
                <a:rect b="b" l="l" r="r" t="t"/>
                <a:pathLst>
                  <a:path extrusionOk="0" h="358" w="736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1776730" y="1203643"/>
                <a:ext cx="165100" cy="125730"/>
              </a:xfrm>
              <a:custGeom>
                <a:rect b="b" l="l" r="r" t="t"/>
                <a:pathLst>
                  <a:path extrusionOk="0" h="198" w="260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1750060" y="1098233"/>
                <a:ext cx="34290" cy="8890"/>
              </a:xfrm>
              <a:custGeom>
                <a:rect b="b" l="l" r="r" t="t"/>
                <a:pathLst>
                  <a:path extrusionOk="0" h="14" w="5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1854200" y="1394143"/>
                <a:ext cx="114300" cy="66040"/>
              </a:xfrm>
              <a:custGeom>
                <a:rect b="b" l="l" r="r" t="t"/>
                <a:pathLst>
                  <a:path extrusionOk="0" h="104" w="180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529839" y="699453"/>
                <a:ext cx="1550670" cy="1127760"/>
              </a:xfrm>
              <a:custGeom>
                <a:rect b="b" l="l" r="r" t="t"/>
                <a:pathLst>
                  <a:path extrusionOk="0" h="1776" w="2442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1" name="Google Shape;271;p21"/>
            <p:cNvSpPr/>
            <p:nvPr/>
          </p:nvSpPr>
          <p:spPr>
            <a:xfrm>
              <a:off x="3956532" y="4207503"/>
              <a:ext cx="2678" cy="3224"/>
            </a:xfrm>
            <a:custGeom>
              <a:rect b="b" l="l" r="r" t="t"/>
              <a:pathLst>
                <a:path extrusionOk="0" h="8" w="6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960208" y="4202250"/>
              <a:ext cx="1116" cy="1007"/>
            </a:xfrm>
            <a:custGeom>
              <a:rect b="b" l="l" r="r" t="t"/>
              <a:pathLst>
                <a:path extrusionOk="0" h="4" w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951969" y="4201861"/>
              <a:ext cx="2678" cy="3224"/>
            </a:xfrm>
            <a:custGeom>
              <a:rect b="b" l="l" r="r" t="t"/>
              <a:pathLst>
                <a:path extrusionOk="0" h="8" w="6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952965" y="4209874"/>
              <a:ext cx="1785" cy="2418"/>
            </a:xfrm>
            <a:custGeom>
              <a:rect b="b" l="l" r="r" t="t"/>
              <a:pathLst>
                <a:path extrusionOk="0" h="6" w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950141" y="4196164"/>
              <a:ext cx="3572" cy="2418"/>
            </a:xfrm>
            <a:custGeom>
              <a:rect b="b" l="l" r="r" t="t"/>
              <a:pathLst>
                <a:path extrusionOk="0" h="6" w="8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945656" y="4202169"/>
              <a:ext cx="2232" cy="1007"/>
            </a:xfrm>
            <a:custGeom>
              <a:rect b="b" l="l" r="r" t="t"/>
              <a:pathLst>
                <a:path extrusionOk="0" h="4" w="6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947487" y="4207726"/>
              <a:ext cx="2678" cy="1612"/>
            </a:xfrm>
            <a:custGeom>
              <a:rect b="b" l="l" r="r" t="t"/>
              <a:pathLst>
                <a:path extrusionOk="0" h="4" w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