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58" r:id="rId4"/>
    <p:sldId id="257" r:id="rId5"/>
    <p:sldId id="270" r:id="rId6"/>
    <p:sldId id="260" r:id="rId7"/>
    <p:sldId id="262" r:id="rId8"/>
    <p:sldId id="263" r:id="rId9"/>
    <p:sldId id="264" r:id="rId10"/>
    <p:sldId id="261" r:id="rId11"/>
    <p:sldId id="265" r:id="rId12"/>
    <p:sldId id="266" r:id="rId13"/>
    <p:sldId id="271" r:id="rId14"/>
    <p:sldId id="273" r:id="rId15"/>
    <p:sldId id="267" r:id="rId16"/>
    <p:sldId id="274" r:id="rId17"/>
    <p:sldId id="268" r:id="rId18"/>
    <p:sldId id="276" r:id="rId19"/>
    <p:sldId id="277" r:id="rId20"/>
    <p:sldId id="275" r:id="rId21"/>
    <p:sldId id="269"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1C6E5-7557-450A-887D-304E5054A224}" v="353" dt="2024-05-29T17:11:38.9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72" autoAdjust="0"/>
  </p:normalViewPr>
  <p:slideViewPr>
    <p:cSldViewPr snapToGrid="0">
      <p:cViewPr varScale="1">
        <p:scale>
          <a:sx n="109" d="100"/>
          <a:sy n="109"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ertz, Brian" userId="722b4b55-932a-47f0-9d67-950cab89756e" providerId="ADAL" clId="{8701C6E5-7557-450A-887D-304E5054A224}"/>
    <pc:docChg chg="undo custSel addSld delSld modSld sldOrd">
      <pc:chgData name="Bonertz, Brian" userId="722b4b55-932a-47f0-9d67-950cab89756e" providerId="ADAL" clId="{8701C6E5-7557-450A-887D-304E5054A224}" dt="2024-05-29T17:11:44.630" v="12207" actId="27636"/>
      <pc:docMkLst>
        <pc:docMk/>
      </pc:docMkLst>
      <pc:sldChg chg="addSp modSp mod setBg">
        <pc:chgData name="Bonertz, Brian" userId="722b4b55-932a-47f0-9d67-950cab89756e" providerId="ADAL" clId="{8701C6E5-7557-450A-887D-304E5054A224}" dt="2024-05-24T20:53:52.306" v="1" actId="26606"/>
        <pc:sldMkLst>
          <pc:docMk/>
          <pc:sldMk cId="4266587723" sldId="256"/>
        </pc:sldMkLst>
        <pc:spChg chg="mod">
          <ac:chgData name="Bonertz, Brian" userId="722b4b55-932a-47f0-9d67-950cab89756e" providerId="ADAL" clId="{8701C6E5-7557-450A-887D-304E5054A224}" dt="2024-05-24T20:53:52.306" v="1" actId="26606"/>
          <ac:spMkLst>
            <pc:docMk/>
            <pc:sldMk cId="4266587723" sldId="256"/>
            <ac:spMk id="2" creationId="{3CE92F89-02C7-B9D6-CB20-ED8FB7763C4A}"/>
          </ac:spMkLst>
        </pc:spChg>
        <pc:spChg chg="mod">
          <ac:chgData name="Bonertz, Brian" userId="722b4b55-932a-47f0-9d67-950cab89756e" providerId="ADAL" clId="{8701C6E5-7557-450A-887D-304E5054A224}" dt="2024-05-24T20:53:52.306" v="1" actId="26606"/>
          <ac:spMkLst>
            <pc:docMk/>
            <pc:sldMk cId="4266587723" sldId="256"/>
            <ac:spMk id="3" creationId="{68C4A4C8-F1C7-BC80-FF8E-19A38EEA6F10}"/>
          </ac:spMkLst>
        </pc:spChg>
        <pc:spChg chg="add">
          <ac:chgData name="Bonertz, Brian" userId="722b4b55-932a-47f0-9d67-950cab89756e" providerId="ADAL" clId="{8701C6E5-7557-450A-887D-304E5054A224}" dt="2024-05-24T20:53:52.306" v="1" actId="26606"/>
          <ac:spMkLst>
            <pc:docMk/>
            <pc:sldMk cId="4266587723" sldId="256"/>
            <ac:spMk id="8" creationId="{1ACA2EA0-FFD3-42EC-9406-B595015ED96E}"/>
          </ac:spMkLst>
        </pc:spChg>
        <pc:spChg chg="add">
          <ac:chgData name="Bonertz, Brian" userId="722b4b55-932a-47f0-9d67-950cab89756e" providerId="ADAL" clId="{8701C6E5-7557-450A-887D-304E5054A224}" dt="2024-05-24T20:53:52.306" v="1" actId="26606"/>
          <ac:spMkLst>
            <pc:docMk/>
            <pc:sldMk cId="4266587723" sldId="256"/>
            <ac:spMk id="10" creationId="{D5288BCE-665C-472A-8C43-664BCFA31E43}"/>
          </ac:spMkLst>
        </pc:spChg>
        <pc:spChg chg="add">
          <ac:chgData name="Bonertz, Brian" userId="722b4b55-932a-47f0-9d67-950cab89756e" providerId="ADAL" clId="{8701C6E5-7557-450A-887D-304E5054A224}" dt="2024-05-24T20:53:52.306" v="1" actId="26606"/>
          <ac:spMkLst>
            <pc:docMk/>
            <pc:sldMk cId="4266587723" sldId="256"/>
            <ac:spMk id="12" creationId="{46C57131-53A7-4C1A-BEA8-25F06A06AD29}"/>
          </ac:spMkLst>
        </pc:spChg>
      </pc:sldChg>
      <pc:sldChg chg="addSp modSp mod setBg">
        <pc:chgData name="Bonertz, Brian" userId="722b4b55-932a-47f0-9d67-950cab89756e" providerId="ADAL" clId="{8701C6E5-7557-450A-887D-304E5054A224}" dt="2024-05-24T20:53:36.965" v="0" actId="26606"/>
        <pc:sldMkLst>
          <pc:docMk/>
          <pc:sldMk cId="1541149094" sldId="257"/>
        </pc:sldMkLst>
        <pc:spChg chg="mod ord">
          <ac:chgData name="Bonertz, Brian" userId="722b4b55-932a-47f0-9d67-950cab89756e" providerId="ADAL" clId="{8701C6E5-7557-450A-887D-304E5054A224}" dt="2024-05-24T20:53:36.965" v="0" actId="26606"/>
          <ac:spMkLst>
            <pc:docMk/>
            <pc:sldMk cId="1541149094" sldId="257"/>
            <ac:spMk id="2" creationId="{B94B60F9-F842-3DFD-45FD-21523AFE5E45}"/>
          </ac:spMkLst>
        </pc:spChg>
        <pc:spChg chg="mod ord">
          <ac:chgData name="Bonertz, Brian" userId="722b4b55-932a-47f0-9d67-950cab89756e" providerId="ADAL" clId="{8701C6E5-7557-450A-887D-304E5054A224}" dt="2024-05-24T20:53:36.965" v="0" actId="26606"/>
          <ac:spMkLst>
            <pc:docMk/>
            <pc:sldMk cId="1541149094" sldId="257"/>
            <ac:spMk id="3" creationId="{93DE6569-79C7-88BF-3F9F-015CD950AC82}"/>
          </ac:spMkLst>
        </pc:spChg>
        <pc:spChg chg="add">
          <ac:chgData name="Bonertz, Brian" userId="722b4b55-932a-47f0-9d67-950cab89756e" providerId="ADAL" clId="{8701C6E5-7557-450A-887D-304E5054A224}" dt="2024-05-24T20:53:36.965" v="0" actId="26606"/>
          <ac:spMkLst>
            <pc:docMk/>
            <pc:sldMk cId="1541149094" sldId="257"/>
            <ac:spMk id="1035" creationId="{231BF440-39FA-4087-84CC-2EEC0BBDAF29}"/>
          </ac:spMkLst>
        </pc:spChg>
        <pc:spChg chg="add">
          <ac:chgData name="Bonertz, Brian" userId="722b4b55-932a-47f0-9d67-950cab89756e" providerId="ADAL" clId="{8701C6E5-7557-450A-887D-304E5054A224}" dt="2024-05-24T20:53:36.965" v="0" actId="26606"/>
          <ac:spMkLst>
            <pc:docMk/>
            <pc:sldMk cId="1541149094" sldId="257"/>
            <ac:spMk id="1037" creationId="{F04E4CBA-303B-48BD-8451-C2701CB0EEBF}"/>
          </ac:spMkLst>
        </pc:spChg>
        <pc:spChg chg="add">
          <ac:chgData name="Bonertz, Brian" userId="722b4b55-932a-47f0-9d67-950cab89756e" providerId="ADAL" clId="{8701C6E5-7557-450A-887D-304E5054A224}" dt="2024-05-24T20:53:36.965" v="0" actId="26606"/>
          <ac:spMkLst>
            <pc:docMk/>
            <pc:sldMk cId="1541149094" sldId="257"/>
            <ac:spMk id="1039" creationId="{F6CA58B3-AFCC-4A40-9882-50D5080879B0}"/>
          </ac:spMkLst>
        </pc:spChg>
        <pc:spChg chg="add">
          <ac:chgData name="Bonertz, Brian" userId="722b4b55-932a-47f0-9d67-950cab89756e" providerId="ADAL" clId="{8701C6E5-7557-450A-887D-304E5054A224}" dt="2024-05-24T20:53:36.965" v="0" actId="26606"/>
          <ac:spMkLst>
            <pc:docMk/>
            <pc:sldMk cId="1541149094" sldId="257"/>
            <ac:spMk id="1041" creationId="{75C56826-D4E5-42ED-8529-079651CB3005}"/>
          </ac:spMkLst>
        </pc:spChg>
        <pc:spChg chg="add">
          <ac:chgData name="Bonertz, Brian" userId="722b4b55-932a-47f0-9d67-950cab89756e" providerId="ADAL" clId="{8701C6E5-7557-450A-887D-304E5054A224}" dt="2024-05-24T20:53:36.965" v="0" actId="26606"/>
          <ac:spMkLst>
            <pc:docMk/>
            <pc:sldMk cId="1541149094" sldId="257"/>
            <ac:spMk id="1043" creationId="{82095FCE-EF05-4443-B97A-85DEE3A5CA17}"/>
          </ac:spMkLst>
        </pc:spChg>
        <pc:spChg chg="add">
          <ac:chgData name="Bonertz, Brian" userId="722b4b55-932a-47f0-9d67-950cab89756e" providerId="ADAL" clId="{8701C6E5-7557-450A-887D-304E5054A224}" dt="2024-05-24T20:53:36.965" v="0" actId="26606"/>
          <ac:spMkLst>
            <pc:docMk/>
            <pc:sldMk cId="1541149094" sldId="257"/>
            <ac:spMk id="1045" creationId="{CA00AE6B-AA30-4CF8-BA6F-339B780AD76C}"/>
          </ac:spMkLst>
        </pc:spChg>
        <pc:picChg chg="mod">
          <ac:chgData name="Bonertz, Brian" userId="722b4b55-932a-47f0-9d67-950cab89756e" providerId="ADAL" clId="{8701C6E5-7557-450A-887D-304E5054A224}" dt="2024-05-24T20:53:36.965" v="0" actId="26606"/>
          <ac:picMkLst>
            <pc:docMk/>
            <pc:sldMk cId="1541149094" sldId="257"/>
            <ac:picMk id="1028" creationId="{D7DCB0CE-B2C3-7CCF-A898-2FFF52782E3F}"/>
          </ac:picMkLst>
        </pc:picChg>
        <pc:picChg chg="mod">
          <ac:chgData name="Bonertz, Brian" userId="722b4b55-932a-47f0-9d67-950cab89756e" providerId="ADAL" clId="{8701C6E5-7557-450A-887D-304E5054A224}" dt="2024-05-24T20:53:36.965" v="0" actId="26606"/>
          <ac:picMkLst>
            <pc:docMk/>
            <pc:sldMk cId="1541149094" sldId="257"/>
            <ac:picMk id="1030" creationId="{A35B7B23-BA67-A997-C4D1-D88A9B7B1214}"/>
          </ac:picMkLst>
        </pc:picChg>
      </pc:sldChg>
      <pc:sldChg chg="addSp delSp modSp mod ord setBg modNotesTx">
        <pc:chgData name="Bonertz, Brian" userId="722b4b55-932a-47f0-9d67-950cab89756e" providerId="ADAL" clId="{8701C6E5-7557-450A-887D-304E5054A224}" dt="2024-05-28T21:51:02.162" v="12203" actId="1076"/>
        <pc:sldMkLst>
          <pc:docMk/>
          <pc:sldMk cId="2272619200" sldId="258"/>
        </pc:sldMkLst>
        <pc:spChg chg="mod">
          <ac:chgData name="Bonertz, Brian" userId="722b4b55-932a-47f0-9d67-950cab89756e" providerId="ADAL" clId="{8701C6E5-7557-450A-887D-304E5054A224}" dt="2024-05-28T21:50:45.033" v="12199" actId="26606"/>
          <ac:spMkLst>
            <pc:docMk/>
            <pc:sldMk cId="2272619200" sldId="258"/>
            <ac:spMk id="2" creationId="{901CE365-4282-560A-1796-F37DE88DBA49}"/>
          </ac:spMkLst>
        </pc:spChg>
        <pc:spChg chg="add del">
          <ac:chgData name="Bonertz, Brian" userId="722b4b55-932a-47f0-9d67-950cab89756e" providerId="ADAL" clId="{8701C6E5-7557-450A-887D-304E5054A224}" dt="2024-05-28T21:50:45.033" v="12199" actId="26606"/>
          <ac:spMkLst>
            <pc:docMk/>
            <pc:sldMk cId="2272619200" sldId="258"/>
            <ac:spMk id="13" creationId="{0550F5B9-399F-4FAD-AE6C-ED65F9A43A74}"/>
          </ac:spMkLst>
        </pc:spChg>
        <pc:spChg chg="add del">
          <ac:chgData name="Bonertz, Brian" userId="722b4b55-932a-47f0-9d67-950cab89756e" providerId="ADAL" clId="{8701C6E5-7557-450A-887D-304E5054A224}" dt="2024-05-28T21:50:45.033" v="12199" actId="26606"/>
          <ac:spMkLst>
            <pc:docMk/>
            <pc:sldMk cId="2272619200" sldId="258"/>
            <ac:spMk id="15" creationId="{C062E60F-5CD4-4268-8359-8076634680E5}"/>
          </ac:spMkLst>
        </pc:spChg>
        <pc:spChg chg="add del">
          <ac:chgData name="Bonertz, Brian" userId="722b4b55-932a-47f0-9d67-950cab89756e" providerId="ADAL" clId="{8701C6E5-7557-450A-887D-304E5054A224}" dt="2024-05-28T21:50:45.033" v="12199" actId="26606"/>
          <ac:spMkLst>
            <pc:docMk/>
            <pc:sldMk cId="2272619200" sldId="258"/>
            <ac:spMk id="17" creationId="{BB341EC3-1810-4D33-BA3F-E2D0AA0ECFB6}"/>
          </ac:spMkLst>
        </pc:spChg>
        <pc:spChg chg="add del">
          <ac:chgData name="Bonertz, Brian" userId="722b4b55-932a-47f0-9d67-950cab89756e" providerId="ADAL" clId="{8701C6E5-7557-450A-887D-304E5054A224}" dt="2024-05-28T21:50:45.033" v="12199" actId="26606"/>
          <ac:spMkLst>
            <pc:docMk/>
            <pc:sldMk cId="2272619200" sldId="258"/>
            <ac:spMk id="19" creationId="{10127CDE-2B99-47A8-BB3C-7D17519105E0}"/>
          </ac:spMkLst>
        </pc:spChg>
        <pc:spChg chg="add">
          <ac:chgData name="Bonertz, Brian" userId="722b4b55-932a-47f0-9d67-950cab89756e" providerId="ADAL" clId="{8701C6E5-7557-450A-887D-304E5054A224}" dt="2024-05-28T21:50:45.033" v="12199" actId="26606"/>
          <ac:spMkLst>
            <pc:docMk/>
            <pc:sldMk cId="2272619200" sldId="258"/>
            <ac:spMk id="24" creationId="{D47F22ED-3A55-4EDE-A5A8-163D82B09265}"/>
          </ac:spMkLst>
        </pc:spChg>
        <pc:spChg chg="add">
          <ac:chgData name="Bonertz, Brian" userId="722b4b55-932a-47f0-9d67-950cab89756e" providerId="ADAL" clId="{8701C6E5-7557-450A-887D-304E5054A224}" dt="2024-05-28T21:50:45.033" v="12199" actId="26606"/>
          <ac:spMkLst>
            <pc:docMk/>
            <pc:sldMk cId="2272619200" sldId="258"/>
            <ac:spMk id="26" creationId="{5184EE59-3061-456B-9FB5-98A8E0E74B02}"/>
          </ac:spMkLst>
        </pc:spChg>
        <pc:spChg chg="add">
          <ac:chgData name="Bonertz, Brian" userId="722b4b55-932a-47f0-9d67-950cab89756e" providerId="ADAL" clId="{8701C6E5-7557-450A-887D-304E5054A224}" dt="2024-05-28T21:50:45.033" v="12199" actId="26606"/>
          <ac:spMkLst>
            <pc:docMk/>
            <pc:sldMk cId="2272619200" sldId="258"/>
            <ac:spMk id="28" creationId="{F7E07B5E-9FB5-4C91-8BE4-6167EB58D0A7}"/>
          </ac:spMkLst>
        </pc:spChg>
        <pc:spChg chg="add">
          <ac:chgData name="Bonertz, Brian" userId="722b4b55-932a-47f0-9d67-950cab89756e" providerId="ADAL" clId="{8701C6E5-7557-450A-887D-304E5054A224}" dt="2024-05-28T21:50:45.033" v="12199" actId="26606"/>
          <ac:spMkLst>
            <pc:docMk/>
            <pc:sldMk cId="2272619200" sldId="258"/>
            <ac:spMk id="30" creationId="{37524947-EB09-4DD9-973B-9F75BBCD7269}"/>
          </ac:spMkLst>
        </pc:spChg>
        <pc:spChg chg="add">
          <ac:chgData name="Bonertz, Brian" userId="722b4b55-932a-47f0-9d67-950cab89756e" providerId="ADAL" clId="{8701C6E5-7557-450A-887D-304E5054A224}" dt="2024-05-28T21:50:45.033" v="12199" actId="26606"/>
          <ac:spMkLst>
            <pc:docMk/>
            <pc:sldMk cId="2272619200" sldId="258"/>
            <ac:spMk id="32" creationId="{D30C8E25-2DD1-45C6-9F04-0F0CBF666021}"/>
          </ac:spMkLst>
        </pc:spChg>
        <pc:spChg chg="add">
          <ac:chgData name="Bonertz, Brian" userId="722b4b55-932a-47f0-9d67-950cab89756e" providerId="ADAL" clId="{8701C6E5-7557-450A-887D-304E5054A224}" dt="2024-05-28T21:50:45.033" v="12199" actId="26606"/>
          <ac:spMkLst>
            <pc:docMk/>
            <pc:sldMk cId="2272619200" sldId="258"/>
            <ac:spMk id="34" creationId="{BC57EA3C-C239-4132-A618-5CBE9F896B2F}"/>
          </ac:spMkLst>
        </pc:spChg>
        <pc:graphicFrameChg chg="mod ord modGraphic">
          <ac:chgData name="Bonertz, Brian" userId="722b4b55-932a-47f0-9d67-950cab89756e" providerId="ADAL" clId="{8701C6E5-7557-450A-887D-304E5054A224}" dt="2024-05-28T21:50:45.033" v="12199" actId="26606"/>
          <ac:graphicFrameMkLst>
            <pc:docMk/>
            <pc:sldMk cId="2272619200" sldId="258"/>
            <ac:graphicFrameMk id="8" creationId="{BA01B16A-9793-2987-868F-1B1FD1874E12}"/>
          </ac:graphicFrameMkLst>
        </pc:graphicFrameChg>
        <pc:picChg chg="mod ord">
          <ac:chgData name="Bonertz, Brian" userId="722b4b55-932a-47f0-9d67-950cab89756e" providerId="ADAL" clId="{8701C6E5-7557-450A-887D-304E5054A224}" dt="2024-05-28T21:51:02.162" v="12203" actId="1076"/>
          <ac:picMkLst>
            <pc:docMk/>
            <pc:sldMk cId="2272619200" sldId="258"/>
            <ac:picMk id="4" creationId="{6DBEE3C2-4DC9-85C2-B3A1-12D1618118AA}"/>
          </ac:picMkLst>
        </pc:picChg>
        <pc:picChg chg="mod ord">
          <ac:chgData name="Bonertz, Brian" userId="722b4b55-932a-47f0-9d67-950cab89756e" providerId="ADAL" clId="{8701C6E5-7557-450A-887D-304E5054A224}" dt="2024-05-28T21:50:57.982" v="12202" actId="1076"/>
          <ac:picMkLst>
            <pc:docMk/>
            <pc:sldMk cId="2272619200" sldId="258"/>
            <ac:picMk id="5" creationId="{EDC82D2F-6CC4-BCF6-3305-285EC03F3CB3}"/>
          </ac:picMkLst>
        </pc:picChg>
        <pc:picChg chg="mod ord">
          <ac:chgData name="Bonertz, Brian" userId="722b4b55-932a-47f0-9d67-950cab89756e" providerId="ADAL" clId="{8701C6E5-7557-450A-887D-304E5054A224}" dt="2024-05-28T21:50:54.583" v="12201" actId="1076"/>
          <ac:picMkLst>
            <pc:docMk/>
            <pc:sldMk cId="2272619200" sldId="258"/>
            <ac:picMk id="6" creationId="{D7088A65-1A65-6F0D-8655-97CF225F4057}"/>
          </ac:picMkLst>
        </pc:picChg>
      </pc:sldChg>
      <pc:sldChg chg="addSp delSp modSp mod ord setBg modNotesTx">
        <pc:chgData name="Bonertz, Brian" userId="722b4b55-932a-47f0-9d67-950cab89756e" providerId="ADAL" clId="{8701C6E5-7557-450A-887D-304E5054A224}" dt="2024-05-28T18:53:22.946" v="2582"/>
        <pc:sldMkLst>
          <pc:docMk/>
          <pc:sldMk cId="2071071496" sldId="259"/>
        </pc:sldMkLst>
        <pc:spChg chg="mod">
          <ac:chgData name="Bonertz, Brian" userId="722b4b55-932a-47f0-9d67-950cab89756e" providerId="ADAL" clId="{8701C6E5-7557-450A-887D-304E5054A224}" dt="2024-05-24T20:55:21.035" v="7" actId="26606"/>
          <ac:spMkLst>
            <pc:docMk/>
            <pc:sldMk cId="2071071496" sldId="259"/>
            <ac:spMk id="2" creationId="{9B2996B0-89BF-0D9B-1B44-8C9ED00A6D13}"/>
          </ac:spMkLst>
        </pc:spChg>
        <pc:spChg chg="del">
          <ac:chgData name="Bonertz, Brian" userId="722b4b55-932a-47f0-9d67-950cab89756e" providerId="ADAL" clId="{8701C6E5-7557-450A-887D-304E5054A224}" dt="2024-05-24T20:55:21.035" v="7" actId="26606"/>
          <ac:spMkLst>
            <pc:docMk/>
            <pc:sldMk cId="2071071496" sldId="259"/>
            <ac:spMk id="3" creationId="{98D4C392-92CE-6AA1-D04D-7E68C98F3FCC}"/>
          </ac:spMkLst>
        </pc:spChg>
        <pc:spChg chg="add del mod">
          <ac:chgData name="Bonertz, Brian" userId="722b4b55-932a-47f0-9d67-950cab89756e" providerId="ADAL" clId="{8701C6E5-7557-450A-887D-304E5054A224}" dt="2024-05-24T21:03:21.378" v="239" actId="478"/>
          <ac:spMkLst>
            <pc:docMk/>
            <pc:sldMk cId="2071071496" sldId="259"/>
            <ac:spMk id="4" creationId="{AEF886FA-4F14-A517-168A-BEDC1DF1F830}"/>
          </ac:spMkLst>
        </pc:spChg>
        <pc:spChg chg="add del mod">
          <ac:chgData name="Bonertz, Brian" userId="722b4b55-932a-47f0-9d67-950cab89756e" providerId="ADAL" clId="{8701C6E5-7557-450A-887D-304E5054A224}" dt="2024-05-24T21:03:17.764" v="238" actId="478"/>
          <ac:spMkLst>
            <pc:docMk/>
            <pc:sldMk cId="2071071496" sldId="259"/>
            <ac:spMk id="6" creationId="{78C20B62-0D43-DAEE-744B-F92C2DC020EF}"/>
          </ac:spMkLst>
        </pc:spChg>
        <pc:spChg chg="add">
          <ac:chgData name="Bonertz, Brian" userId="722b4b55-932a-47f0-9d67-950cab89756e" providerId="ADAL" clId="{8701C6E5-7557-450A-887D-304E5054A224}" dt="2024-05-24T20:55:21.035" v="7" actId="26606"/>
          <ac:spMkLst>
            <pc:docMk/>
            <pc:sldMk cId="2071071496" sldId="259"/>
            <ac:spMk id="9" creationId="{BACC6370-2D7E-4714-9D71-7542949D7D5D}"/>
          </ac:spMkLst>
        </pc:spChg>
        <pc:spChg chg="add">
          <ac:chgData name="Bonertz, Brian" userId="722b4b55-932a-47f0-9d67-950cab89756e" providerId="ADAL" clId="{8701C6E5-7557-450A-887D-304E5054A224}" dt="2024-05-24T20:55:21.035" v="7" actId="26606"/>
          <ac:spMkLst>
            <pc:docMk/>
            <pc:sldMk cId="2071071496" sldId="259"/>
            <ac:spMk id="11" creationId="{F68B3F68-107C-434F-AA38-110D5EA91B85}"/>
          </ac:spMkLst>
        </pc:spChg>
        <pc:spChg chg="add">
          <ac:chgData name="Bonertz, Brian" userId="722b4b55-932a-47f0-9d67-950cab89756e" providerId="ADAL" clId="{8701C6E5-7557-450A-887D-304E5054A224}" dt="2024-05-24T20:55:21.035" v="7" actId="26606"/>
          <ac:spMkLst>
            <pc:docMk/>
            <pc:sldMk cId="2071071496" sldId="259"/>
            <ac:spMk id="13" creationId="{AAD0DBB9-1A4B-4391-81D4-CB19F9AB918A}"/>
          </ac:spMkLst>
        </pc:spChg>
        <pc:spChg chg="add">
          <ac:chgData name="Bonertz, Brian" userId="722b4b55-932a-47f0-9d67-950cab89756e" providerId="ADAL" clId="{8701C6E5-7557-450A-887D-304E5054A224}" dt="2024-05-24T20:55:21.035" v="7" actId="26606"/>
          <ac:spMkLst>
            <pc:docMk/>
            <pc:sldMk cId="2071071496" sldId="259"/>
            <ac:spMk id="15" creationId="{063BBA22-50EA-4C4D-BE05-F1CE4E63AA56}"/>
          </ac:spMkLst>
        </pc:spChg>
        <pc:graphicFrameChg chg="add mod">
          <ac:chgData name="Bonertz, Brian" userId="722b4b55-932a-47f0-9d67-950cab89756e" providerId="ADAL" clId="{8701C6E5-7557-450A-887D-304E5054A224}" dt="2024-05-24T21:00:41.578" v="182" actId="478"/>
          <ac:graphicFrameMkLst>
            <pc:docMk/>
            <pc:sldMk cId="2071071496" sldId="259"/>
            <ac:graphicFrameMk id="5" creationId="{EBF788C0-C536-B206-D2D4-4537383EBBF8}"/>
          </ac:graphicFrameMkLst>
        </pc:graphicFrameChg>
      </pc:sldChg>
      <pc:sldChg chg="addSp delSp modSp new mod setBg modNotesTx">
        <pc:chgData name="Bonertz, Brian" userId="722b4b55-932a-47f0-9d67-950cab89756e" providerId="ADAL" clId="{8701C6E5-7557-450A-887D-304E5054A224}" dt="2024-05-28T19:26:33.467" v="5003" actId="20577"/>
        <pc:sldMkLst>
          <pc:docMk/>
          <pc:sldMk cId="2426798760" sldId="260"/>
        </pc:sldMkLst>
        <pc:spChg chg="mod">
          <ac:chgData name="Bonertz, Brian" userId="722b4b55-932a-47f0-9d67-950cab89756e" providerId="ADAL" clId="{8701C6E5-7557-450A-887D-304E5054A224}" dt="2024-05-24T21:17:14.207" v="1127" actId="26606"/>
          <ac:spMkLst>
            <pc:docMk/>
            <pc:sldMk cId="2426798760" sldId="260"/>
            <ac:spMk id="2" creationId="{93E907EF-42FB-A3A5-6CA8-612C6A8E34CD}"/>
          </ac:spMkLst>
        </pc:spChg>
        <pc:spChg chg="del mod">
          <ac:chgData name="Bonertz, Brian" userId="722b4b55-932a-47f0-9d67-950cab89756e" providerId="ADAL" clId="{8701C6E5-7557-450A-887D-304E5054A224}" dt="2024-05-24T21:17:14.207" v="1127" actId="26606"/>
          <ac:spMkLst>
            <pc:docMk/>
            <pc:sldMk cId="2426798760" sldId="260"/>
            <ac:spMk id="3" creationId="{C4D395F1-2362-494F-6499-23C30E74C076}"/>
          </ac:spMkLst>
        </pc:spChg>
        <pc:spChg chg="add">
          <ac:chgData name="Bonertz, Brian" userId="722b4b55-932a-47f0-9d67-950cab89756e" providerId="ADAL" clId="{8701C6E5-7557-450A-887D-304E5054A224}" dt="2024-05-24T21:17:14.207" v="1127" actId="26606"/>
          <ac:spMkLst>
            <pc:docMk/>
            <pc:sldMk cId="2426798760" sldId="260"/>
            <ac:spMk id="9" creationId="{BACC6370-2D7E-4714-9D71-7542949D7D5D}"/>
          </ac:spMkLst>
        </pc:spChg>
        <pc:spChg chg="add">
          <ac:chgData name="Bonertz, Brian" userId="722b4b55-932a-47f0-9d67-950cab89756e" providerId="ADAL" clId="{8701C6E5-7557-450A-887D-304E5054A224}" dt="2024-05-24T21:17:14.207" v="1127" actId="26606"/>
          <ac:spMkLst>
            <pc:docMk/>
            <pc:sldMk cId="2426798760" sldId="260"/>
            <ac:spMk id="11" creationId="{F68B3F68-107C-434F-AA38-110D5EA91B85}"/>
          </ac:spMkLst>
        </pc:spChg>
        <pc:spChg chg="add">
          <ac:chgData name="Bonertz, Brian" userId="722b4b55-932a-47f0-9d67-950cab89756e" providerId="ADAL" clId="{8701C6E5-7557-450A-887D-304E5054A224}" dt="2024-05-24T21:17:14.207" v="1127" actId="26606"/>
          <ac:spMkLst>
            <pc:docMk/>
            <pc:sldMk cId="2426798760" sldId="260"/>
            <ac:spMk id="13" creationId="{AAD0DBB9-1A4B-4391-81D4-CB19F9AB918A}"/>
          </ac:spMkLst>
        </pc:spChg>
        <pc:spChg chg="add">
          <ac:chgData name="Bonertz, Brian" userId="722b4b55-932a-47f0-9d67-950cab89756e" providerId="ADAL" clId="{8701C6E5-7557-450A-887D-304E5054A224}" dt="2024-05-24T21:17:14.207" v="1127" actId="26606"/>
          <ac:spMkLst>
            <pc:docMk/>
            <pc:sldMk cId="2426798760" sldId="260"/>
            <ac:spMk id="15" creationId="{063BBA22-50EA-4C4D-BE05-F1CE4E63AA56}"/>
          </ac:spMkLst>
        </pc:spChg>
        <pc:graphicFrameChg chg="add">
          <ac:chgData name="Bonertz, Brian" userId="722b4b55-932a-47f0-9d67-950cab89756e" providerId="ADAL" clId="{8701C6E5-7557-450A-887D-304E5054A224}" dt="2024-05-24T21:17:14.207" v="1127" actId="26606"/>
          <ac:graphicFrameMkLst>
            <pc:docMk/>
            <pc:sldMk cId="2426798760" sldId="260"/>
            <ac:graphicFrameMk id="5" creationId="{DB51FB42-F475-F313-4904-789EC51EAC05}"/>
          </ac:graphicFrameMkLst>
        </pc:graphicFrameChg>
      </pc:sldChg>
      <pc:sldChg chg="addSp delSp modSp new mod setBg setClrOvrMap">
        <pc:chgData name="Bonertz, Brian" userId="722b4b55-932a-47f0-9d67-950cab89756e" providerId="ADAL" clId="{8701C6E5-7557-450A-887D-304E5054A224}" dt="2024-05-28T20:02:52.925" v="5372" actId="1076"/>
        <pc:sldMkLst>
          <pc:docMk/>
          <pc:sldMk cId="3198932916" sldId="261"/>
        </pc:sldMkLst>
        <pc:spChg chg="mod">
          <ac:chgData name="Bonertz, Brian" userId="722b4b55-932a-47f0-9d67-950cab89756e" providerId="ADAL" clId="{8701C6E5-7557-450A-887D-304E5054A224}" dt="2024-05-28T19:58:16.689" v="5066" actId="26606"/>
          <ac:spMkLst>
            <pc:docMk/>
            <pc:sldMk cId="3198932916" sldId="261"/>
            <ac:spMk id="2" creationId="{8932571E-9E21-5F0E-2435-215271B2D330}"/>
          </ac:spMkLst>
        </pc:spChg>
        <pc:spChg chg="add del mod">
          <ac:chgData name="Bonertz, Brian" userId="722b4b55-932a-47f0-9d67-950cab89756e" providerId="ADAL" clId="{8701C6E5-7557-450A-887D-304E5054A224}" dt="2024-05-27T17:52:45.829" v="1552" actId="26606"/>
          <ac:spMkLst>
            <pc:docMk/>
            <pc:sldMk cId="3198932916" sldId="261"/>
            <ac:spMk id="3" creationId="{D72F4878-51C0-FE91-CA85-FDC2E0FBC669}"/>
          </ac:spMkLst>
        </pc:spChg>
        <pc:spChg chg="add mod">
          <ac:chgData name="Bonertz, Brian" userId="722b4b55-932a-47f0-9d67-950cab89756e" providerId="ADAL" clId="{8701C6E5-7557-450A-887D-304E5054A224}" dt="2024-05-28T20:02:52.925" v="5372" actId="1076"/>
          <ac:spMkLst>
            <pc:docMk/>
            <pc:sldMk cId="3198932916" sldId="261"/>
            <ac:spMk id="5" creationId="{62ABE1EC-7FE1-F860-0778-CA6997AAE0F9}"/>
          </ac:spMkLst>
        </pc:spChg>
        <pc:spChg chg="add del">
          <ac:chgData name="Bonertz, Brian" userId="722b4b55-932a-47f0-9d67-950cab89756e" providerId="ADAL" clId="{8701C6E5-7557-450A-887D-304E5054A224}" dt="2024-05-28T19:58:16.689" v="5066" actId="26606"/>
          <ac:spMkLst>
            <pc:docMk/>
            <pc:sldMk cId="3198932916" sldId="261"/>
            <ac:spMk id="6" creationId="{7517A47C-B2E5-4B79-8061-D74B1311AF6E}"/>
          </ac:spMkLst>
        </pc:spChg>
        <pc:spChg chg="add del">
          <ac:chgData name="Bonertz, Brian" userId="722b4b55-932a-47f0-9d67-950cab89756e" providerId="ADAL" clId="{8701C6E5-7557-450A-887D-304E5054A224}" dt="2024-05-28T19:58:16.689" v="5066" actId="26606"/>
          <ac:spMkLst>
            <pc:docMk/>
            <pc:sldMk cId="3198932916" sldId="261"/>
            <ac:spMk id="7" creationId="{C505E780-2083-4CB5-A42A-5E0E2908ECC3}"/>
          </ac:spMkLst>
        </pc:spChg>
        <pc:spChg chg="add del">
          <ac:chgData name="Bonertz, Brian" userId="722b4b55-932a-47f0-9d67-950cab89756e" providerId="ADAL" clId="{8701C6E5-7557-450A-887D-304E5054A224}" dt="2024-05-28T19:58:16.689" v="5066" actId="26606"/>
          <ac:spMkLst>
            <pc:docMk/>
            <pc:sldMk cId="3198932916" sldId="261"/>
            <ac:spMk id="8" creationId="{D2C0AE1C-0118-41AE-8A10-7CDCBF10E96F}"/>
          </ac:spMkLst>
        </pc:spChg>
        <pc:spChg chg="add mod">
          <ac:chgData name="Bonertz, Brian" userId="722b4b55-932a-47f0-9d67-950cab89756e" providerId="ADAL" clId="{8701C6E5-7557-450A-887D-304E5054A224}" dt="2024-05-28T20:02:48.692" v="5371" actId="1076"/>
          <ac:spMkLst>
            <pc:docMk/>
            <pc:sldMk cId="3198932916" sldId="261"/>
            <ac:spMk id="9" creationId="{375C2A85-997A-47C1-C03A-B7B5CC6D1302}"/>
          </ac:spMkLst>
        </pc:spChg>
        <pc:spChg chg="add del">
          <ac:chgData name="Bonertz, Brian" userId="722b4b55-932a-47f0-9d67-950cab89756e" providerId="ADAL" clId="{8701C6E5-7557-450A-887D-304E5054A224}" dt="2024-05-27T17:50:22.319" v="1340" actId="26606"/>
          <ac:spMkLst>
            <pc:docMk/>
            <pc:sldMk cId="3198932916" sldId="261"/>
            <ac:spMk id="9" creationId="{BACC6370-2D7E-4714-9D71-7542949D7D5D}"/>
          </ac:spMkLst>
        </pc:spChg>
        <pc:spChg chg="add del">
          <ac:chgData name="Bonertz, Brian" userId="722b4b55-932a-47f0-9d67-950cab89756e" providerId="ADAL" clId="{8701C6E5-7557-450A-887D-304E5054A224}" dt="2024-05-28T19:58:16.689" v="5066" actId="26606"/>
          <ac:spMkLst>
            <pc:docMk/>
            <pc:sldMk cId="3198932916" sldId="261"/>
            <ac:spMk id="10" creationId="{463EEC44-1BA3-44ED-81FC-A644B04B2A44}"/>
          </ac:spMkLst>
        </pc:spChg>
        <pc:spChg chg="add del">
          <ac:chgData name="Bonertz, Brian" userId="722b4b55-932a-47f0-9d67-950cab89756e" providerId="ADAL" clId="{8701C6E5-7557-450A-887D-304E5054A224}" dt="2024-05-27T17:50:22.319" v="1340" actId="26606"/>
          <ac:spMkLst>
            <pc:docMk/>
            <pc:sldMk cId="3198932916" sldId="261"/>
            <ac:spMk id="11" creationId="{256B2C21-A230-48C0-8DF1-C46611373C44}"/>
          </ac:spMkLst>
        </pc:spChg>
        <pc:spChg chg="add mod">
          <ac:chgData name="Bonertz, Brian" userId="722b4b55-932a-47f0-9d67-950cab89756e" providerId="ADAL" clId="{8701C6E5-7557-450A-887D-304E5054A224}" dt="2024-05-28T20:02:44.628" v="5370" actId="1076"/>
          <ac:spMkLst>
            <pc:docMk/>
            <pc:sldMk cId="3198932916" sldId="261"/>
            <ac:spMk id="11" creationId="{64BDB075-ABD4-4BB0-7E90-A5819302DE98}"/>
          </ac:spMkLst>
        </pc:spChg>
        <pc:spChg chg="add del">
          <ac:chgData name="Bonertz, Brian" userId="722b4b55-932a-47f0-9d67-950cab89756e" providerId="ADAL" clId="{8701C6E5-7557-450A-887D-304E5054A224}" dt="2024-05-27T17:50:22.319" v="1340" actId="26606"/>
          <ac:spMkLst>
            <pc:docMk/>
            <pc:sldMk cId="3198932916" sldId="261"/>
            <ac:spMk id="13" creationId="{3847E18C-932D-4C95-AABA-FEC7C9499AD7}"/>
          </ac:spMkLst>
        </pc:spChg>
        <pc:spChg chg="add del">
          <ac:chgData name="Bonertz, Brian" userId="722b4b55-932a-47f0-9d67-950cab89756e" providerId="ADAL" clId="{8701C6E5-7557-450A-887D-304E5054A224}" dt="2024-05-27T17:50:22.319" v="1340" actId="26606"/>
          <ac:spMkLst>
            <pc:docMk/>
            <pc:sldMk cId="3198932916" sldId="261"/>
            <ac:spMk id="15" creationId="{3150CB11-0C61-439E-910F-5787759E72A0}"/>
          </ac:spMkLst>
        </pc:spChg>
        <pc:spChg chg="add">
          <ac:chgData name="Bonertz, Brian" userId="722b4b55-932a-47f0-9d67-950cab89756e" providerId="ADAL" clId="{8701C6E5-7557-450A-887D-304E5054A224}" dt="2024-05-28T19:58:16.689" v="5066" actId="26606"/>
          <ac:spMkLst>
            <pc:docMk/>
            <pc:sldMk cId="3198932916" sldId="261"/>
            <ac:spMk id="16" creationId="{1D63C574-BFD2-41A1-A567-B0C3CC7FDD4F}"/>
          </ac:spMkLst>
        </pc:spChg>
        <pc:spChg chg="add del">
          <ac:chgData name="Bonertz, Brian" userId="722b4b55-932a-47f0-9d67-950cab89756e" providerId="ADAL" clId="{8701C6E5-7557-450A-887D-304E5054A224}" dt="2024-05-27T17:50:22.319" v="1340" actId="26606"/>
          <ac:spMkLst>
            <pc:docMk/>
            <pc:sldMk cId="3198932916" sldId="261"/>
            <ac:spMk id="17" creationId="{43F8A58B-5155-44CE-A5FF-7647B47D0A7A}"/>
          </ac:spMkLst>
        </pc:spChg>
        <pc:spChg chg="add del">
          <ac:chgData name="Bonertz, Brian" userId="722b4b55-932a-47f0-9d67-950cab89756e" providerId="ADAL" clId="{8701C6E5-7557-450A-887D-304E5054A224}" dt="2024-05-28T19:56:23.936" v="5032" actId="26606"/>
          <ac:spMkLst>
            <pc:docMk/>
            <pc:sldMk cId="3198932916" sldId="261"/>
            <ac:spMk id="18" creationId="{9228552E-C8B1-4A80-8448-0787CE0FC704}"/>
          </ac:spMkLst>
        </pc:spChg>
        <pc:spChg chg="add del">
          <ac:chgData name="Bonertz, Brian" userId="722b4b55-932a-47f0-9d67-950cab89756e" providerId="ADAL" clId="{8701C6E5-7557-450A-887D-304E5054A224}" dt="2024-05-27T17:50:22.319" v="1340" actId="26606"/>
          <ac:spMkLst>
            <pc:docMk/>
            <pc:sldMk cId="3198932916" sldId="261"/>
            <ac:spMk id="19" creationId="{443F2ACA-E6D6-4028-82DD-F03C262D5DE6}"/>
          </ac:spMkLst>
        </pc:spChg>
        <pc:spChg chg="add">
          <ac:chgData name="Bonertz, Brian" userId="722b4b55-932a-47f0-9d67-950cab89756e" providerId="ADAL" clId="{8701C6E5-7557-450A-887D-304E5054A224}" dt="2024-05-28T19:58:16.689" v="5066" actId="26606"/>
          <ac:spMkLst>
            <pc:docMk/>
            <pc:sldMk cId="3198932916" sldId="261"/>
            <ac:spMk id="20" creationId="{E2A46BAB-8C31-42B2-90E8-B26DD3E81D37}"/>
          </ac:spMkLst>
        </pc:spChg>
        <pc:spChg chg="add del">
          <ac:chgData name="Bonertz, Brian" userId="722b4b55-932a-47f0-9d67-950cab89756e" providerId="ADAL" clId="{8701C6E5-7557-450A-887D-304E5054A224}" dt="2024-05-27T17:50:21.432" v="1339" actId="26606"/>
          <ac:spMkLst>
            <pc:docMk/>
            <pc:sldMk cId="3198932916" sldId="261"/>
            <ac:spMk id="24" creationId="{7D144591-E9E9-4209-8701-3BB48A917D51}"/>
          </ac:spMkLst>
        </pc:spChg>
        <pc:grpChg chg="add">
          <ac:chgData name="Bonertz, Brian" userId="722b4b55-932a-47f0-9d67-950cab89756e" providerId="ADAL" clId="{8701C6E5-7557-450A-887D-304E5054A224}" dt="2024-05-28T19:58:16.689" v="5066" actId="26606"/>
          <ac:grpSpMkLst>
            <pc:docMk/>
            <pc:sldMk cId="3198932916" sldId="261"/>
            <ac:grpSpMk id="21" creationId="{B3F7A3C7-0737-4E57-B30E-8EEFE638B401}"/>
          </ac:grpSpMkLst>
        </pc:grpChg>
        <pc:grpChg chg="add">
          <ac:chgData name="Bonertz, Brian" userId="722b4b55-932a-47f0-9d67-950cab89756e" providerId="ADAL" clId="{8701C6E5-7557-450A-887D-304E5054A224}" dt="2024-05-28T19:58:16.689" v="5066" actId="26606"/>
          <ac:grpSpMkLst>
            <pc:docMk/>
            <pc:sldMk cId="3198932916" sldId="261"/>
            <ac:grpSpMk id="25" creationId="{43F5E015-E085-4624-B431-B42414448684}"/>
          </ac:grpSpMkLst>
        </pc:grpChg>
        <pc:graphicFrameChg chg="add del mod modGraphic">
          <ac:chgData name="Bonertz, Brian" userId="722b4b55-932a-47f0-9d67-950cab89756e" providerId="ADAL" clId="{8701C6E5-7557-450A-887D-304E5054A224}" dt="2024-05-28T19:51:21.798" v="5017" actId="478"/>
          <ac:graphicFrameMkLst>
            <pc:docMk/>
            <pc:sldMk cId="3198932916" sldId="261"/>
            <ac:graphicFrameMk id="3" creationId="{08D0F90F-0FA0-E909-000A-0FB9D686D7C7}"/>
          </ac:graphicFrameMkLst>
        </pc:graphicFrameChg>
        <pc:graphicFrameChg chg="add del mod modGraphic">
          <ac:chgData name="Bonertz, Brian" userId="722b4b55-932a-47f0-9d67-950cab89756e" providerId="ADAL" clId="{8701C6E5-7557-450A-887D-304E5054A224}" dt="2024-05-28T19:52:56.903" v="5022" actId="478"/>
          <ac:graphicFrameMkLst>
            <pc:docMk/>
            <pc:sldMk cId="3198932916" sldId="261"/>
            <ac:graphicFrameMk id="4" creationId="{FCE25410-7216-199F-4B1F-B720DC40A66A}"/>
          </ac:graphicFrameMkLst>
        </pc:graphicFrameChg>
        <pc:graphicFrameChg chg="add del mod modGraphic">
          <ac:chgData name="Bonertz, Brian" userId="722b4b55-932a-47f0-9d67-950cab89756e" providerId="ADAL" clId="{8701C6E5-7557-450A-887D-304E5054A224}" dt="2024-05-27T17:50:22.319" v="1340" actId="26606"/>
          <ac:graphicFrameMkLst>
            <pc:docMk/>
            <pc:sldMk cId="3198932916" sldId="261"/>
            <ac:graphicFrameMk id="5" creationId="{1472F8BA-3332-623E-5E91-40FCFD285346}"/>
          </ac:graphicFrameMkLst>
        </pc:graphicFrameChg>
        <pc:graphicFrameChg chg="add mod modGraphic">
          <ac:chgData name="Bonertz, Brian" userId="722b4b55-932a-47f0-9d67-950cab89756e" providerId="ADAL" clId="{8701C6E5-7557-450A-887D-304E5054A224}" dt="2024-05-28T20:02:27.884" v="5369" actId="20577"/>
          <ac:graphicFrameMkLst>
            <pc:docMk/>
            <pc:sldMk cId="3198932916" sldId="261"/>
            <ac:graphicFrameMk id="12" creationId="{30D21D77-D96F-E577-1684-782121DB9592}"/>
          </ac:graphicFrameMkLst>
        </pc:graphicFrameChg>
        <pc:picChg chg="add del">
          <ac:chgData name="Bonertz, Brian" userId="722b4b55-932a-47f0-9d67-950cab89756e" providerId="ADAL" clId="{8701C6E5-7557-450A-887D-304E5054A224}" dt="2024-05-28T19:56:23.936" v="5032" actId="26606"/>
          <ac:picMkLst>
            <pc:docMk/>
            <pc:sldMk cId="3198932916" sldId="261"/>
            <ac:picMk id="14" creationId="{B900F5D2-967E-600E-1F6C-A0FEF916E677}"/>
          </ac:picMkLst>
        </pc:picChg>
      </pc:sldChg>
      <pc:sldChg chg="addSp delSp modSp new mod ord setBg modNotesTx">
        <pc:chgData name="Bonertz, Brian" userId="722b4b55-932a-47f0-9d67-950cab89756e" providerId="ADAL" clId="{8701C6E5-7557-450A-887D-304E5054A224}" dt="2024-05-28T20:10:01.231" v="5967" actId="20577"/>
        <pc:sldMkLst>
          <pc:docMk/>
          <pc:sldMk cId="310386951" sldId="262"/>
        </pc:sldMkLst>
        <pc:spChg chg="mod">
          <ac:chgData name="Bonertz, Brian" userId="722b4b55-932a-47f0-9d67-950cab89756e" providerId="ADAL" clId="{8701C6E5-7557-450A-887D-304E5054A224}" dt="2024-05-27T18:24:04.929" v="1701" actId="26606"/>
          <ac:spMkLst>
            <pc:docMk/>
            <pc:sldMk cId="310386951" sldId="262"/>
            <ac:spMk id="2" creationId="{012CFF60-1C8C-C6D6-3F1B-4168DD540213}"/>
          </ac:spMkLst>
        </pc:spChg>
        <pc:spChg chg="del mod">
          <ac:chgData name="Bonertz, Brian" userId="722b4b55-932a-47f0-9d67-950cab89756e" providerId="ADAL" clId="{8701C6E5-7557-450A-887D-304E5054A224}" dt="2024-05-27T18:24:04.929" v="1701" actId="26606"/>
          <ac:spMkLst>
            <pc:docMk/>
            <pc:sldMk cId="310386951" sldId="262"/>
            <ac:spMk id="3" creationId="{DA2A34FD-CCA5-A0CF-C9C5-6ABFA5B8E805}"/>
          </ac:spMkLst>
        </pc:spChg>
        <pc:spChg chg="add">
          <ac:chgData name="Bonertz, Brian" userId="722b4b55-932a-47f0-9d67-950cab89756e" providerId="ADAL" clId="{8701C6E5-7557-450A-887D-304E5054A224}" dt="2024-05-27T18:24:04.929" v="1701" actId="26606"/>
          <ac:spMkLst>
            <pc:docMk/>
            <pc:sldMk cId="310386951" sldId="262"/>
            <ac:spMk id="9" creationId="{2E442304-DDBD-4F7B-8017-36BCC863FB40}"/>
          </ac:spMkLst>
        </pc:spChg>
        <pc:spChg chg="add">
          <ac:chgData name="Bonertz, Brian" userId="722b4b55-932a-47f0-9d67-950cab89756e" providerId="ADAL" clId="{8701C6E5-7557-450A-887D-304E5054A224}" dt="2024-05-27T18:24:04.929" v="1701" actId="26606"/>
          <ac:spMkLst>
            <pc:docMk/>
            <pc:sldMk cId="310386951" sldId="262"/>
            <ac:spMk id="11" creationId="{5E107275-3853-46FD-A241-DE4355A42675}"/>
          </ac:spMkLst>
        </pc:spChg>
        <pc:graphicFrameChg chg="add">
          <ac:chgData name="Bonertz, Brian" userId="722b4b55-932a-47f0-9d67-950cab89756e" providerId="ADAL" clId="{8701C6E5-7557-450A-887D-304E5054A224}" dt="2024-05-27T18:24:04.929" v="1701" actId="26606"/>
          <ac:graphicFrameMkLst>
            <pc:docMk/>
            <pc:sldMk cId="310386951" sldId="262"/>
            <ac:graphicFrameMk id="5" creationId="{B50008AB-75AE-7590-AC25-F685B611A19D}"/>
          </ac:graphicFrameMkLst>
        </pc:graphicFrameChg>
      </pc:sldChg>
      <pc:sldChg chg="addSp delSp modSp new mod ord setBg">
        <pc:chgData name="Bonertz, Brian" userId="722b4b55-932a-47f0-9d67-950cab89756e" providerId="ADAL" clId="{8701C6E5-7557-450A-887D-304E5054A224}" dt="2024-05-27T18:36:08.709" v="1994"/>
        <pc:sldMkLst>
          <pc:docMk/>
          <pc:sldMk cId="3234713305" sldId="263"/>
        </pc:sldMkLst>
        <pc:spChg chg="mod">
          <ac:chgData name="Bonertz, Brian" userId="722b4b55-932a-47f0-9d67-950cab89756e" providerId="ADAL" clId="{8701C6E5-7557-450A-887D-304E5054A224}" dt="2024-05-27T18:32:35.864" v="1989" actId="26606"/>
          <ac:spMkLst>
            <pc:docMk/>
            <pc:sldMk cId="3234713305" sldId="263"/>
            <ac:spMk id="2" creationId="{17C1FEFC-A43B-8CBB-E562-58F19D80EA40}"/>
          </ac:spMkLst>
        </pc:spChg>
        <pc:spChg chg="del mod">
          <ac:chgData name="Bonertz, Brian" userId="722b4b55-932a-47f0-9d67-950cab89756e" providerId="ADAL" clId="{8701C6E5-7557-450A-887D-304E5054A224}" dt="2024-05-27T18:32:35.864" v="1989" actId="26606"/>
          <ac:spMkLst>
            <pc:docMk/>
            <pc:sldMk cId="3234713305" sldId="263"/>
            <ac:spMk id="3" creationId="{69CB429C-0BBC-1DDC-F1B6-F2081CAFA085}"/>
          </ac:spMkLst>
        </pc:spChg>
        <pc:spChg chg="add">
          <ac:chgData name="Bonertz, Brian" userId="722b4b55-932a-47f0-9d67-950cab89756e" providerId="ADAL" clId="{8701C6E5-7557-450A-887D-304E5054A224}" dt="2024-05-27T18:32:35.864" v="1989" actId="26606"/>
          <ac:spMkLst>
            <pc:docMk/>
            <pc:sldMk cId="3234713305" sldId="263"/>
            <ac:spMk id="9" creationId="{BACC6370-2D7E-4714-9D71-7542949D7D5D}"/>
          </ac:spMkLst>
        </pc:spChg>
        <pc:spChg chg="add">
          <ac:chgData name="Bonertz, Brian" userId="722b4b55-932a-47f0-9d67-950cab89756e" providerId="ADAL" clId="{8701C6E5-7557-450A-887D-304E5054A224}" dt="2024-05-27T18:32:35.864" v="1989" actId="26606"/>
          <ac:spMkLst>
            <pc:docMk/>
            <pc:sldMk cId="3234713305" sldId="263"/>
            <ac:spMk id="11" creationId="{F68B3F68-107C-434F-AA38-110D5EA91B85}"/>
          </ac:spMkLst>
        </pc:spChg>
        <pc:spChg chg="add">
          <ac:chgData name="Bonertz, Brian" userId="722b4b55-932a-47f0-9d67-950cab89756e" providerId="ADAL" clId="{8701C6E5-7557-450A-887D-304E5054A224}" dt="2024-05-27T18:32:35.864" v="1989" actId="26606"/>
          <ac:spMkLst>
            <pc:docMk/>
            <pc:sldMk cId="3234713305" sldId="263"/>
            <ac:spMk id="13" creationId="{AAD0DBB9-1A4B-4391-81D4-CB19F9AB918A}"/>
          </ac:spMkLst>
        </pc:spChg>
        <pc:spChg chg="add">
          <ac:chgData name="Bonertz, Brian" userId="722b4b55-932a-47f0-9d67-950cab89756e" providerId="ADAL" clId="{8701C6E5-7557-450A-887D-304E5054A224}" dt="2024-05-27T18:32:35.864" v="1989" actId="26606"/>
          <ac:spMkLst>
            <pc:docMk/>
            <pc:sldMk cId="3234713305" sldId="263"/>
            <ac:spMk id="15" creationId="{063BBA22-50EA-4C4D-BE05-F1CE4E63AA56}"/>
          </ac:spMkLst>
        </pc:spChg>
        <pc:graphicFrameChg chg="add">
          <ac:chgData name="Bonertz, Brian" userId="722b4b55-932a-47f0-9d67-950cab89756e" providerId="ADAL" clId="{8701C6E5-7557-450A-887D-304E5054A224}" dt="2024-05-27T18:32:35.864" v="1989" actId="26606"/>
          <ac:graphicFrameMkLst>
            <pc:docMk/>
            <pc:sldMk cId="3234713305" sldId="263"/>
            <ac:graphicFrameMk id="5" creationId="{4CC360FC-99C4-707F-C179-BBAEB1B34DDA}"/>
          </ac:graphicFrameMkLst>
        </pc:graphicFrameChg>
      </pc:sldChg>
      <pc:sldChg chg="addSp delSp modSp new mod ord modNotesTx">
        <pc:chgData name="Bonertz, Brian" userId="722b4b55-932a-47f0-9d67-950cab89756e" providerId="ADAL" clId="{8701C6E5-7557-450A-887D-304E5054A224}" dt="2024-05-28T20:16:38.438" v="7014" actId="20577"/>
        <pc:sldMkLst>
          <pc:docMk/>
          <pc:sldMk cId="1102196694" sldId="264"/>
        </pc:sldMkLst>
        <pc:spChg chg="mod">
          <ac:chgData name="Bonertz, Brian" userId="722b4b55-932a-47f0-9d67-950cab89756e" providerId="ADAL" clId="{8701C6E5-7557-450A-887D-304E5054A224}" dt="2024-05-27T18:36:23.150" v="2024" actId="20577"/>
          <ac:spMkLst>
            <pc:docMk/>
            <pc:sldMk cId="1102196694" sldId="264"/>
            <ac:spMk id="2" creationId="{B4A1D4D8-BDDF-B868-8B33-781A21EADFB1}"/>
          </ac:spMkLst>
        </pc:spChg>
        <pc:spChg chg="del mod">
          <ac:chgData name="Bonertz, Brian" userId="722b4b55-932a-47f0-9d67-950cab89756e" providerId="ADAL" clId="{8701C6E5-7557-450A-887D-304E5054A224}" dt="2024-05-27T18:38:34.398" v="2144" actId="26606"/>
          <ac:spMkLst>
            <pc:docMk/>
            <pc:sldMk cId="1102196694" sldId="264"/>
            <ac:spMk id="3" creationId="{090BC07C-231B-408A-4267-05CCBECFC180}"/>
          </ac:spMkLst>
        </pc:spChg>
        <pc:graphicFrameChg chg="add">
          <ac:chgData name="Bonertz, Brian" userId="722b4b55-932a-47f0-9d67-950cab89756e" providerId="ADAL" clId="{8701C6E5-7557-450A-887D-304E5054A224}" dt="2024-05-27T18:38:34.398" v="2144" actId="26606"/>
          <ac:graphicFrameMkLst>
            <pc:docMk/>
            <pc:sldMk cId="1102196694" sldId="264"/>
            <ac:graphicFrameMk id="5" creationId="{04EDA827-45FB-8304-1D80-5DF8009877CD}"/>
          </ac:graphicFrameMkLst>
        </pc:graphicFrameChg>
      </pc:sldChg>
      <pc:sldChg chg="addSp delSp modSp new mod setBg">
        <pc:chgData name="Bonertz, Brian" userId="722b4b55-932a-47f0-9d67-950cab89756e" providerId="ADAL" clId="{8701C6E5-7557-450A-887D-304E5054A224}" dt="2024-05-28T20:31:15.964" v="8327" actId="26606"/>
        <pc:sldMkLst>
          <pc:docMk/>
          <pc:sldMk cId="3081247498" sldId="265"/>
        </pc:sldMkLst>
        <pc:spChg chg="mod">
          <ac:chgData name="Bonertz, Brian" userId="722b4b55-932a-47f0-9d67-950cab89756e" providerId="ADAL" clId="{8701C6E5-7557-450A-887D-304E5054A224}" dt="2024-05-28T20:31:15.964" v="8327" actId="26606"/>
          <ac:spMkLst>
            <pc:docMk/>
            <pc:sldMk cId="3081247498" sldId="265"/>
            <ac:spMk id="2" creationId="{3E0A9169-ADEB-8F3D-9CD0-BDD93360FF32}"/>
          </ac:spMkLst>
        </pc:spChg>
        <pc:spChg chg="add del mod">
          <ac:chgData name="Bonertz, Brian" userId="722b4b55-932a-47f0-9d67-950cab89756e" providerId="ADAL" clId="{8701C6E5-7557-450A-887D-304E5054A224}" dt="2024-05-28T20:31:15.964" v="8327" actId="26606"/>
          <ac:spMkLst>
            <pc:docMk/>
            <pc:sldMk cId="3081247498" sldId="265"/>
            <ac:spMk id="3" creationId="{3F88B406-4DB7-FD51-A3D8-A4441218366E}"/>
          </ac:spMkLst>
        </pc:spChg>
        <pc:spChg chg="add del">
          <ac:chgData name="Bonertz, Brian" userId="722b4b55-932a-47f0-9d67-950cab89756e" providerId="ADAL" clId="{8701C6E5-7557-450A-887D-304E5054A224}" dt="2024-05-28T20:31:11.761" v="8324" actId="26606"/>
          <ac:spMkLst>
            <pc:docMk/>
            <pc:sldMk cId="3081247498" sldId="265"/>
            <ac:spMk id="7" creationId="{3F88B406-4DB7-FD51-A3D8-A4441218366E}"/>
          </ac:spMkLst>
        </pc:spChg>
        <pc:spChg chg="add del">
          <ac:chgData name="Bonertz, Brian" userId="722b4b55-932a-47f0-9d67-950cab89756e" providerId="ADAL" clId="{8701C6E5-7557-450A-887D-304E5054A224}" dt="2024-05-28T20:31:11.761" v="8324" actId="26606"/>
          <ac:spMkLst>
            <pc:docMk/>
            <pc:sldMk cId="3081247498" sldId="265"/>
            <ac:spMk id="9" creationId="{9F7D5CDA-D291-4307-BF55-1381FED29634}"/>
          </ac:spMkLst>
        </pc:spChg>
        <pc:spChg chg="add del">
          <ac:chgData name="Bonertz, Brian" userId="722b4b55-932a-47f0-9d67-950cab89756e" providerId="ADAL" clId="{8701C6E5-7557-450A-887D-304E5054A224}" dt="2024-05-28T20:31:15.911" v="8326" actId="26606"/>
          <ac:spMkLst>
            <pc:docMk/>
            <pc:sldMk cId="3081247498" sldId="265"/>
            <ac:spMk id="11" creationId="{E81BF4F6-F2CF-4984-9D14-D6966D92F99F}"/>
          </ac:spMkLst>
        </pc:spChg>
        <pc:spChg chg="add del">
          <ac:chgData name="Bonertz, Brian" userId="722b4b55-932a-47f0-9d67-950cab89756e" providerId="ADAL" clId="{8701C6E5-7557-450A-887D-304E5054A224}" dt="2024-05-28T20:31:15.911" v="8326" actId="26606"/>
          <ac:spMkLst>
            <pc:docMk/>
            <pc:sldMk cId="3081247498" sldId="265"/>
            <ac:spMk id="12" creationId="{C0763A76-9F1C-4FC5-82B7-DD475DA461B2}"/>
          </ac:spMkLst>
        </pc:spChg>
        <pc:spChg chg="add del">
          <ac:chgData name="Bonertz, Brian" userId="722b4b55-932a-47f0-9d67-950cab89756e" providerId="ADAL" clId="{8701C6E5-7557-450A-887D-304E5054A224}" dt="2024-05-28T20:31:15.911" v="8326" actId="26606"/>
          <ac:spMkLst>
            <pc:docMk/>
            <pc:sldMk cId="3081247498" sldId="265"/>
            <ac:spMk id="13" creationId="{3F88B406-4DB7-FD51-A3D8-A4441218366E}"/>
          </ac:spMkLst>
        </pc:spChg>
        <pc:spChg chg="add">
          <ac:chgData name="Bonertz, Brian" userId="722b4b55-932a-47f0-9d67-950cab89756e" providerId="ADAL" clId="{8701C6E5-7557-450A-887D-304E5054A224}" dt="2024-05-28T20:31:15.964" v="8327" actId="26606"/>
          <ac:spMkLst>
            <pc:docMk/>
            <pc:sldMk cId="3081247498" sldId="265"/>
            <ac:spMk id="15" creationId="{063BBA22-50EA-4C4D-BE05-F1CE4E63AA56}"/>
          </ac:spMkLst>
        </pc:spChg>
        <pc:spChg chg="add">
          <ac:chgData name="Bonertz, Brian" userId="722b4b55-932a-47f0-9d67-950cab89756e" providerId="ADAL" clId="{8701C6E5-7557-450A-887D-304E5054A224}" dt="2024-05-28T20:31:15.964" v="8327" actId="26606"/>
          <ac:spMkLst>
            <pc:docMk/>
            <pc:sldMk cId="3081247498" sldId="265"/>
            <ac:spMk id="16" creationId="{BACC6370-2D7E-4714-9D71-7542949D7D5D}"/>
          </ac:spMkLst>
        </pc:spChg>
        <pc:spChg chg="add">
          <ac:chgData name="Bonertz, Brian" userId="722b4b55-932a-47f0-9d67-950cab89756e" providerId="ADAL" clId="{8701C6E5-7557-450A-887D-304E5054A224}" dt="2024-05-28T20:31:15.964" v="8327" actId="26606"/>
          <ac:spMkLst>
            <pc:docMk/>
            <pc:sldMk cId="3081247498" sldId="265"/>
            <ac:spMk id="17" creationId="{F68B3F68-107C-434F-AA38-110D5EA91B85}"/>
          </ac:spMkLst>
        </pc:spChg>
        <pc:spChg chg="add">
          <ac:chgData name="Bonertz, Brian" userId="722b4b55-932a-47f0-9d67-950cab89756e" providerId="ADAL" clId="{8701C6E5-7557-450A-887D-304E5054A224}" dt="2024-05-28T20:31:15.964" v="8327" actId="26606"/>
          <ac:spMkLst>
            <pc:docMk/>
            <pc:sldMk cId="3081247498" sldId="265"/>
            <ac:spMk id="18" creationId="{AAD0DBB9-1A4B-4391-81D4-CB19F9AB918A}"/>
          </ac:spMkLst>
        </pc:spChg>
        <pc:graphicFrameChg chg="add del">
          <ac:chgData name="Bonertz, Brian" userId="722b4b55-932a-47f0-9d67-950cab89756e" providerId="ADAL" clId="{8701C6E5-7557-450A-887D-304E5054A224}" dt="2024-05-28T20:31:04.908" v="8322" actId="26606"/>
          <ac:graphicFrameMkLst>
            <pc:docMk/>
            <pc:sldMk cId="3081247498" sldId="265"/>
            <ac:graphicFrameMk id="5" creationId="{D7C0D244-FEFD-9EBD-0785-27FF3D3AACBE}"/>
          </ac:graphicFrameMkLst>
        </pc:graphicFrameChg>
        <pc:graphicFrameChg chg="add">
          <ac:chgData name="Bonertz, Brian" userId="722b4b55-932a-47f0-9d67-950cab89756e" providerId="ADAL" clId="{8701C6E5-7557-450A-887D-304E5054A224}" dt="2024-05-28T20:31:15.964" v="8327" actId="26606"/>
          <ac:graphicFrameMkLst>
            <pc:docMk/>
            <pc:sldMk cId="3081247498" sldId="265"/>
            <ac:graphicFrameMk id="19" creationId="{B1698FF8-CE74-3FD2-5D1C-37AD2AC5EFAA}"/>
          </ac:graphicFrameMkLst>
        </pc:graphicFrameChg>
        <pc:picChg chg="add del">
          <ac:chgData name="Bonertz, Brian" userId="722b4b55-932a-47f0-9d67-950cab89756e" providerId="ADAL" clId="{8701C6E5-7557-450A-887D-304E5054A224}" dt="2024-05-28T20:31:11.761" v="8324" actId="26606"/>
          <ac:picMkLst>
            <pc:docMk/>
            <pc:sldMk cId="3081247498" sldId="265"/>
            <ac:picMk id="8" creationId="{7AB05519-9BAC-80EB-E08F-FBDE3E8D6D31}"/>
          </ac:picMkLst>
        </pc:picChg>
        <pc:picChg chg="add del">
          <ac:chgData name="Bonertz, Brian" userId="722b4b55-932a-47f0-9d67-950cab89756e" providerId="ADAL" clId="{8701C6E5-7557-450A-887D-304E5054A224}" dt="2024-05-28T20:31:15.911" v="8326" actId="26606"/>
          <ac:picMkLst>
            <pc:docMk/>
            <pc:sldMk cId="3081247498" sldId="265"/>
            <ac:picMk id="14" creationId="{249A34E4-C4FF-0F96-C1A8-E63D461A57AD}"/>
          </ac:picMkLst>
        </pc:picChg>
      </pc:sldChg>
      <pc:sldChg chg="addSp modSp new mod setBg modNotesTx">
        <pc:chgData name="Bonertz, Brian" userId="722b4b55-932a-47f0-9d67-950cab89756e" providerId="ADAL" clId="{8701C6E5-7557-450A-887D-304E5054A224}" dt="2024-05-28T20:40:30.279" v="8871" actId="20577"/>
        <pc:sldMkLst>
          <pc:docMk/>
          <pc:sldMk cId="829386452" sldId="266"/>
        </pc:sldMkLst>
        <pc:spChg chg="mod">
          <ac:chgData name="Bonertz, Brian" userId="722b4b55-932a-47f0-9d67-950cab89756e" providerId="ADAL" clId="{8701C6E5-7557-450A-887D-304E5054A224}" dt="2024-05-28T20:34:05.231" v="8335" actId="26606"/>
          <ac:spMkLst>
            <pc:docMk/>
            <pc:sldMk cId="829386452" sldId="266"/>
            <ac:spMk id="2" creationId="{38ACD309-A053-557B-5C2A-32F0F4AB8930}"/>
          </ac:spMkLst>
        </pc:spChg>
        <pc:spChg chg="mod">
          <ac:chgData name="Bonertz, Brian" userId="722b4b55-932a-47f0-9d67-950cab89756e" providerId="ADAL" clId="{8701C6E5-7557-450A-887D-304E5054A224}" dt="2024-05-28T20:39:41.303" v="8658" actId="6549"/>
          <ac:spMkLst>
            <pc:docMk/>
            <pc:sldMk cId="829386452" sldId="266"/>
            <ac:spMk id="3" creationId="{7D0B9BD5-A00C-C0B2-2EC7-6E3EFFE3FA3C}"/>
          </ac:spMkLst>
        </pc:spChg>
        <pc:spChg chg="add">
          <ac:chgData name="Bonertz, Brian" userId="722b4b55-932a-47f0-9d67-950cab89756e" providerId="ADAL" clId="{8701C6E5-7557-450A-887D-304E5054A224}" dt="2024-05-28T20:34:05.231" v="8335" actId="26606"/>
          <ac:spMkLst>
            <pc:docMk/>
            <pc:sldMk cId="829386452" sldId="266"/>
            <ac:spMk id="1035" creationId="{26FF42C2-EA15-4154-B242-E98E88CED99C}"/>
          </ac:spMkLst>
        </pc:spChg>
        <pc:spChg chg="add">
          <ac:chgData name="Bonertz, Brian" userId="722b4b55-932a-47f0-9d67-950cab89756e" providerId="ADAL" clId="{8701C6E5-7557-450A-887D-304E5054A224}" dt="2024-05-28T20:34:05.231" v="8335" actId="26606"/>
          <ac:spMkLst>
            <pc:docMk/>
            <pc:sldMk cId="829386452" sldId="266"/>
            <ac:spMk id="1037" creationId="{D79DE9F7-28C4-4856-BA57-D696E124C137}"/>
          </ac:spMkLst>
        </pc:spChg>
        <pc:spChg chg="add">
          <ac:chgData name="Bonertz, Brian" userId="722b4b55-932a-47f0-9d67-950cab89756e" providerId="ADAL" clId="{8701C6E5-7557-450A-887D-304E5054A224}" dt="2024-05-28T20:34:05.231" v="8335" actId="26606"/>
          <ac:spMkLst>
            <pc:docMk/>
            <pc:sldMk cId="829386452" sldId="266"/>
            <ac:spMk id="1039" creationId="{E1F9ED9C-121B-44C6-A308-5824769C40D5}"/>
          </ac:spMkLst>
        </pc:spChg>
        <pc:spChg chg="add">
          <ac:chgData name="Bonertz, Brian" userId="722b4b55-932a-47f0-9d67-950cab89756e" providerId="ADAL" clId="{8701C6E5-7557-450A-887D-304E5054A224}" dt="2024-05-28T20:34:05.231" v="8335" actId="26606"/>
          <ac:spMkLst>
            <pc:docMk/>
            <pc:sldMk cId="829386452" sldId="266"/>
            <ac:spMk id="1041" creationId="{4A5F8185-F27B-4E99-A06C-007336FE3F2D}"/>
          </ac:spMkLst>
        </pc:spChg>
        <pc:picChg chg="add mod">
          <ac:chgData name="Bonertz, Brian" userId="722b4b55-932a-47f0-9d67-950cab89756e" providerId="ADAL" clId="{8701C6E5-7557-450A-887D-304E5054A224}" dt="2024-05-28T20:34:05.231" v="8335" actId="26606"/>
          <ac:picMkLst>
            <pc:docMk/>
            <pc:sldMk cId="829386452" sldId="266"/>
            <ac:picMk id="1026" creationId="{DD5B53CF-22A0-3168-3D10-591BB8C3CAAA}"/>
          </ac:picMkLst>
        </pc:picChg>
        <pc:picChg chg="add mod">
          <ac:chgData name="Bonertz, Brian" userId="722b4b55-932a-47f0-9d67-950cab89756e" providerId="ADAL" clId="{8701C6E5-7557-450A-887D-304E5054A224}" dt="2024-05-28T20:34:05.231" v="8335" actId="26606"/>
          <ac:picMkLst>
            <pc:docMk/>
            <pc:sldMk cId="829386452" sldId="266"/>
            <ac:picMk id="1028" creationId="{16665C94-6822-425D-7F8E-93641EBE9629}"/>
          </ac:picMkLst>
        </pc:picChg>
        <pc:picChg chg="add mod">
          <ac:chgData name="Bonertz, Brian" userId="722b4b55-932a-47f0-9d67-950cab89756e" providerId="ADAL" clId="{8701C6E5-7557-450A-887D-304E5054A224}" dt="2024-05-28T20:34:05.231" v="8335" actId="26606"/>
          <ac:picMkLst>
            <pc:docMk/>
            <pc:sldMk cId="829386452" sldId="266"/>
            <ac:picMk id="1030" creationId="{1EE04D34-62C6-7356-E5C9-6E77C42B5B70}"/>
          </ac:picMkLst>
        </pc:picChg>
      </pc:sldChg>
      <pc:sldChg chg="addSp delSp modSp new mod setBg modNotesTx">
        <pc:chgData name="Bonertz, Brian" userId="722b4b55-932a-47f0-9d67-950cab89756e" providerId="ADAL" clId="{8701C6E5-7557-450A-887D-304E5054A224}" dt="2024-05-28T20:59:56.774" v="9318" actId="20577"/>
        <pc:sldMkLst>
          <pc:docMk/>
          <pc:sldMk cId="3114128899" sldId="267"/>
        </pc:sldMkLst>
        <pc:spChg chg="mod">
          <ac:chgData name="Bonertz, Brian" userId="722b4b55-932a-47f0-9d67-950cab89756e" providerId="ADAL" clId="{8701C6E5-7557-450A-887D-304E5054A224}" dt="2024-05-28T20:56:25.190" v="9313" actId="26606"/>
          <ac:spMkLst>
            <pc:docMk/>
            <pc:sldMk cId="3114128899" sldId="267"/>
            <ac:spMk id="2" creationId="{1FADB8AE-1971-F3A9-3621-59034E5C0471}"/>
          </ac:spMkLst>
        </pc:spChg>
        <pc:spChg chg="del mod">
          <ac:chgData name="Bonertz, Brian" userId="722b4b55-932a-47f0-9d67-950cab89756e" providerId="ADAL" clId="{8701C6E5-7557-450A-887D-304E5054A224}" dt="2024-05-28T20:55:17.981" v="9311" actId="26606"/>
          <ac:spMkLst>
            <pc:docMk/>
            <pc:sldMk cId="3114128899" sldId="267"/>
            <ac:spMk id="3" creationId="{EF21530C-7EC4-BF9F-B707-8454644CE83B}"/>
          </ac:spMkLst>
        </pc:spChg>
        <pc:spChg chg="add del">
          <ac:chgData name="Bonertz, Brian" userId="722b4b55-932a-47f0-9d67-950cab89756e" providerId="ADAL" clId="{8701C6E5-7557-450A-887D-304E5054A224}" dt="2024-05-28T20:56:25.190" v="9313" actId="26606"/>
          <ac:spMkLst>
            <pc:docMk/>
            <pc:sldMk cId="3114128899" sldId="267"/>
            <ac:spMk id="9" creationId="{BACC6370-2D7E-4714-9D71-7542949D7D5D}"/>
          </ac:spMkLst>
        </pc:spChg>
        <pc:spChg chg="add del">
          <ac:chgData name="Bonertz, Brian" userId="722b4b55-932a-47f0-9d67-950cab89756e" providerId="ADAL" clId="{8701C6E5-7557-450A-887D-304E5054A224}" dt="2024-05-28T20:56:25.190" v="9313" actId="26606"/>
          <ac:spMkLst>
            <pc:docMk/>
            <pc:sldMk cId="3114128899" sldId="267"/>
            <ac:spMk id="11" creationId="{F68B3F68-107C-434F-AA38-110D5EA91B85}"/>
          </ac:spMkLst>
        </pc:spChg>
        <pc:spChg chg="add del">
          <ac:chgData name="Bonertz, Brian" userId="722b4b55-932a-47f0-9d67-950cab89756e" providerId="ADAL" clId="{8701C6E5-7557-450A-887D-304E5054A224}" dt="2024-05-28T20:56:25.190" v="9313" actId="26606"/>
          <ac:spMkLst>
            <pc:docMk/>
            <pc:sldMk cId="3114128899" sldId="267"/>
            <ac:spMk id="13" creationId="{AAD0DBB9-1A4B-4391-81D4-CB19F9AB918A}"/>
          </ac:spMkLst>
        </pc:spChg>
        <pc:spChg chg="add del">
          <ac:chgData name="Bonertz, Brian" userId="722b4b55-932a-47f0-9d67-950cab89756e" providerId="ADAL" clId="{8701C6E5-7557-450A-887D-304E5054A224}" dt="2024-05-28T20:56:25.190" v="9313" actId="26606"/>
          <ac:spMkLst>
            <pc:docMk/>
            <pc:sldMk cId="3114128899" sldId="267"/>
            <ac:spMk id="15" creationId="{063BBA22-50EA-4C4D-BE05-F1CE4E63AA56}"/>
          </ac:spMkLst>
        </pc:spChg>
        <pc:spChg chg="add">
          <ac:chgData name="Bonertz, Brian" userId="722b4b55-932a-47f0-9d67-950cab89756e" providerId="ADAL" clId="{8701C6E5-7557-450A-887D-304E5054A224}" dt="2024-05-28T20:56:25.190" v="9313" actId="26606"/>
          <ac:spMkLst>
            <pc:docMk/>
            <pc:sldMk cId="3114128899" sldId="267"/>
            <ac:spMk id="20" creationId="{6C4028FD-8BAA-4A19-BFDE-594D991B7552}"/>
          </ac:spMkLst>
        </pc:spChg>
        <pc:graphicFrameChg chg="add mod modGraphic">
          <ac:chgData name="Bonertz, Brian" userId="722b4b55-932a-47f0-9d67-950cab89756e" providerId="ADAL" clId="{8701C6E5-7557-450A-887D-304E5054A224}" dt="2024-05-28T20:56:25.190" v="9313" actId="26606"/>
          <ac:graphicFrameMkLst>
            <pc:docMk/>
            <pc:sldMk cId="3114128899" sldId="267"/>
            <ac:graphicFrameMk id="5" creationId="{85C9CC1E-F97C-A0CF-A376-81C134F6C571}"/>
          </ac:graphicFrameMkLst>
        </pc:graphicFrameChg>
      </pc:sldChg>
      <pc:sldChg chg="addSp delSp modSp new mod setBg">
        <pc:chgData name="Bonertz, Brian" userId="722b4b55-932a-47f0-9d67-950cab89756e" providerId="ADAL" clId="{8701C6E5-7557-450A-887D-304E5054A224}" dt="2024-05-28T21:18:36.178" v="9750" actId="20577"/>
        <pc:sldMkLst>
          <pc:docMk/>
          <pc:sldMk cId="2919674571" sldId="268"/>
        </pc:sldMkLst>
        <pc:spChg chg="mod">
          <ac:chgData name="Bonertz, Brian" userId="722b4b55-932a-47f0-9d67-950cab89756e" providerId="ADAL" clId="{8701C6E5-7557-450A-887D-304E5054A224}" dt="2024-05-28T21:18:36.178" v="9750" actId="20577"/>
          <ac:spMkLst>
            <pc:docMk/>
            <pc:sldMk cId="2919674571" sldId="268"/>
            <ac:spMk id="2" creationId="{7501B862-430A-62E8-3515-55B8DE04652E}"/>
          </ac:spMkLst>
        </pc:spChg>
        <pc:spChg chg="del">
          <ac:chgData name="Bonertz, Brian" userId="722b4b55-932a-47f0-9d67-950cab89756e" providerId="ADAL" clId="{8701C6E5-7557-450A-887D-304E5054A224}" dt="2024-05-28T21:06:15.662" v="9403"/>
          <ac:spMkLst>
            <pc:docMk/>
            <pc:sldMk cId="2919674571" sldId="268"/>
            <ac:spMk id="3" creationId="{08472899-B86A-15E3-BC59-8E01A6966C53}"/>
          </ac:spMkLst>
        </pc:spChg>
        <pc:spChg chg="add mod">
          <ac:chgData name="Bonertz, Brian" userId="722b4b55-932a-47f0-9d67-950cab89756e" providerId="ADAL" clId="{8701C6E5-7557-450A-887D-304E5054A224}" dt="2024-05-28T21:08:23.310" v="9419" actId="20577"/>
          <ac:spMkLst>
            <pc:docMk/>
            <pc:sldMk cId="2919674571" sldId="268"/>
            <ac:spMk id="6158" creationId="{AB7B33E7-497E-84E9-6D57-2AE6E8C19B51}"/>
          </ac:spMkLst>
        </pc:spChg>
        <pc:spChg chg="add">
          <ac:chgData name="Bonertz, Brian" userId="722b4b55-932a-47f0-9d67-950cab89756e" providerId="ADAL" clId="{8701C6E5-7557-450A-887D-304E5054A224}" dt="2024-05-28T21:06:33.327" v="9405" actId="26606"/>
          <ac:spMkLst>
            <pc:docMk/>
            <pc:sldMk cId="2919674571" sldId="268"/>
            <ac:spMk id="6161" creationId="{8F7AFB9A-7364-478C-B48B-8523CDD9AE8D}"/>
          </ac:spMkLst>
        </pc:spChg>
        <pc:spChg chg="add">
          <ac:chgData name="Bonertz, Brian" userId="722b4b55-932a-47f0-9d67-950cab89756e" providerId="ADAL" clId="{8701C6E5-7557-450A-887D-304E5054A224}" dt="2024-05-28T21:06:33.327" v="9405" actId="26606"/>
          <ac:spMkLst>
            <pc:docMk/>
            <pc:sldMk cId="2919674571" sldId="268"/>
            <ac:spMk id="6163" creationId="{36678033-86B6-40E6-BE90-78D8ED4E3A31}"/>
          </ac:spMkLst>
        </pc:spChg>
        <pc:spChg chg="add">
          <ac:chgData name="Bonertz, Brian" userId="722b4b55-932a-47f0-9d67-950cab89756e" providerId="ADAL" clId="{8701C6E5-7557-450A-887D-304E5054A224}" dt="2024-05-28T21:06:33.327" v="9405" actId="26606"/>
          <ac:spMkLst>
            <pc:docMk/>
            <pc:sldMk cId="2919674571" sldId="268"/>
            <ac:spMk id="6165" creationId="{D2542E1A-076E-4A34-BB67-2BF961754E0C}"/>
          </ac:spMkLst>
        </pc:spChg>
        <pc:spChg chg="add">
          <ac:chgData name="Bonertz, Brian" userId="722b4b55-932a-47f0-9d67-950cab89756e" providerId="ADAL" clId="{8701C6E5-7557-450A-887D-304E5054A224}" dt="2024-05-28T21:06:33.327" v="9405" actId="26606"/>
          <ac:spMkLst>
            <pc:docMk/>
            <pc:sldMk cId="2919674571" sldId="268"/>
            <ac:spMk id="6167" creationId="{75C56826-D4E5-42ED-8529-079651CB3005}"/>
          </ac:spMkLst>
        </pc:spChg>
        <pc:spChg chg="add">
          <ac:chgData name="Bonertz, Brian" userId="722b4b55-932a-47f0-9d67-950cab89756e" providerId="ADAL" clId="{8701C6E5-7557-450A-887D-304E5054A224}" dt="2024-05-28T21:06:33.327" v="9405" actId="26606"/>
          <ac:spMkLst>
            <pc:docMk/>
            <pc:sldMk cId="2919674571" sldId="268"/>
            <ac:spMk id="6169" creationId="{82095FCE-EF05-4443-B97A-85DEE3A5CA17}"/>
          </ac:spMkLst>
        </pc:spChg>
        <pc:picChg chg="add del">
          <ac:chgData name="Bonertz, Brian" userId="722b4b55-932a-47f0-9d67-950cab89756e" providerId="ADAL" clId="{8701C6E5-7557-450A-887D-304E5054A224}" dt="2024-05-28T21:06:03.328" v="9402" actId="478"/>
          <ac:picMkLst>
            <pc:docMk/>
            <pc:sldMk cId="2919674571" sldId="268"/>
            <ac:picMk id="6146" creationId="{C3080268-82EF-4070-B5F3-317266666F9B}"/>
          </ac:picMkLst>
        </pc:picChg>
        <pc:picChg chg="add del">
          <ac:chgData name="Bonertz, Brian" userId="722b4b55-932a-47f0-9d67-950cab89756e" providerId="ADAL" clId="{8701C6E5-7557-450A-887D-304E5054A224}" dt="2024-05-28T21:06:03.328" v="9402" actId="478"/>
          <ac:picMkLst>
            <pc:docMk/>
            <pc:sldMk cId="2919674571" sldId="268"/>
            <ac:picMk id="6148" creationId="{60D3E891-6801-B991-FB69-9D38C6AC15CF}"/>
          </ac:picMkLst>
        </pc:picChg>
        <pc:picChg chg="add del">
          <ac:chgData name="Bonertz, Brian" userId="722b4b55-932a-47f0-9d67-950cab89756e" providerId="ADAL" clId="{8701C6E5-7557-450A-887D-304E5054A224}" dt="2024-05-28T21:06:03.328" v="9402" actId="478"/>
          <ac:picMkLst>
            <pc:docMk/>
            <pc:sldMk cId="2919674571" sldId="268"/>
            <ac:picMk id="6150" creationId="{56FEEE80-2C96-4BEF-356A-18840B596346}"/>
          </ac:picMkLst>
        </pc:picChg>
        <pc:picChg chg="add mod ord">
          <ac:chgData name="Bonertz, Brian" userId="722b4b55-932a-47f0-9d67-950cab89756e" providerId="ADAL" clId="{8701C6E5-7557-450A-887D-304E5054A224}" dt="2024-05-28T21:06:33.327" v="9405" actId="26606"/>
          <ac:picMkLst>
            <pc:docMk/>
            <pc:sldMk cId="2919674571" sldId="268"/>
            <ac:picMk id="6152" creationId="{4EB5CAA2-74D8-5516-4F79-C7D8A41F8004}"/>
          </ac:picMkLst>
        </pc:picChg>
        <pc:picChg chg="add mod">
          <ac:chgData name="Bonertz, Brian" userId="722b4b55-932a-47f0-9d67-950cab89756e" providerId="ADAL" clId="{8701C6E5-7557-450A-887D-304E5054A224}" dt="2024-05-28T21:06:33.327" v="9405" actId="26606"/>
          <ac:picMkLst>
            <pc:docMk/>
            <pc:sldMk cId="2919674571" sldId="268"/>
            <ac:picMk id="6154" creationId="{4A15F6B8-73A4-D57D-580C-DD950585B400}"/>
          </ac:picMkLst>
        </pc:picChg>
      </pc:sldChg>
      <pc:sldChg chg="addSp delSp modSp new mod setBg modNotesTx">
        <pc:chgData name="Bonertz, Brian" userId="722b4b55-932a-47f0-9d67-950cab89756e" providerId="ADAL" clId="{8701C6E5-7557-450A-887D-304E5054A224}" dt="2024-05-28T21:37:20.380" v="11331" actId="20577"/>
        <pc:sldMkLst>
          <pc:docMk/>
          <pc:sldMk cId="4100178991" sldId="269"/>
        </pc:sldMkLst>
        <pc:spChg chg="mod">
          <ac:chgData name="Bonertz, Brian" userId="722b4b55-932a-47f0-9d67-950cab89756e" providerId="ADAL" clId="{8701C6E5-7557-450A-887D-304E5054A224}" dt="2024-05-28T21:33:15.415" v="10702" actId="20577"/>
          <ac:spMkLst>
            <pc:docMk/>
            <pc:sldMk cId="4100178991" sldId="269"/>
            <ac:spMk id="2" creationId="{8348F3ED-D046-5C18-7CF4-931364ABB809}"/>
          </ac:spMkLst>
        </pc:spChg>
        <pc:spChg chg="del">
          <ac:chgData name="Bonertz, Brian" userId="722b4b55-932a-47f0-9d67-950cab89756e" providerId="ADAL" clId="{8701C6E5-7557-450A-887D-304E5054A224}" dt="2024-05-28T21:31:43.850" v="10676"/>
          <ac:spMkLst>
            <pc:docMk/>
            <pc:sldMk cId="4100178991" sldId="269"/>
            <ac:spMk id="3" creationId="{913E27D7-52DA-3B96-3DA4-59104631A324}"/>
          </ac:spMkLst>
        </pc:spChg>
        <pc:spChg chg="add mod">
          <ac:chgData name="Bonertz, Brian" userId="722b4b55-932a-47f0-9d67-950cab89756e" providerId="ADAL" clId="{8701C6E5-7557-450A-887D-304E5054A224}" dt="2024-05-28T21:37:20.380" v="11331" actId="20577"/>
          <ac:spMkLst>
            <pc:docMk/>
            <pc:sldMk cId="4100178991" sldId="269"/>
            <ac:spMk id="8200" creationId="{27123F0C-816F-763E-CB27-FC43BD35E3DE}"/>
          </ac:spMkLst>
        </pc:spChg>
        <pc:spChg chg="add">
          <ac:chgData name="Bonertz, Brian" userId="722b4b55-932a-47f0-9d67-950cab89756e" providerId="ADAL" clId="{8701C6E5-7557-450A-887D-304E5054A224}" dt="2024-05-28T21:32:26.728" v="10678" actId="26606"/>
          <ac:spMkLst>
            <pc:docMk/>
            <pc:sldMk cId="4100178991" sldId="269"/>
            <ac:spMk id="8203" creationId="{8F7AFB9A-7364-478C-B48B-8523CDD9AE8D}"/>
          </ac:spMkLst>
        </pc:spChg>
        <pc:spChg chg="add">
          <ac:chgData name="Bonertz, Brian" userId="722b4b55-932a-47f0-9d67-950cab89756e" providerId="ADAL" clId="{8701C6E5-7557-450A-887D-304E5054A224}" dt="2024-05-28T21:32:26.728" v="10678" actId="26606"/>
          <ac:spMkLst>
            <pc:docMk/>
            <pc:sldMk cId="4100178991" sldId="269"/>
            <ac:spMk id="8205" creationId="{36678033-86B6-40E6-BE90-78D8ED4E3A31}"/>
          </ac:spMkLst>
        </pc:spChg>
        <pc:spChg chg="add">
          <ac:chgData name="Bonertz, Brian" userId="722b4b55-932a-47f0-9d67-950cab89756e" providerId="ADAL" clId="{8701C6E5-7557-450A-887D-304E5054A224}" dt="2024-05-28T21:32:26.728" v="10678" actId="26606"/>
          <ac:spMkLst>
            <pc:docMk/>
            <pc:sldMk cId="4100178991" sldId="269"/>
            <ac:spMk id="8207" creationId="{D2542E1A-076E-4A34-BB67-2BF961754E0C}"/>
          </ac:spMkLst>
        </pc:spChg>
        <pc:spChg chg="add">
          <ac:chgData name="Bonertz, Brian" userId="722b4b55-932a-47f0-9d67-950cab89756e" providerId="ADAL" clId="{8701C6E5-7557-450A-887D-304E5054A224}" dt="2024-05-28T21:32:26.728" v="10678" actId="26606"/>
          <ac:spMkLst>
            <pc:docMk/>
            <pc:sldMk cId="4100178991" sldId="269"/>
            <ac:spMk id="8209" creationId="{75C56826-D4E5-42ED-8529-079651CB3005}"/>
          </ac:spMkLst>
        </pc:spChg>
        <pc:spChg chg="add">
          <ac:chgData name="Bonertz, Brian" userId="722b4b55-932a-47f0-9d67-950cab89756e" providerId="ADAL" clId="{8701C6E5-7557-450A-887D-304E5054A224}" dt="2024-05-28T21:32:26.728" v="10678" actId="26606"/>
          <ac:spMkLst>
            <pc:docMk/>
            <pc:sldMk cId="4100178991" sldId="269"/>
            <ac:spMk id="8211" creationId="{82095FCE-EF05-4443-B97A-85DEE3A5CA17}"/>
          </ac:spMkLst>
        </pc:spChg>
        <pc:picChg chg="add mod ord">
          <ac:chgData name="Bonertz, Brian" userId="722b4b55-932a-47f0-9d67-950cab89756e" providerId="ADAL" clId="{8701C6E5-7557-450A-887D-304E5054A224}" dt="2024-05-28T21:33:01.750" v="10686" actId="1076"/>
          <ac:picMkLst>
            <pc:docMk/>
            <pc:sldMk cId="4100178991" sldId="269"/>
            <ac:picMk id="8194" creationId="{6FB6F21E-3182-0592-017B-CBB9810F82D7}"/>
          </ac:picMkLst>
        </pc:picChg>
        <pc:picChg chg="add mod">
          <ac:chgData name="Bonertz, Brian" userId="722b4b55-932a-47f0-9d67-950cab89756e" providerId="ADAL" clId="{8701C6E5-7557-450A-887D-304E5054A224}" dt="2024-05-28T21:32:59.580" v="10685" actId="1076"/>
          <ac:picMkLst>
            <pc:docMk/>
            <pc:sldMk cId="4100178991" sldId="269"/>
            <ac:picMk id="8196" creationId="{380B8CBF-95F2-1F85-57EB-405FD110F84A}"/>
          </ac:picMkLst>
        </pc:picChg>
      </pc:sldChg>
      <pc:sldChg chg="addSp delSp modSp new mod setBg modNotesTx">
        <pc:chgData name="Bonertz, Brian" userId="722b4b55-932a-47f0-9d67-950cab89756e" providerId="ADAL" clId="{8701C6E5-7557-450A-887D-304E5054A224}" dt="2024-05-28T19:23:02.627" v="4594" actId="20577"/>
        <pc:sldMkLst>
          <pc:docMk/>
          <pc:sldMk cId="2229992519" sldId="270"/>
        </pc:sldMkLst>
        <pc:spChg chg="mod">
          <ac:chgData name="Bonertz, Brian" userId="722b4b55-932a-47f0-9d67-950cab89756e" providerId="ADAL" clId="{8701C6E5-7557-450A-887D-304E5054A224}" dt="2024-05-28T19:16:41.669" v="3838" actId="26606"/>
          <ac:spMkLst>
            <pc:docMk/>
            <pc:sldMk cId="2229992519" sldId="270"/>
            <ac:spMk id="2" creationId="{72F09A78-E42F-3CCF-7752-F153FB954D31}"/>
          </ac:spMkLst>
        </pc:spChg>
        <pc:spChg chg="mod">
          <ac:chgData name="Bonertz, Brian" userId="722b4b55-932a-47f0-9d67-950cab89756e" providerId="ADAL" clId="{8701C6E5-7557-450A-887D-304E5054A224}" dt="2024-05-28T19:16:41.669" v="3838" actId="26606"/>
          <ac:spMkLst>
            <pc:docMk/>
            <pc:sldMk cId="2229992519" sldId="270"/>
            <ac:spMk id="3" creationId="{9B3ECBBF-DAF2-E4E9-406B-70119D2D4CE0}"/>
          </ac:spMkLst>
        </pc:spChg>
        <pc:spChg chg="add del">
          <ac:chgData name="Bonertz, Brian" userId="722b4b55-932a-47f0-9d67-950cab89756e" providerId="ADAL" clId="{8701C6E5-7557-450A-887D-304E5054A224}" dt="2024-05-28T19:16:41.669" v="3838" actId="26606"/>
          <ac:spMkLst>
            <pc:docMk/>
            <pc:sldMk cId="2229992519" sldId="270"/>
            <ac:spMk id="11" creationId="{79BB35BC-D5C2-4C8B-A22A-A71E6191913B}"/>
          </ac:spMkLst>
        </pc:spChg>
        <pc:spChg chg="add">
          <ac:chgData name="Bonertz, Brian" userId="722b4b55-932a-47f0-9d67-950cab89756e" providerId="ADAL" clId="{8701C6E5-7557-450A-887D-304E5054A224}" dt="2024-05-28T19:16:41.669" v="3838" actId="26606"/>
          <ac:spMkLst>
            <pc:docMk/>
            <pc:sldMk cId="2229992519" sldId="270"/>
            <ac:spMk id="17" creationId="{F13C74B1-5B17-4795-BED0-7140497B445A}"/>
          </ac:spMkLst>
        </pc:spChg>
        <pc:spChg chg="add">
          <ac:chgData name="Bonertz, Brian" userId="722b4b55-932a-47f0-9d67-950cab89756e" providerId="ADAL" clId="{8701C6E5-7557-450A-887D-304E5054A224}" dt="2024-05-28T19:16:41.669" v="3838" actId="26606"/>
          <ac:spMkLst>
            <pc:docMk/>
            <pc:sldMk cId="2229992519" sldId="270"/>
            <ac:spMk id="19" creationId="{D4974D33-8DC5-464E-8C6D-BE58F0669C17}"/>
          </ac:spMkLst>
        </pc:spChg>
        <pc:picChg chg="add del">
          <ac:chgData name="Bonertz, Brian" userId="722b4b55-932a-47f0-9d67-950cab89756e" providerId="ADAL" clId="{8701C6E5-7557-450A-887D-304E5054A224}" dt="2024-05-28T19:16:10.656" v="3817" actId="26606"/>
          <ac:picMkLst>
            <pc:docMk/>
            <pc:sldMk cId="2229992519" sldId="270"/>
            <ac:picMk id="5" creationId="{D9C493FA-3CB5-FF0F-3457-25089FF9074F}"/>
          </ac:picMkLst>
        </pc:picChg>
        <pc:picChg chg="add mod ord">
          <ac:chgData name="Bonertz, Brian" userId="722b4b55-932a-47f0-9d67-950cab89756e" providerId="ADAL" clId="{8701C6E5-7557-450A-887D-304E5054A224}" dt="2024-05-28T19:16:41.669" v="3838" actId="26606"/>
          <ac:picMkLst>
            <pc:docMk/>
            <pc:sldMk cId="2229992519" sldId="270"/>
            <ac:picMk id="12" creationId="{C70085A8-2F70-A0D8-589D-293BD9B25B92}"/>
          </ac:picMkLst>
        </pc:picChg>
        <pc:cxnChg chg="add del">
          <ac:chgData name="Bonertz, Brian" userId="722b4b55-932a-47f0-9d67-950cab89756e" providerId="ADAL" clId="{8701C6E5-7557-450A-887D-304E5054A224}" dt="2024-05-28T19:16:10.656" v="3817" actId="26606"/>
          <ac:cxnSpMkLst>
            <pc:docMk/>
            <pc:sldMk cId="2229992519" sldId="270"/>
            <ac:cxnSpMk id="9" creationId="{1503BFE4-729B-D9D0-C17B-501E6AF1127A}"/>
          </ac:cxnSpMkLst>
        </pc:cxnChg>
      </pc:sldChg>
      <pc:sldChg chg="addSp delSp modSp new mod setBg modNotesTx">
        <pc:chgData name="Bonertz, Brian" userId="722b4b55-932a-47f0-9d67-950cab89756e" providerId="ADAL" clId="{8701C6E5-7557-450A-887D-304E5054A224}" dt="2024-05-28T20:53:19.497" v="9289"/>
        <pc:sldMkLst>
          <pc:docMk/>
          <pc:sldMk cId="1745972774" sldId="271"/>
        </pc:sldMkLst>
        <pc:spChg chg="mod">
          <ac:chgData name="Bonertz, Brian" userId="722b4b55-932a-47f0-9d67-950cab89756e" providerId="ADAL" clId="{8701C6E5-7557-450A-887D-304E5054A224}" dt="2024-05-28T20:51:43.928" v="9274" actId="26606"/>
          <ac:spMkLst>
            <pc:docMk/>
            <pc:sldMk cId="1745972774" sldId="271"/>
            <ac:spMk id="2" creationId="{DC84C5DA-8784-D827-6A5E-9D4B974ACEE7}"/>
          </ac:spMkLst>
        </pc:spChg>
        <pc:spChg chg="del">
          <ac:chgData name="Bonertz, Brian" userId="722b4b55-932a-47f0-9d67-950cab89756e" providerId="ADAL" clId="{8701C6E5-7557-450A-887D-304E5054A224}" dt="2024-05-28T20:41:41.203" v="8900"/>
          <ac:spMkLst>
            <pc:docMk/>
            <pc:sldMk cId="1745972774" sldId="271"/>
            <ac:spMk id="3" creationId="{F7A2C2B7-22F3-D962-BA5D-91F8B3054EFB}"/>
          </ac:spMkLst>
        </pc:spChg>
        <pc:spChg chg="add mod">
          <ac:chgData name="Bonertz, Brian" userId="722b4b55-932a-47f0-9d67-950cab89756e" providerId="ADAL" clId="{8701C6E5-7557-450A-887D-304E5054A224}" dt="2024-05-28T20:52:57.424" v="9287" actId="27636"/>
          <ac:spMkLst>
            <pc:docMk/>
            <pc:sldMk cId="1745972774" sldId="271"/>
            <ac:spMk id="2054" creationId="{A202C80D-A301-45AF-B6F5-3428F43F41B8}"/>
          </ac:spMkLst>
        </pc:spChg>
        <pc:spChg chg="add del">
          <ac:chgData name="Bonertz, Brian" userId="722b4b55-932a-47f0-9d67-950cab89756e" providerId="ADAL" clId="{8701C6E5-7557-450A-887D-304E5054A224}" dt="2024-05-28T20:51:43.928" v="9274" actId="26606"/>
          <ac:spMkLst>
            <pc:docMk/>
            <pc:sldMk cId="1745972774" sldId="271"/>
            <ac:spMk id="2057" creationId="{5C9B446A-6343-4E56-90BA-061E4DDF0FFB}"/>
          </ac:spMkLst>
        </pc:spChg>
        <pc:spChg chg="add del">
          <ac:chgData name="Bonertz, Brian" userId="722b4b55-932a-47f0-9d67-950cab89756e" providerId="ADAL" clId="{8701C6E5-7557-450A-887D-304E5054A224}" dt="2024-05-28T20:51:43.928" v="9274" actId="26606"/>
          <ac:spMkLst>
            <pc:docMk/>
            <pc:sldMk cId="1745972774" sldId="271"/>
            <ac:spMk id="2059" creationId="{3EC72A1B-03D3-499C-B4BF-AC68EEC22B10}"/>
          </ac:spMkLst>
        </pc:spChg>
        <pc:spChg chg="add del">
          <ac:chgData name="Bonertz, Brian" userId="722b4b55-932a-47f0-9d67-950cab89756e" providerId="ADAL" clId="{8701C6E5-7557-450A-887D-304E5054A224}" dt="2024-05-28T20:51:43.928" v="9274" actId="26606"/>
          <ac:spMkLst>
            <pc:docMk/>
            <pc:sldMk cId="1745972774" sldId="271"/>
            <ac:spMk id="2061" creationId="{216322C2-3CF0-4D33-BF90-3F384CF6D232}"/>
          </ac:spMkLst>
        </pc:spChg>
        <pc:spChg chg="add del">
          <ac:chgData name="Bonertz, Brian" userId="722b4b55-932a-47f0-9d67-950cab89756e" providerId="ADAL" clId="{8701C6E5-7557-450A-887D-304E5054A224}" dt="2024-05-28T20:51:43.928" v="9274" actId="26606"/>
          <ac:spMkLst>
            <pc:docMk/>
            <pc:sldMk cId="1745972774" sldId="271"/>
            <ac:spMk id="2063" creationId="{55D4142C-5077-457F-A6AD-3FECFDB39685}"/>
          </ac:spMkLst>
        </pc:spChg>
        <pc:spChg chg="add del">
          <ac:chgData name="Bonertz, Brian" userId="722b4b55-932a-47f0-9d67-950cab89756e" providerId="ADAL" clId="{8701C6E5-7557-450A-887D-304E5054A224}" dt="2024-05-28T20:51:43.928" v="9274" actId="26606"/>
          <ac:spMkLst>
            <pc:docMk/>
            <pc:sldMk cId="1745972774" sldId="271"/>
            <ac:spMk id="2065" creationId="{7A5F0580-5EE9-419F-96EE-B6529EF6E7D0}"/>
          </ac:spMkLst>
        </pc:spChg>
        <pc:spChg chg="add">
          <ac:chgData name="Bonertz, Brian" userId="722b4b55-932a-47f0-9d67-950cab89756e" providerId="ADAL" clId="{8701C6E5-7557-450A-887D-304E5054A224}" dt="2024-05-28T20:51:43.928" v="9274" actId="26606"/>
          <ac:spMkLst>
            <pc:docMk/>
            <pc:sldMk cId="1745972774" sldId="271"/>
            <ac:spMk id="2070" creationId="{69D47016-023F-44BD-981C-50E7A10A6609}"/>
          </ac:spMkLst>
        </pc:spChg>
        <pc:spChg chg="add">
          <ac:chgData name="Bonertz, Brian" userId="722b4b55-932a-47f0-9d67-950cab89756e" providerId="ADAL" clId="{8701C6E5-7557-450A-887D-304E5054A224}" dt="2024-05-28T20:51:43.928" v="9274" actId="26606"/>
          <ac:spMkLst>
            <pc:docMk/>
            <pc:sldMk cId="1745972774" sldId="271"/>
            <ac:spMk id="2072" creationId="{6D8B37B0-0682-433E-BC8D-498C04ABD9A7}"/>
          </ac:spMkLst>
        </pc:spChg>
        <pc:picChg chg="add mod">
          <ac:chgData name="Bonertz, Brian" userId="722b4b55-932a-47f0-9d67-950cab89756e" providerId="ADAL" clId="{8701C6E5-7557-450A-887D-304E5054A224}" dt="2024-05-28T20:52:33.880" v="9283" actId="14100"/>
          <ac:picMkLst>
            <pc:docMk/>
            <pc:sldMk cId="1745972774" sldId="271"/>
            <ac:picMk id="4" creationId="{908A30D8-B286-5988-3F0C-908A9B0143DD}"/>
          </ac:picMkLst>
        </pc:picChg>
        <pc:picChg chg="add mod ord">
          <ac:chgData name="Bonertz, Brian" userId="722b4b55-932a-47f0-9d67-950cab89756e" providerId="ADAL" clId="{8701C6E5-7557-450A-887D-304E5054A224}" dt="2024-05-28T20:51:47.962" v="9275" actId="1076"/>
          <ac:picMkLst>
            <pc:docMk/>
            <pc:sldMk cId="1745972774" sldId="271"/>
            <ac:picMk id="2050" creationId="{0D18CC58-E15C-CECF-58AC-3986ADBB1A1B}"/>
          </ac:picMkLst>
        </pc:picChg>
      </pc:sldChg>
      <pc:sldChg chg="addSp delSp modSp new del mod setBg modNotesTx">
        <pc:chgData name="Bonertz, Brian" userId="722b4b55-932a-47f0-9d67-950cab89756e" providerId="ADAL" clId="{8701C6E5-7557-450A-887D-304E5054A224}" dt="2024-05-28T20:53:23.580" v="9290" actId="47"/>
        <pc:sldMkLst>
          <pc:docMk/>
          <pc:sldMk cId="286759942" sldId="272"/>
        </pc:sldMkLst>
        <pc:spChg chg="mod">
          <ac:chgData name="Bonertz, Brian" userId="722b4b55-932a-47f0-9d67-950cab89756e" providerId="ADAL" clId="{8701C6E5-7557-450A-887D-304E5054A224}" dt="2024-05-28T20:44:50.278" v="9093" actId="26606"/>
          <ac:spMkLst>
            <pc:docMk/>
            <pc:sldMk cId="286759942" sldId="272"/>
            <ac:spMk id="2" creationId="{9A87871C-27E8-FB80-8942-B1F46D238083}"/>
          </ac:spMkLst>
        </pc:spChg>
        <pc:spChg chg="del">
          <ac:chgData name="Bonertz, Brian" userId="722b4b55-932a-47f0-9d67-950cab89756e" providerId="ADAL" clId="{8701C6E5-7557-450A-887D-304E5054A224}" dt="2024-05-28T20:43:59.498" v="9092"/>
          <ac:spMkLst>
            <pc:docMk/>
            <pc:sldMk cId="286759942" sldId="272"/>
            <ac:spMk id="3" creationId="{B15DA041-52ED-5B11-A586-F3105A5901BB}"/>
          </ac:spMkLst>
        </pc:spChg>
        <pc:spChg chg="add mod">
          <ac:chgData name="Bonertz, Brian" userId="722b4b55-932a-47f0-9d67-950cab89756e" providerId="ADAL" clId="{8701C6E5-7557-450A-887D-304E5054A224}" dt="2024-05-28T20:45:54.459" v="9194" actId="20577"/>
          <ac:spMkLst>
            <pc:docMk/>
            <pc:sldMk cId="286759942" sldId="272"/>
            <ac:spMk id="3078" creationId="{0F2C4DEF-5470-0B6E-57A9-4825C9F63DA7}"/>
          </ac:spMkLst>
        </pc:spChg>
        <pc:spChg chg="add">
          <ac:chgData name="Bonertz, Brian" userId="722b4b55-932a-47f0-9d67-950cab89756e" providerId="ADAL" clId="{8701C6E5-7557-450A-887D-304E5054A224}" dt="2024-05-28T20:44:50.278" v="9093" actId="26606"/>
          <ac:spMkLst>
            <pc:docMk/>
            <pc:sldMk cId="286759942" sldId="272"/>
            <ac:spMk id="3081" creationId="{2C9A9DA9-7DC8-488B-A882-123947B0F3D9}"/>
          </ac:spMkLst>
        </pc:spChg>
        <pc:spChg chg="add">
          <ac:chgData name="Bonertz, Brian" userId="722b4b55-932a-47f0-9d67-950cab89756e" providerId="ADAL" clId="{8701C6E5-7557-450A-887D-304E5054A224}" dt="2024-05-28T20:44:50.278" v="9093" actId="26606"/>
          <ac:spMkLst>
            <pc:docMk/>
            <pc:sldMk cId="286759942" sldId="272"/>
            <ac:spMk id="3083" creationId="{57F6BDD4-E066-4008-8011-6CC31AEB4556}"/>
          </ac:spMkLst>
        </pc:spChg>
        <pc:spChg chg="add">
          <ac:chgData name="Bonertz, Brian" userId="722b4b55-932a-47f0-9d67-950cab89756e" providerId="ADAL" clId="{8701C6E5-7557-450A-887D-304E5054A224}" dt="2024-05-28T20:44:50.278" v="9093" actId="26606"/>
          <ac:spMkLst>
            <pc:docMk/>
            <pc:sldMk cId="286759942" sldId="272"/>
            <ac:spMk id="3085" creationId="{2711A8FB-68FC-45FC-B01E-38F809E2D439}"/>
          </ac:spMkLst>
        </pc:spChg>
        <pc:spChg chg="add">
          <ac:chgData name="Bonertz, Brian" userId="722b4b55-932a-47f0-9d67-950cab89756e" providerId="ADAL" clId="{8701C6E5-7557-450A-887D-304E5054A224}" dt="2024-05-28T20:44:50.278" v="9093" actId="26606"/>
          <ac:spMkLst>
            <pc:docMk/>
            <pc:sldMk cId="286759942" sldId="272"/>
            <ac:spMk id="3087" creationId="{2A865FE3-5FC9-4049-87CF-30019C46C0F5}"/>
          </ac:spMkLst>
        </pc:spChg>
        <pc:picChg chg="add mod">
          <ac:chgData name="Bonertz, Brian" userId="722b4b55-932a-47f0-9d67-950cab89756e" providerId="ADAL" clId="{8701C6E5-7557-450A-887D-304E5054A224}" dt="2024-05-28T20:44:50.278" v="9093" actId="26606"/>
          <ac:picMkLst>
            <pc:docMk/>
            <pc:sldMk cId="286759942" sldId="272"/>
            <ac:picMk id="3074" creationId="{84653527-4CFE-D77C-F0E4-04D47A6564CB}"/>
          </ac:picMkLst>
        </pc:picChg>
      </pc:sldChg>
      <pc:sldChg chg="addSp modSp new mod setBg modNotesTx">
        <pc:chgData name="Bonertz, Brian" userId="722b4b55-932a-47f0-9d67-950cab89756e" providerId="ADAL" clId="{8701C6E5-7557-450A-887D-304E5054A224}" dt="2024-05-28T20:50:44.943" v="9272"/>
        <pc:sldMkLst>
          <pc:docMk/>
          <pc:sldMk cId="2518780919" sldId="273"/>
        </pc:sldMkLst>
        <pc:spChg chg="mod">
          <ac:chgData name="Bonertz, Brian" userId="722b4b55-932a-47f0-9d67-950cab89756e" providerId="ADAL" clId="{8701C6E5-7557-450A-887D-304E5054A224}" dt="2024-05-28T20:49:53.719" v="9202" actId="26606"/>
          <ac:spMkLst>
            <pc:docMk/>
            <pc:sldMk cId="2518780919" sldId="273"/>
            <ac:spMk id="2" creationId="{DA105E1E-13F7-464D-39BA-F80A6C53DBD2}"/>
          </ac:spMkLst>
        </pc:spChg>
        <pc:spChg chg="mod">
          <ac:chgData name="Bonertz, Brian" userId="722b4b55-932a-47f0-9d67-950cab89756e" providerId="ADAL" clId="{8701C6E5-7557-450A-887D-304E5054A224}" dt="2024-05-28T20:50:11.987" v="9269" actId="20577"/>
          <ac:spMkLst>
            <pc:docMk/>
            <pc:sldMk cId="2518780919" sldId="273"/>
            <ac:spMk id="3" creationId="{0CAFC939-A50D-8E50-7EDD-B24DDED14DAF}"/>
          </ac:spMkLst>
        </pc:spChg>
        <pc:spChg chg="add">
          <ac:chgData name="Bonertz, Brian" userId="722b4b55-932a-47f0-9d67-950cab89756e" providerId="ADAL" clId="{8701C6E5-7557-450A-887D-304E5054A224}" dt="2024-05-28T20:49:53.719" v="9202" actId="26606"/>
          <ac:spMkLst>
            <pc:docMk/>
            <pc:sldMk cId="2518780919" sldId="273"/>
            <ac:spMk id="4103" creationId="{2B97F24A-32CE-4C1C-A50D-3016B394DCFB}"/>
          </ac:spMkLst>
        </pc:spChg>
        <pc:spChg chg="add">
          <ac:chgData name="Bonertz, Brian" userId="722b4b55-932a-47f0-9d67-950cab89756e" providerId="ADAL" clId="{8701C6E5-7557-450A-887D-304E5054A224}" dt="2024-05-28T20:49:53.719" v="9202" actId="26606"/>
          <ac:spMkLst>
            <pc:docMk/>
            <pc:sldMk cId="2518780919" sldId="273"/>
            <ac:spMk id="4105" creationId="{CD8B4F24-440B-49E9-B85D-733523DC064B}"/>
          </ac:spMkLst>
        </pc:spChg>
        <pc:picChg chg="add mod">
          <ac:chgData name="Bonertz, Brian" userId="722b4b55-932a-47f0-9d67-950cab89756e" providerId="ADAL" clId="{8701C6E5-7557-450A-887D-304E5054A224}" dt="2024-05-28T20:49:53.719" v="9202" actId="26606"/>
          <ac:picMkLst>
            <pc:docMk/>
            <pc:sldMk cId="2518780919" sldId="273"/>
            <ac:picMk id="4098" creationId="{EED13E74-4DFF-D58C-6390-C58510ED6A36}"/>
          </ac:picMkLst>
        </pc:picChg>
      </pc:sldChg>
      <pc:sldChg chg="addSp modSp new mod setBg">
        <pc:chgData name="Bonertz, Brian" userId="722b4b55-932a-47f0-9d67-950cab89756e" providerId="ADAL" clId="{8701C6E5-7557-450A-887D-304E5054A224}" dt="2024-05-28T21:03:22.317" v="9398" actId="5793"/>
        <pc:sldMkLst>
          <pc:docMk/>
          <pc:sldMk cId="3847060237" sldId="274"/>
        </pc:sldMkLst>
        <pc:spChg chg="mod">
          <ac:chgData name="Bonertz, Brian" userId="722b4b55-932a-47f0-9d67-950cab89756e" providerId="ADAL" clId="{8701C6E5-7557-450A-887D-304E5054A224}" dt="2024-05-28T21:02:18.264" v="9335" actId="26606"/>
          <ac:spMkLst>
            <pc:docMk/>
            <pc:sldMk cId="3847060237" sldId="274"/>
            <ac:spMk id="2" creationId="{12EFB892-588E-E5BE-0E74-E6ADF39E3C35}"/>
          </ac:spMkLst>
        </pc:spChg>
        <pc:spChg chg="mod">
          <ac:chgData name="Bonertz, Brian" userId="722b4b55-932a-47f0-9d67-950cab89756e" providerId="ADAL" clId="{8701C6E5-7557-450A-887D-304E5054A224}" dt="2024-05-28T21:03:22.317" v="9398" actId="5793"/>
          <ac:spMkLst>
            <pc:docMk/>
            <pc:sldMk cId="3847060237" sldId="274"/>
            <ac:spMk id="3" creationId="{E078A2AA-0476-3740-668D-9483D4695FCF}"/>
          </ac:spMkLst>
        </pc:spChg>
        <pc:spChg chg="add">
          <ac:chgData name="Bonertz, Brian" userId="722b4b55-932a-47f0-9d67-950cab89756e" providerId="ADAL" clId="{8701C6E5-7557-450A-887D-304E5054A224}" dt="2024-05-28T21:02:18.264" v="9335" actId="26606"/>
          <ac:spMkLst>
            <pc:docMk/>
            <pc:sldMk cId="3847060237" sldId="274"/>
            <ac:spMk id="5127" creationId="{2B97F24A-32CE-4C1C-A50D-3016B394DCFB}"/>
          </ac:spMkLst>
        </pc:spChg>
        <pc:spChg chg="add">
          <ac:chgData name="Bonertz, Brian" userId="722b4b55-932a-47f0-9d67-950cab89756e" providerId="ADAL" clId="{8701C6E5-7557-450A-887D-304E5054A224}" dt="2024-05-28T21:02:18.264" v="9335" actId="26606"/>
          <ac:spMkLst>
            <pc:docMk/>
            <pc:sldMk cId="3847060237" sldId="274"/>
            <ac:spMk id="5129" creationId="{6357EC4F-235E-4222-A36F-C7878ACE37F2}"/>
          </ac:spMkLst>
        </pc:spChg>
        <pc:picChg chg="add mod">
          <ac:chgData name="Bonertz, Brian" userId="722b4b55-932a-47f0-9d67-950cab89756e" providerId="ADAL" clId="{8701C6E5-7557-450A-887D-304E5054A224}" dt="2024-05-28T21:02:18.264" v="9335" actId="26606"/>
          <ac:picMkLst>
            <pc:docMk/>
            <pc:sldMk cId="3847060237" sldId="274"/>
            <ac:picMk id="5122" creationId="{E61AAA7D-4F54-CA11-0350-374CE3A9614E}"/>
          </ac:picMkLst>
        </pc:picChg>
      </pc:sldChg>
      <pc:sldChg chg="addSp delSp modSp new mod setBg">
        <pc:chgData name="Bonertz, Brian" userId="722b4b55-932a-47f0-9d67-950cab89756e" providerId="ADAL" clId="{8701C6E5-7557-450A-887D-304E5054A224}" dt="2024-05-29T17:11:44.630" v="12207" actId="27636"/>
        <pc:sldMkLst>
          <pc:docMk/>
          <pc:sldMk cId="1791879270" sldId="275"/>
        </pc:sldMkLst>
        <pc:spChg chg="mod">
          <ac:chgData name="Bonertz, Brian" userId="722b4b55-932a-47f0-9d67-950cab89756e" providerId="ADAL" clId="{8701C6E5-7557-450A-887D-304E5054A224}" dt="2024-05-28T21:23:51.647" v="10239" actId="26606"/>
          <ac:spMkLst>
            <pc:docMk/>
            <pc:sldMk cId="1791879270" sldId="275"/>
            <ac:spMk id="2" creationId="{B15A3FE9-FD95-CED2-7CC3-CF7F8D44C2FF}"/>
          </ac:spMkLst>
        </pc:spChg>
        <pc:spChg chg="del">
          <ac:chgData name="Bonertz, Brian" userId="722b4b55-932a-47f0-9d67-950cab89756e" providerId="ADAL" clId="{8701C6E5-7557-450A-887D-304E5054A224}" dt="2024-05-28T21:09:03" v="9453"/>
          <ac:spMkLst>
            <pc:docMk/>
            <pc:sldMk cId="1791879270" sldId="275"/>
            <ac:spMk id="3" creationId="{2DDD9EE8-3C07-0F04-DCF9-0B49DAFBE570}"/>
          </ac:spMkLst>
        </pc:spChg>
        <pc:spChg chg="add mod">
          <ac:chgData name="Bonertz, Brian" userId="722b4b55-932a-47f0-9d67-950cab89756e" providerId="ADAL" clId="{8701C6E5-7557-450A-887D-304E5054A224}" dt="2024-05-29T17:11:44.630" v="12207" actId="27636"/>
          <ac:spMkLst>
            <pc:docMk/>
            <pc:sldMk cId="1791879270" sldId="275"/>
            <ac:spMk id="7176" creationId="{88DBE806-F097-3C6D-5AA5-D14CF9C2924D}"/>
          </ac:spMkLst>
        </pc:spChg>
        <pc:spChg chg="add del">
          <ac:chgData name="Bonertz, Brian" userId="722b4b55-932a-47f0-9d67-950cab89756e" providerId="ADAL" clId="{8701C6E5-7557-450A-887D-304E5054A224}" dt="2024-05-28T21:14:43.029" v="9725" actId="26606"/>
          <ac:spMkLst>
            <pc:docMk/>
            <pc:sldMk cId="1791879270" sldId="275"/>
            <ac:spMk id="7179" creationId="{69D47016-023F-44BD-981C-50E7A10A6609}"/>
          </ac:spMkLst>
        </pc:spChg>
        <pc:spChg chg="add del">
          <ac:chgData name="Bonertz, Brian" userId="722b4b55-932a-47f0-9d67-950cab89756e" providerId="ADAL" clId="{8701C6E5-7557-450A-887D-304E5054A224}" dt="2024-05-28T21:14:43.029" v="9725" actId="26606"/>
          <ac:spMkLst>
            <pc:docMk/>
            <pc:sldMk cId="1791879270" sldId="275"/>
            <ac:spMk id="7181" creationId="{6D8B37B0-0682-433E-BC8D-498C04ABD9A7}"/>
          </ac:spMkLst>
        </pc:spChg>
        <pc:spChg chg="add del">
          <ac:chgData name="Bonertz, Brian" userId="722b4b55-932a-47f0-9d67-950cab89756e" providerId="ADAL" clId="{8701C6E5-7557-450A-887D-304E5054A224}" dt="2024-05-28T21:23:51.647" v="10239" actId="26606"/>
          <ac:spMkLst>
            <pc:docMk/>
            <pc:sldMk cId="1791879270" sldId="275"/>
            <ac:spMk id="7186" creationId="{B5DAA40F-4F28-4316-934E-C55D7C3AA018}"/>
          </ac:spMkLst>
        </pc:spChg>
        <pc:spChg chg="add del">
          <ac:chgData name="Bonertz, Brian" userId="722b4b55-932a-47f0-9d67-950cab89756e" providerId="ADAL" clId="{8701C6E5-7557-450A-887D-304E5054A224}" dt="2024-05-28T21:23:51.647" v="10239" actId="26606"/>
          <ac:spMkLst>
            <pc:docMk/>
            <pc:sldMk cId="1791879270" sldId="275"/>
            <ac:spMk id="7188" creationId="{F6D467C8-A8E0-468B-B88D-9CEEE37BFC59}"/>
          </ac:spMkLst>
        </pc:spChg>
        <pc:spChg chg="add del">
          <ac:chgData name="Bonertz, Brian" userId="722b4b55-932a-47f0-9d67-950cab89756e" providerId="ADAL" clId="{8701C6E5-7557-450A-887D-304E5054A224}" dt="2024-05-28T21:23:51.647" v="10239" actId="26606"/>
          <ac:spMkLst>
            <pc:docMk/>
            <pc:sldMk cId="1791879270" sldId="275"/>
            <ac:spMk id="7190" creationId="{62677C27-4325-4BE2-B2C9-B721DA9E3CD4}"/>
          </ac:spMkLst>
        </pc:spChg>
        <pc:spChg chg="add">
          <ac:chgData name="Bonertz, Brian" userId="722b4b55-932a-47f0-9d67-950cab89756e" providerId="ADAL" clId="{8701C6E5-7557-450A-887D-304E5054A224}" dt="2024-05-28T21:23:51.647" v="10239" actId="26606"/>
          <ac:spMkLst>
            <pc:docMk/>
            <pc:sldMk cId="1791879270" sldId="275"/>
            <ac:spMk id="7195" creationId="{69D47016-023F-44BD-981C-50E7A10A6609}"/>
          </ac:spMkLst>
        </pc:spChg>
        <pc:spChg chg="add">
          <ac:chgData name="Bonertz, Brian" userId="722b4b55-932a-47f0-9d67-950cab89756e" providerId="ADAL" clId="{8701C6E5-7557-450A-887D-304E5054A224}" dt="2024-05-28T21:23:51.647" v="10239" actId="26606"/>
          <ac:spMkLst>
            <pc:docMk/>
            <pc:sldMk cId="1791879270" sldId="275"/>
            <ac:spMk id="7197" creationId="{6D8B37B0-0682-433E-BC8D-498C04ABD9A7}"/>
          </ac:spMkLst>
        </pc:spChg>
        <pc:picChg chg="add mod">
          <ac:chgData name="Bonertz, Brian" userId="722b4b55-932a-47f0-9d67-950cab89756e" providerId="ADAL" clId="{8701C6E5-7557-450A-887D-304E5054A224}" dt="2024-05-29T17:11:38.996" v="12205" actId="1076"/>
          <ac:picMkLst>
            <pc:docMk/>
            <pc:sldMk cId="1791879270" sldId="275"/>
            <ac:picMk id="7170" creationId="{D4876DB1-696F-C89F-26A5-F722CAE84F94}"/>
          </ac:picMkLst>
        </pc:picChg>
        <pc:picChg chg="add del mod">
          <ac:chgData name="Bonertz, Brian" userId="722b4b55-932a-47f0-9d67-950cab89756e" providerId="ADAL" clId="{8701C6E5-7557-450A-887D-304E5054A224}" dt="2024-05-29T17:11:31.287" v="12204" actId="478"/>
          <ac:picMkLst>
            <pc:docMk/>
            <pc:sldMk cId="1791879270" sldId="275"/>
            <ac:picMk id="7172" creationId="{F8A2BC53-634D-28CE-1644-F7704978BAF1}"/>
          </ac:picMkLst>
        </pc:picChg>
      </pc:sldChg>
      <pc:sldChg chg="addSp modSp new mod setBg">
        <pc:chgData name="Bonertz, Brian" userId="722b4b55-932a-47f0-9d67-950cab89756e" providerId="ADAL" clId="{8701C6E5-7557-450A-887D-304E5054A224}" dt="2024-05-28T21:22:51.233" v="10213" actId="1076"/>
        <pc:sldMkLst>
          <pc:docMk/>
          <pc:sldMk cId="4058498185" sldId="276"/>
        </pc:sldMkLst>
        <pc:spChg chg="mod">
          <ac:chgData name="Bonertz, Brian" userId="722b4b55-932a-47f0-9d67-950cab89756e" providerId="ADAL" clId="{8701C6E5-7557-450A-887D-304E5054A224}" dt="2024-05-28T21:20:19.559" v="9754" actId="26606"/>
          <ac:spMkLst>
            <pc:docMk/>
            <pc:sldMk cId="4058498185" sldId="276"/>
            <ac:spMk id="2" creationId="{CDAA891D-62FE-0DFA-3A42-CB9D047039FF}"/>
          </ac:spMkLst>
        </pc:spChg>
        <pc:spChg chg="mod">
          <ac:chgData name="Bonertz, Brian" userId="722b4b55-932a-47f0-9d67-950cab89756e" providerId="ADAL" clId="{8701C6E5-7557-450A-887D-304E5054A224}" dt="2024-05-28T21:22:45.011" v="10210" actId="14100"/>
          <ac:spMkLst>
            <pc:docMk/>
            <pc:sldMk cId="4058498185" sldId="276"/>
            <ac:spMk id="3" creationId="{5BF9EDE2-63EB-97D5-21CE-6C8AD02FE80B}"/>
          </ac:spMkLst>
        </pc:spChg>
        <pc:spChg chg="add">
          <ac:chgData name="Bonertz, Brian" userId="722b4b55-932a-47f0-9d67-950cab89756e" providerId="ADAL" clId="{8701C6E5-7557-450A-887D-304E5054A224}" dt="2024-05-28T21:20:19.559" v="9754" actId="26606"/>
          <ac:spMkLst>
            <pc:docMk/>
            <pc:sldMk cId="4058498185" sldId="276"/>
            <ac:spMk id="9" creationId="{1E020063-2385-44AC-BD67-258E1F0B9FCE}"/>
          </ac:spMkLst>
        </pc:spChg>
        <pc:spChg chg="add">
          <ac:chgData name="Bonertz, Brian" userId="722b4b55-932a-47f0-9d67-950cab89756e" providerId="ADAL" clId="{8701C6E5-7557-450A-887D-304E5054A224}" dt="2024-05-28T21:20:19.559" v="9754" actId="26606"/>
          <ac:spMkLst>
            <pc:docMk/>
            <pc:sldMk cId="4058498185" sldId="276"/>
            <ac:spMk id="11" creationId="{7E014A0B-5338-4077-AFE9-A90D04D4492B}"/>
          </ac:spMkLst>
        </pc:spChg>
        <pc:grpChg chg="add">
          <ac:chgData name="Bonertz, Brian" userId="722b4b55-932a-47f0-9d67-950cab89756e" providerId="ADAL" clId="{8701C6E5-7557-450A-887D-304E5054A224}" dt="2024-05-28T21:20:19.559" v="9754" actId="26606"/>
          <ac:grpSpMkLst>
            <pc:docMk/>
            <pc:sldMk cId="4058498185" sldId="276"/>
            <ac:grpSpMk id="13" creationId="{78127680-150F-4A90-9950-F66392578116}"/>
          </ac:grpSpMkLst>
        </pc:grpChg>
        <pc:grpChg chg="add">
          <ac:chgData name="Bonertz, Brian" userId="722b4b55-932a-47f0-9d67-950cab89756e" providerId="ADAL" clId="{8701C6E5-7557-450A-887D-304E5054A224}" dt="2024-05-28T21:20:19.559" v="9754" actId="26606"/>
          <ac:grpSpMkLst>
            <pc:docMk/>
            <pc:sldMk cId="4058498185" sldId="276"/>
            <ac:grpSpMk id="19" creationId="{466920E5-8640-4C24-A775-8647637094A7}"/>
          </ac:grpSpMkLst>
        </pc:grpChg>
        <pc:picChg chg="add mod">
          <ac:chgData name="Bonertz, Brian" userId="722b4b55-932a-47f0-9d67-950cab89756e" providerId="ADAL" clId="{8701C6E5-7557-450A-887D-304E5054A224}" dt="2024-05-28T21:22:51.233" v="10213" actId="1076"/>
          <ac:picMkLst>
            <pc:docMk/>
            <pc:sldMk cId="4058498185" sldId="276"/>
            <ac:picMk id="4" creationId="{4F7BD76D-A80A-DA5F-CF4C-45FB2170115C}"/>
          </ac:picMkLst>
        </pc:picChg>
      </pc:sldChg>
      <pc:sldChg chg="addSp delSp modSp new mod setBg">
        <pc:chgData name="Bonertz, Brian" userId="722b4b55-932a-47f0-9d67-950cab89756e" providerId="ADAL" clId="{8701C6E5-7557-450A-887D-304E5054A224}" dt="2024-05-28T21:30:58.299" v="10665" actId="20577"/>
        <pc:sldMkLst>
          <pc:docMk/>
          <pc:sldMk cId="2038467406" sldId="277"/>
        </pc:sldMkLst>
        <pc:spChg chg="mod">
          <ac:chgData name="Bonertz, Brian" userId="722b4b55-932a-47f0-9d67-950cab89756e" providerId="ADAL" clId="{8701C6E5-7557-450A-887D-304E5054A224}" dt="2024-05-28T21:26:49.824" v="10428" actId="26606"/>
          <ac:spMkLst>
            <pc:docMk/>
            <pc:sldMk cId="2038467406" sldId="277"/>
            <ac:spMk id="2" creationId="{C3A77978-ED9C-5D42-47D6-242F261836E8}"/>
          </ac:spMkLst>
        </pc:spChg>
        <pc:spChg chg="del">
          <ac:chgData name="Bonertz, Brian" userId="722b4b55-932a-47f0-9d67-950cab89756e" providerId="ADAL" clId="{8701C6E5-7557-450A-887D-304E5054A224}" dt="2024-05-28T21:26:12.213" v="10426"/>
          <ac:spMkLst>
            <pc:docMk/>
            <pc:sldMk cId="2038467406" sldId="277"/>
            <ac:spMk id="3" creationId="{5FF125F1-98B1-CB28-88A5-D22CCA340A94}"/>
          </ac:spMkLst>
        </pc:spChg>
        <pc:spChg chg="add mod">
          <ac:chgData name="Bonertz, Brian" userId="722b4b55-932a-47f0-9d67-950cab89756e" providerId="ADAL" clId="{8701C6E5-7557-450A-887D-304E5054A224}" dt="2024-05-28T21:30:58.299" v="10665" actId="20577"/>
          <ac:spMkLst>
            <pc:docMk/>
            <pc:sldMk cId="2038467406" sldId="277"/>
            <ac:spMk id="7" creationId="{CB8D77C6-4539-064C-FACA-8F6EFDEC880F}"/>
          </ac:spMkLst>
        </pc:spChg>
        <pc:spChg chg="add">
          <ac:chgData name="Bonertz, Brian" userId="722b4b55-932a-47f0-9d67-950cab89756e" providerId="ADAL" clId="{8701C6E5-7557-450A-887D-304E5054A224}" dt="2024-05-28T21:26:49.824" v="10428" actId="26606"/>
          <ac:spMkLst>
            <pc:docMk/>
            <pc:sldMk cId="2038467406" sldId="277"/>
            <ac:spMk id="11" creationId="{2151139A-886F-4B97-8815-729AD3831BBD}"/>
          </ac:spMkLst>
        </pc:spChg>
        <pc:spChg chg="add">
          <ac:chgData name="Bonertz, Brian" userId="722b4b55-932a-47f0-9d67-950cab89756e" providerId="ADAL" clId="{8701C6E5-7557-450A-887D-304E5054A224}" dt="2024-05-28T21:26:49.824" v="10428" actId="26606"/>
          <ac:spMkLst>
            <pc:docMk/>
            <pc:sldMk cId="2038467406" sldId="277"/>
            <ac:spMk id="13" creationId="{AB5E08C4-8CDD-4623-A5B8-E998C6DEE3B7}"/>
          </ac:spMkLst>
        </pc:spChg>
        <pc:spChg chg="add">
          <ac:chgData name="Bonertz, Brian" userId="722b4b55-932a-47f0-9d67-950cab89756e" providerId="ADAL" clId="{8701C6E5-7557-450A-887D-304E5054A224}" dt="2024-05-28T21:26:49.824" v="10428" actId="26606"/>
          <ac:spMkLst>
            <pc:docMk/>
            <pc:sldMk cId="2038467406" sldId="277"/>
            <ac:spMk id="15" creationId="{15F33878-D502-4FFA-8ACE-F2AECDB2A23F}"/>
          </ac:spMkLst>
        </pc:spChg>
        <pc:spChg chg="add">
          <ac:chgData name="Bonertz, Brian" userId="722b4b55-932a-47f0-9d67-950cab89756e" providerId="ADAL" clId="{8701C6E5-7557-450A-887D-304E5054A224}" dt="2024-05-28T21:26:49.824" v="10428" actId="26606"/>
          <ac:spMkLst>
            <pc:docMk/>
            <pc:sldMk cId="2038467406" sldId="277"/>
            <ac:spMk id="17" creationId="{D3539FEE-81D3-4406-802E-60B20B16F4F6}"/>
          </ac:spMkLst>
        </pc:spChg>
        <pc:spChg chg="add">
          <ac:chgData name="Bonertz, Brian" userId="722b4b55-932a-47f0-9d67-950cab89756e" providerId="ADAL" clId="{8701C6E5-7557-450A-887D-304E5054A224}" dt="2024-05-28T21:26:49.824" v="10428" actId="26606"/>
          <ac:spMkLst>
            <pc:docMk/>
            <pc:sldMk cId="2038467406" sldId="277"/>
            <ac:spMk id="19" creationId="{DC701763-729E-462F-A5A8-E0DEFEB1E2E4}"/>
          </ac:spMkLst>
        </pc:spChg>
        <pc:picChg chg="add mod ord">
          <ac:chgData name="Bonertz, Brian" userId="722b4b55-932a-47f0-9d67-950cab89756e" providerId="ADAL" clId="{8701C6E5-7557-450A-887D-304E5054A224}" dt="2024-05-28T21:26:49.824" v="10428" actId="26606"/>
          <ac:picMkLst>
            <pc:docMk/>
            <pc:sldMk cId="2038467406" sldId="277"/>
            <ac:picMk id="4" creationId="{07D07727-8F21-C4A2-7BEB-7FA5791C3F23}"/>
          </ac:picMkLst>
        </pc:picChg>
        <pc:picChg chg="add mod">
          <ac:chgData name="Bonertz, Brian" userId="722b4b55-932a-47f0-9d67-950cab89756e" providerId="ADAL" clId="{8701C6E5-7557-450A-887D-304E5054A224}" dt="2024-05-28T21:27:38.374" v="10429" actId="1076"/>
          <ac:picMkLst>
            <pc:docMk/>
            <pc:sldMk cId="2038467406" sldId="277"/>
            <ac:picMk id="6" creationId="{F70FF392-E3CD-5BB0-A4FD-9F4A7EDFFAA5}"/>
          </ac:picMkLst>
        </pc:picChg>
      </pc:sldChg>
      <pc:sldChg chg="addSp modSp new mod setBg">
        <pc:chgData name="Bonertz, Brian" userId="722b4b55-932a-47f0-9d67-950cab89756e" providerId="ADAL" clId="{8701C6E5-7557-450A-887D-304E5054A224}" dt="2024-05-28T21:43:47.728" v="12071" actId="26606"/>
        <pc:sldMkLst>
          <pc:docMk/>
          <pc:sldMk cId="3788668546" sldId="278"/>
        </pc:sldMkLst>
        <pc:spChg chg="mod">
          <ac:chgData name="Bonertz, Brian" userId="722b4b55-932a-47f0-9d67-950cab89756e" providerId="ADAL" clId="{8701C6E5-7557-450A-887D-304E5054A224}" dt="2024-05-28T21:43:47.728" v="12071" actId="26606"/>
          <ac:spMkLst>
            <pc:docMk/>
            <pc:sldMk cId="3788668546" sldId="278"/>
            <ac:spMk id="2" creationId="{7080EDC6-9467-7D3E-C02E-F42CB091019B}"/>
          </ac:spMkLst>
        </pc:spChg>
        <pc:spChg chg="mod">
          <ac:chgData name="Bonertz, Brian" userId="722b4b55-932a-47f0-9d67-950cab89756e" providerId="ADAL" clId="{8701C6E5-7557-450A-887D-304E5054A224}" dt="2024-05-28T21:43:47.728" v="12071" actId="26606"/>
          <ac:spMkLst>
            <pc:docMk/>
            <pc:sldMk cId="3788668546" sldId="278"/>
            <ac:spMk id="3" creationId="{39C1CA22-34C9-5C1B-151A-A940F80F3CAF}"/>
          </ac:spMkLst>
        </pc:spChg>
        <pc:spChg chg="add">
          <ac:chgData name="Bonertz, Brian" userId="722b4b55-932a-47f0-9d67-950cab89756e" providerId="ADAL" clId="{8701C6E5-7557-450A-887D-304E5054A224}" dt="2024-05-28T21:43:47.728" v="12071" actId="26606"/>
          <ac:spMkLst>
            <pc:docMk/>
            <pc:sldMk cId="3788668546" sldId="278"/>
            <ac:spMk id="8" creationId="{907EF6B7-1338-4443-8C46-6A318D952DFD}"/>
          </ac:spMkLst>
        </pc:spChg>
        <pc:spChg chg="add">
          <ac:chgData name="Bonertz, Brian" userId="722b4b55-932a-47f0-9d67-950cab89756e" providerId="ADAL" clId="{8701C6E5-7557-450A-887D-304E5054A224}" dt="2024-05-28T21:43:47.728" v="12071" actId="26606"/>
          <ac:spMkLst>
            <pc:docMk/>
            <pc:sldMk cId="3788668546" sldId="278"/>
            <ac:spMk id="10" creationId="{DAAE4CDD-124C-4DCF-9584-B6033B545DD5}"/>
          </ac:spMkLst>
        </pc:spChg>
        <pc:spChg chg="add">
          <ac:chgData name="Bonertz, Brian" userId="722b4b55-932a-47f0-9d67-950cab89756e" providerId="ADAL" clId="{8701C6E5-7557-450A-887D-304E5054A224}" dt="2024-05-28T21:43:47.728" v="12071" actId="26606"/>
          <ac:spMkLst>
            <pc:docMk/>
            <pc:sldMk cId="3788668546" sldId="278"/>
            <ac:spMk id="12" creationId="{081E4A58-353D-44AE-B2FC-2A74E2E400F7}"/>
          </ac:spMkLst>
        </pc:spChg>
      </pc:sldChg>
      <pc:sldChg chg="modSp new mod">
        <pc:chgData name="Bonertz, Brian" userId="722b4b55-932a-47f0-9d67-950cab89756e" providerId="ADAL" clId="{8701C6E5-7557-450A-887D-304E5054A224}" dt="2024-05-28T21:46:45.567" v="12114" actId="255"/>
        <pc:sldMkLst>
          <pc:docMk/>
          <pc:sldMk cId="3645435586" sldId="279"/>
        </pc:sldMkLst>
        <pc:spChg chg="mod">
          <ac:chgData name="Bonertz, Brian" userId="722b4b55-932a-47f0-9d67-950cab89756e" providerId="ADAL" clId="{8701C6E5-7557-450A-887D-304E5054A224}" dt="2024-05-28T21:45:06.427" v="12083" actId="20577"/>
          <ac:spMkLst>
            <pc:docMk/>
            <pc:sldMk cId="3645435586" sldId="279"/>
            <ac:spMk id="2" creationId="{D513E6A2-6734-001B-C728-28DF25FE1798}"/>
          </ac:spMkLst>
        </pc:spChg>
        <pc:spChg chg="mod">
          <ac:chgData name="Bonertz, Brian" userId="722b4b55-932a-47f0-9d67-950cab89756e" providerId="ADAL" clId="{8701C6E5-7557-450A-887D-304E5054A224}" dt="2024-05-28T21:46:45.567" v="12114" actId="255"/>
          <ac:spMkLst>
            <pc:docMk/>
            <pc:sldMk cId="3645435586" sldId="279"/>
            <ac:spMk id="3" creationId="{4246CC64-EA61-3201-C065-8481F09B4B8E}"/>
          </ac:spMkLst>
        </pc:spChg>
      </pc:sldChg>
      <pc:sldChg chg="addSp modSp new mod setBg">
        <pc:chgData name="Bonertz, Brian" userId="722b4b55-932a-47f0-9d67-950cab89756e" providerId="ADAL" clId="{8701C6E5-7557-450A-887D-304E5054A224}" dt="2024-05-28T21:49:33.406" v="12198" actId="26606"/>
        <pc:sldMkLst>
          <pc:docMk/>
          <pc:sldMk cId="2615241965" sldId="280"/>
        </pc:sldMkLst>
        <pc:spChg chg="mod">
          <ac:chgData name="Bonertz, Brian" userId="722b4b55-932a-47f0-9d67-950cab89756e" providerId="ADAL" clId="{8701C6E5-7557-450A-887D-304E5054A224}" dt="2024-05-28T21:49:33.406" v="12198" actId="26606"/>
          <ac:spMkLst>
            <pc:docMk/>
            <pc:sldMk cId="2615241965" sldId="280"/>
            <ac:spMk id="2" creationId="{A6B42EBE-8A3D-4E6C-E6CF-B35AF1ADD3C5}"/>
          </ac:spMkLst>
        </pc:spChg>
        <pc:spChg chg="mod">
          <ac:chgData name="Bonertz, Brian" userId="722b4b55-932a-47f0-9d67-950cab89756e" providerId="ADAL" clId="{8701C6E5-7557-450A-887D-304E5054A224}" dt="2024-05-28T21:49:33.406" v="12198" actId="26606"/>
          <ac:spMkLst>
            <pc:docMk/>
            <pc:sldMk cId="2615241965" sldId="280"/>
            <ac:spMk id="3" creationId="{49802BD4-B2D5-3F83-731B-78EF593BEF23}"/>
          </ac:spMkLst>
        </pc:spChg>
        <pc:spChg chg="add">
          <ac:chgData name="Bonertz, Brian" userId="722b4b55-932a-47f0-9d67-950cab89756e" providerId="ADAL" clId="{8701C6E5-7557-450A-887D-304E5054A224}" dt="2024-05-28T21:49:33.406" v="12198" actId="26606"/>
          <ac:spMkLst>
            <pc:docMk/>
            <pc:sldMk cId="2615241965" sldId="280"/>
            <ac:spMk id="8" creationId="{09588DA8-065E-4F6F-8EFD-43104AB2E0CF}"/>
          </ac:spMkLst>
        </pc:spChg>
        <pc:spChg chg="add">
          <ac:chgData name="Bonertz, Brian" userId="722b4b55-932a-47f0-9d67-950cab89756e" providerId="ADAL" clId="{8701C6E5-7557-450A-887D-304E5054A224}" dt="2024-05-28T21:49:33.406" v="12198" actId="26606"/>
          <ac:spMkLst>
            <pc:docMk/>
            <pc:sldMk cId="2615241965" sldId="280"/>
            <ac:spMk id="10" creationId="{C4285719-470E-454C-AF62-8323075F1F5B}"/>
          </ac:spMkLst>
        </pc:spChg>
        <pc:spChg chg="add">
          <ac:chgData name="Bonertz, Brian" userId="722b4b55-932a-47f0-9d67-950cab89756e" providerId="ADAL" clId="{8701C6E5-7557-450A-887D-304E5054A224}" dt="2024-05-28T21:49:33.406" v="12198" actId="26606"/>
          <ac:spMkLst>
            <pc:docMk/>
            <pc:sldMk cId="2615241965" sldId="280"/>
            <ac:spMk id="12" creationId="{CD9FE4EF-C4D8-49A0-B2FF-81D8DB7D8A24}"/>
          </ac:spMkLst>
        </pc:spChg>
        <pc:spChg chg="add">
          <ac:chgData name="Bonertz, Brian" userId="722b4b55-932a-47f0-9d67-950cab89756e" providerId="ADAL" clId="{8701C6E5-7557-450A-887D-304E5054A224}" dt="2024-05-28T21:49:33.406" v="12198" actId="26606"/>
          <ac:spMkLst>
            <pc:docMk/>
            <pc:sldMk cId="2615241965" sldId="280"/>
            <ac:spMk id="14" creationId="{4300840D-0A0B-4512-BACA-B439D5B9C57C}"/>
          </ac:spMkLst>
        </pc:spChg>
        <pc:spChg chg="add">
          <ac:chgData name="Bonertz, Brian" userId="722b4b55-932a-47f0-9d67-950cab89756e" providerId="ADAL" clId="{8701C6E5-7557-450A-887D-304E5054A224}" dt="2024-05-28T21:49:33.406" v="12198" actId="26606"/>
          <ac:spMkLst>
            <pc:docMk/>
            <pc:sldMk cId="2615241965" sldId="280"/>
            <ac:spMk id="16" creationId="{D2B78728-A580-49A7-84F9-6EF6F583ADE0}"/>
          </ac:spMkLst>
        </pc:spChg>
        <pc:spChg chg="add">
          <ac:chgData name="Bonertz, Brian" userId="722b4b55-932a-47f0-9d67-950cab89756e" providerId="ADAL" clId="{8701C6E5-7557-450A-887D-304E5054A224}" dt="2024-05-28T21:49:33.406" v="12198" actId="26606"/>
          <ac:spMkLst>
            <pc:docMk/>
            <pc:sldMk cId="2615241965" sldId="280"/>
            <ac:spMk id="18" creationId="{38FAA1A1-D861-433F-88FA-1E9D6FD31D11}"/>
          </ac:spMkLst>
        </pc:spChg>
        <pc:spChg chg="add">
          <ac:chgData name="Bonertz, Brian" userId="722b4b55-932a-47f0-9d67-950cab89756e" providerId="ADAL" clId="{8701C6E5-7557-450A-887D-304E5054A224}" dt="2024-05-28T21:49:33.406" v="12198" actId="26606"/>
          <ac:spMkLst>
            <pc:docMk/>
            <pc:sldMk cId="2615241965" sldId="280"/>
            <ac:spMk id="20" creationId="{8D71EDA1-87BF-4D5D-AB79-F346FD19278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BAF777-5D83-475A-B28D-E196E7C81DF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C7E4BA-47F3-47A1-948D-930191422FEC}">
      <dgm:prSet/>
      <dgm:spPr/>
      <dgm:t>
        <a:bodyPr/>
        <a:lstStyle/>
        <a:p>
          <a:pPr>
            <a:lnSpc>
              <a:spcPct val="100000"/>
            </a:lnSpc>
            <a:defRPr b="1"/>
          </a:pPr>
          <a:r>
            <a:rPr lang="en-US"/>
            <a:t>Customer Experience</a:t>
          </a:r>
        </a:p>
      </dgm:t>
    </dgm:pt>
    <dgm:pt modelId="{BFAF3D5B-194A-4310-AA63-AECB20A7811D}" type="parTrans" cxnId="{0BDAB113-9130-4C01-B50B-B1AC0D1EE32C}">
      <dgm:prSet/>
      <dgm:spPr/>
      <dgm:t>
        <a:bodyPr/>
        <a:lstStyle/>
        <a:p>
          <a:endParaRPr lang="en-US"/>
        </a:p>
      </dgm:t>
    </dgm:pt>
    <dgm:pt modelId="{6AE7292C-0DE1-4E1B-8E40-00724F27F760}" type="sibTrans" cxnId="{0BDAB113-9130-4C01-B50B-B1AC0D1EE32C}">
      <dgm:prSet/>
      <dgm:spPr/>
      <dgm:t>
        <a:bodyPr/>
        <a:lstStyle/>
        <a:p>
          <a:endParaRPr lang="en-US"/>
        </a:p>
      </dgm:t>
    </dgm:pt>
    <dgm:pt modelId="{BC7DAE6C-5435-4ECB-A074-99C65E0E13A2}">
      <dgm:prSet/>
      <dgm:spPr/>
      <dgm:t>
        <a:bodyPr/>
        <a:lstStyle/>
        <a:p>
          <a:pPr>
            <a:lnSpc>
              <a:spcPct val="100000"/>
            </a:lnSpc>
            <a:defRPr b="1"/>
          </a:pPr>
          <a:r>
            <a:rPr lang="en-US"/>
            <a:t>Economic Impact</a:t>
          </a:r>
        </a:p>
      </dgm:t>
    </dgm:pt>
    <dgm:pt modelId="{7C44B691-A665-4976-8EBF-8AC11DBA82E4}" type="parTrans" cxnId="{D6733C23-4D53-4EC7-AED6-4DC1AECA5504}">
      <dgm:prSet/>
      <dgm:spPr/>
      <dgm:t>
        <a:bodyPr/>
        <a:lstStyle/>
        <a:p>
          <a:endParaRPr lang="en-US"/>
        </a:p>
      </dgm:t>
    </dgm:pt>
    <dgm:pt modelId="{FFAA89AF-9C59-4D90-8189-D1608AFF90C4}" type="sibTrans" cxnId="{D6733C23-4D53-4EC7-AED6-4DC1AECA5504}">
      <dgm:prSet/>
      <dgm:spPr/>
      <dgm:t>
        <a:bodyPr/>
        <a:lstStyle/>
        <a:p>
          <a:endParaRPr lang="en-US"/>
        </a:p>
      </dgm:t>
    </dgm:pt>
    <dgm:pt modelId="{D8C0788D-9959-4DFC-B034-972062F027E1}">
      <dgm:prSet/>
      <dgm:spPr/>
      <dgm:t>
        <a:bodyPr/>
        <a:lstStyle/>
        <a:p>
          <a:pPr>
            <a:lnSpc>
              <a:spcPct val="100000"/>
            </a:lnSpc>
            <a:defRPr b="1"/>
          </a:pPr>
          <a:r>
            <a:rPr lang="en-US"/>
            <a:t>Waste</a:t>
          </a:r>
        </a:p>
      </dgm:t>
    </dgm:pt>
    <dgm:pt modelId="{FA97B0B9-7534-489C-A64F-15F38BFD620A}" type="parTrans" cxnId="{94201B94-51E1-45F2-B5BB-1E491449EFD1}">
      <dgm:prSet/>
      <dgm:spPr/>
      <dgm:t>
        <a:bodyPr/>
        <a:lstStyle/>
        <a:p>
          <a:endParaRPr lang="en-US"/>
        </a:p>
      </dgm:t>
    </dgm:pt>
    <dgm:pt modelId="{A6AE1957-AD7D-4275-8753-7F53859CA7E9}" type="sibTrans" cxnId="{94201B94-51E1-45F2-B5BB-1E491449EFD1}">
      <dgm:prSet/>
      <dgm:spPr/>
      <dgm:t>
        <a:bodyPr/>
        <a:lstStyle/>
        <a:p>
          <a:endParaRPr lang="en-US"/>
        </a:p>
      </dgm:t>
    </dgm:pt>
    <dgm:pt modelId="{F8AC9672-093B-4A72-B328-B333BB1A4CDA}" type="pres">
      <dgm:prSet presAssocID="{E7BAF777-5D83-475A-B28D-E196E7C81DF4}" presName="root" presStyleCnt="0">
        <dgm:presLayoutVars>
          <dgm:dir/>
          <dgm:resizeHandles val="exact"/>
        </dgm:presLayoutVars>
      </dgm:prSet>
      <dgm:spPr/>
    </dgm:pt>
    <dgm:pt modelId="{602F0C73-4704-457F-A0F8-34748A30803F}" type="pres">
      <dgm:prSet presAssocID="{B5C7E4BA-47F3-47A1-948D-930191422FEC}" presName="compNode" presStyleCnt="0"/>
      <dgm:spPr/>
    </dgm:pt>
    <dgm:pt modelId="{AA28CD1B-1ECE-4459-93E7-2883EDCF7E14}" type="pres">
      <dgm:prSet presAssocID="{B5C7E4BA-47F3-47A1-948D-930191422F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6B78A36-3ADF-4A06-9EB6-B45E3C085999}" type="pres">
      <dgm:prSet presAssocID="{B5C7E4BA-47F3-47A1-948D-930191422FEC}" presName="iconSpace" presStyleCnt="0"/>
      <dgm:spPr/>
    </dgm:pt>
    <dgm:pt modelId="{06A5008F-EDEA-4A2E-A1CA-A1ED72AE6D71}" type="pres">
      <dgm:prSet presAssocID="{B5C7E4BA-47F3-47A1-948D-930191422FEC}" presName="parTx" presStyleLbl="revTx" presStyleIdx="0" presStyleCnt="6">
        <dgm:presLayoutVars>
          <dgm:chMax val="0"/>
          <dgm:chPref val="0"/>
        </dgm:presLayoutVars>
      </dgm:prSet>
      <dgm:spPr/>
    </dgm:pt>
    <dgm:pt modelId="{1C822747-91CC-4964-9CF8-8F2950D6BF78}" type="pres">
      <dgm:prSet presAssocID="{B5C7E4BA-47F3-47A1-948D-930191422FEC}" presName="txSpace" presStyleCnt="0"/>
      <dgm:spPr/>
    </dgm:pt>
    <dgm:pt modelId="{C5FEAA42-9EE5-498A-8273-1A0E0D4C9154}" type="pres">
      <dgm:prSet presAssocID="{B5C7E4BA-47F3-47A1-948D-930191422FEC}" presName="desTx" presStyleLbl="revTx" presStyleIdx="1" presStyleCnt="6">
        <dgm:presLayoutVars/>
      </dgm:prSet>
      <dgm:spPr/>
    </dgm:pt>
    <dgm:pt modelId="{4A11391A-CE32-4241-88D8-02CB39BDCF34}" type="pres">
      <dgm:prSet presAssocID="{6AE7292C-0DE1-4E1B-8E40-00724F27F760}" presName="sibTrans" presStyleCnt="0"/>
      <dgm:spPr/>
    </dgm:pt>
    <dgm:pt modelId="{3A80FC9B-4DD6-4EAC-8B8F-C5A056E4DF65}" type="pres">
      <dgm:prSet presAssocID="{BC7DAE6C-5435-4ECB-A074-99C65E0E13A2}" presName="compNode" presStyleCnt="0"/>
      <dgm:spPr/>
    </dgm:pt>
    <dgm:pt modelId="{B613F2F7-444D-4F9D-AEBA-06DCDB0914E0}" type="pres">
      <dgm:prSet presAssocID="{BC7DAE6C-5435-4ECB-A074-99C65E0E13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C819FF41-5DA1-49DA-B739-059461A1E64B}" type="pres">
      <dgm:prSet presAssocID="{BC7DAE6C-5435-4ECB-A074-99C65E0E13A2}" presName="iconSpace" presStyleCnt="0"/>
      <dgm:spPr/>
    </dgm:pt>
    <dgm:pt modelId="{05749F28-5C34-44D6-84D7-E54C49F5F781}" type="pres">
      <dgm:prSet presAssocID="{BC7DAE6C-5435-4ECB-A074-99C65E0E13A2}" presName="parTx" presStyleLbl="revTx" presStyleIdx="2" presStyleCnt="6">
        <dgm:presLayoutVars>
          <dgm:chMax val="0"/>
          <dgm:chPref val="0"/>
        </dgm:presLayoutVars>
      </dgm:prSet>
      <dgm:spPr/>
    </dgm:pt>
    <dgm:pt modelId="{A6987BF3-DF56-4FF2-808C-315303BBD896}" type="pres">
      <dgm:prSet presAssocID="{BC7DAE6C-5435-4ECB-A074-99C65E0E13A2}" presName="txSpace" presStyleCnt="0"/>
      <dgm:spPr/>
    </dgm:pt>
    <dgm:pt modelId="{D27225D9-9B86-47DC-BF21-1EEE1FFF978E}" type="pres">
      <dgm:prSet presAssocID="{BC7DAE6C-5435-4ECB-A074-99C65E0E13A2}" presName="desTx" presStyleLbl="revTx" presStyleIdx="3" presStyleCnt="6">
        <dgm:presLayoutVars/>
      </dgm:prSet>
      <dgm:spPr/>
    </dgm:pt>
    <dgm:pt modelId="{1ABEF3C5-EFF9-4A9F-AD7C-2369969DE55E}" type="pres">
      <dgm:prSet presAssocID="{FFAA89AF-9C59-4D90-8189-D1608AFF90C4}" presName="sibTrans" presStyleCnt="0"/>
      <dgm:spPr/>
    </dgm:pt>
    <dgm:pt modelId="{905F15C2-2568-43FE-B5B1-631A53D75A2B}" type="pres">
      <dgm:prSet presAssocID="{D8C0788D-9959-4DFC-B034-972062F027E1}" presName="compNode" presStyleCnt="0"/>
      <dgm:spPr/>
    </dgm:pt>
    <dgm:pt modelId="{78433D46-9964-4D7B-93E8-2B3F43FC0226}" type="pres">
      <dgm:prSet presAssocID="{D8C0788D-9959-4DFC-B034-972062F027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2F444290-4BB3-4BB6-A286-CCEACAC449AD}" type="pres">
      <dgm:prSet presAssocID="{D8C0788D-9959-4DFC-B034-972062F027E1}" presName="iconSpace" presStyleCnt="0"/>
      <dgm:spPr/>
    </dgm:pt>
    <dgm:pt modelId="{5B7E56D9-C3E9-4C66-9DD6-92684ED7ED87}" type="pres">
      <dgm:prSet presAssocID="{D8C0788D-9959-4DFC-B034-972062F027E1}" presName="parTx" presStyleLbl="revTx" presStyleIdx="4" presStyleCnt="6">
        <dgm:presLayoutVars>
          <dgm:chMax val="0"/>
          <dgm:chPref val="0"/>
        </dgm:presLayoutVars>
      </dgm:prSet>
      <dgm:spPr/>
    </dgm:pt>
    <dgm:pt modelId="{7FD83551-853B-49FC-9ADA-59A321A98B22}" type="pres">
      <dgm:prSet presAssocID="{D8C0788D-9959-4DFC-B034-972062F027E1}" presName="txSpace" presStyleCnt="0"/>
      <dgm:spPr/>
    </dgm:pt>
    <dgm:pt modelId="{071B65A6-83CF-41AF-86B6-E8E1798E60AD}" type="pres">
      <dgm:prSet presAssocID="{D8C0788D-9959-4DFC-B034-972062F027E1}" presName="desTx" presStyleLbl="revTx" presStyleIdx="5" presStyleCnt="6">
        <dgm:presLayoutVars/>
      </dgm:prSet>
      <dgm:spPr/>
    </dgm:pt>
  </dgm:ptLst>
  <dgm:cxnLst>
    <dgm:cxn modelId="{0BDAB113-9130-4C01-B50B-B1AC0D1EE32C}" srcId="{E7BAF777-5D83-475A-B28D-E196E7C81DF4}" destId="{B5C7E4BA-47F3-47A1-948D-930191422FEC}" srcOrd="0" destOrd="0" parTransId="{BFAF3D5B-194A-4310-AA63-AECB20A7811D}" sibTransId="{6AE7292C-0DE1-4E1B-8E40-00724F27F760}"/>
    <dgm:cxn modelId="{D6733C23-4D53-4EC7-AED6-4DC1AECA5504}" srcId="{E7BAF777-5D83-475A-B28D-E196E7C81DF4}" destId="{BC7DAE6C-5435-4ECB-A074-99C65E0E13A2}" srcOrd="1" destOrd="0" parTransId="{7C44B691-A665-4976-8EBF-8AC11DBA82E4}" sibTransId="{FFAA89AF-9C59-4D90-8189-D1608AFF90C4}"/>
    <dgm:cxn modelId="{8AC51E6B-03DB-46C8-B07D-E639759D4BD7}" type="presOf" srcId="{E7BAF777-5D83-475A-B28D-E196E7C81DF4}" destId="{F8AC9672-093B-4A72-B328-B333BB1A4CDA}" srcOrd="0" destOrd="0" presId="urn:microsoft.com/office/officeart/2018/5/layout/CenteredIconLabelDescriptionList"/>
    <dgm:cxn modelId="{94201B94-51E1-45F2-B5BB-1E491449EFD1}" srcId="{E7BAF777-5D83-475A-B28D-E196E7C81DF4}" destId="{D8C0788D-9959-4DFC-B034-972062F027E1}" srcOrd="2" destOrd="0" parTransId="{FA97B0B9-7534-489C-A64F-15F38BFD620A}" sibTransId="{A6AE1957-AD7D-4275-8753-7F53859CA7E9}"/>
    <dgm:cxn modelId="{8C05D6BA-4B68-4ECE-A84A-1CF39F31F6CC}" type="presOf" srcId="{BC7DAE6C-5435-4ECB-A074-99C65E0E13A2}" destId="{05749F28-5C34-44D6-84D7-E54C49F5F781}" srcOrd="0" destOrd="0" presId="urn:microsoft.com/office/officeart/2018/5/layout/CenteredIconLabelDescriptionList"/>
    <dgm:cxn modelId="{82A50DBB-8B48-40E8-9B67-7CE1F5E7A4C1}" type="presOf" srcId="{B5C7E4BA-47F3-47A1-948D-930191422FEC}" destId="{06A5008F-EDEA-4A2E-A1CA-A1ED72AE6D71}" srcOrd="0" destOrd="0" presId="urn:microsoft.com/office/officeart/2018/5/layout/CenteredIconLabelDescriptionList"/>
    <dgm:cxn modelId="{C3AE3EC2-5B9C-436E-8031-BB35965DA6C6}" type="presOf" srcId="{D8C0788D-9959-4DFC-B034-972062F027E1}" destId="{5B7E56D9-C3E9-4C66-9DD6-92684ED7ED87}" srcOrd="0" destOrd="0" presId="urn:microsoft.com/office/officeart/2018/5/layout/CenteredIconLabelDescriptionList"/>
    <dgm:cxn modelId="{B2D9842B-ECE6-4C36-A124-FF6E0F7E23EC}" type="presParOf" srcId="{F8AC9672-093B-4A72-B328-B333BB1A4CDA}" destId="{602F0C73-4704-457F-A0F8-34748A30803F}" srcOrd="0" destOrd="0" presId="urn:microsoft.com/office/officeart/2018/5/layout/CenteredIconLabelDescriptionList"/>
    <dgm:cxn modelId="{BCFA7179-7AE5-4B40-A024-079CB9C8B6EF}" type="presParOf" srcId="{602F0C73-4704-457F-A0F8-34748A30803F}" destId="{AA28CD1B-1ECE-4459-93E7-2883EDCF7E14}" srcOrd="0" destOrd="0" presId="urn:microsoft.com/office/officeart/2018/5/layout/CenteredIconLabelDescriptionList"/>
    <dgm:cxn modelId="{56AD0D86-CE1A-49AD-A023-A72BF8112AF2}" type="presParOf" srcId="{602F0C73-4704-457F-A0F8-34748A30803F}" destId="{46B78A36-3ADF-4A06-9EB6-B45E3C085999}" srcOrd="1" destOrd="0" presId="urn:microsoft.com/office/officeart/2018/5/layout/CenteredIconLabelDescriptionList"/>
    <dgm:cxn modelId="{7FE6EB9B-B394-479A-A523-5D9CACEB575E}" type="presParOf" srcId="{602F0C73-4704-457F-A0F8-34748A30803F}" destId="{06A5008F-EDEA-4A2E-A1CA-A1ED72AE6D71}" srcOrd="2" destOrd="0" presId="urn:microsoft.com/office/officeart/2018/5/layout/CenteredIconLabelDescriptionList"/>
    <dgm:cxn modelId="{A6D43F96-D887-4957-9988-2DD266916294}" type="presParOf" srcId="{602F0C73-4704-457F-A0F8-34748A30803F}" destId="{1C822747-91CC-4964-9CF8-8F2950D6BF78}" srcOrd="3" destOrd="0" presId="urn:microsoft.com/office/officeart/2018/5/layout/CenteredIconLabelDescriptionList"/>
    <dgm:cxn modelId="{FF26DB48-AFC5-4867-905F-7CAF48867BAE}" type="presParOf" srcId="{602F0C73-4704-457F-A0F8-34748A30803F}" destId="{C5FEAA42-9EE5-498A-8273-1A0E0D4C9154}" srcOrd="4" destOrd="0" presId="urn:microsoft.com/office/officeart/2018/5/layout/CenteredIconLabelDescriptionList"/>
    <dgm:cxn modelId="{98AB0A9E-200F-45DE-98A8-BC4DF2540D2F}" type="presParOf" srcId="{F8AC9672-093B-4A72-B328-B333BB1A4CDA}" destId="{4A11391A-CE32-4241-88D8-02CB39BDCF34}" srcOrd="1" destOrd="0" presId="urn:microsoft.com/office/officeart/2018/5/layout/CenteredIconLabelDescriptionList"/>
    <dgm:cxn modelId="{506A2977-82A6-4983-ABE0-4065903B0E02}" type="presParOf" srcId="{F8AC9672-093B-4A72-B328-B333BB1A4CDA}" destId="{3A80FC9B-4DD6-4EAC-8B8F-C5A056E4DF65}" srcOrd="2" destOrd="0" presId="urn:microsoft.com/office/officeart/2018/5/layout/CenteredIconLabelDescriptionList"/>
    <dgm:cxn modelId="{E28CE5E9-F02C-4F6B-B7E5-20DDFA38A323}" type="presParOf" srcId="{3A80FC9B-4DD6-4EAC-8B8F-C5A056E4DF65}" destId="{B613F2F7-444D-4F9D-AEBA-06DCDB0914E0}" srcOrd="0" destOrd="0" presId="urn:microsoft.com/office/officeart/2018/5/layout/CenteredIconLabelDescriptionList"/>
    <dgm:cxn modelId="{4B6C2BD1-4EC0-4F81-ADDC-5D128BDDAEA1}" type="presParOf" srcId="{3A80FC9B-4DD6-4EAC-8B8F-C5A056E4DF65}" destId="{C819FF41-5DA1-49DA-B739-059461A1E64B}" srcOrd="1" destOrd="0" presId="urn:microsoft.com/office/officeart/2018/5/layout/CenteredIconLabelDescriptionList"/>
    <dgm:cxn modelId="{F1469B9C-ED25-462D-9A90-03D5B2B8E2D4}" type="presParOf" srcId="{3A80FC9B-4DD6-4EAC-8B8F-C5A056E4DF65}" destId="{05749F28-5C34-44D6-84D7-E54C49F5F781}" srcOrd="2" destOrd="0" presId="urn:microsoft.com/office/officeart/2018/5/layout/CenteredIconLabelDescriptionList"/>
    <dgm:cxn modelId="{390E14EE-ED0A-4B11-994A-573868653A95}" type="presParOf" srcId="{3A80FC9B-4DD6-4EAC-8B8F-C5A056E4DF65}" destId="{A6987BF3-DF56-4FF2-808C-315303BBD896}" srcOrd="3" destOrd="0" presId="urn:microsoft.com/office/officeart/2018/5/layout/CenteredIconLabelDescriptionList"/>
    <dgm:cxn modelId="{472FEF29-A89F-4D48-9E56-FC4C81C57726}" type="presParOf" srcId="{3A80FC9B-4DD6-4EAC-8B8F-C5A056E4DF65}" destId="{D27225D9-9B86-47DC-BF21-1EEE1FFF978E}" srcOrd="4" destOrd="0" presId="urn:microsoft.com/office/officeart/2018/5/layout/CenteredIconLabelDescriptionList"/>
    <dgm:cxn modelId="{8A54D674-0C62-46DB-BE71-6FCAEA9EC0F9}" type="presParOf" srcId="{F8AC9672-093B-4A72-B328-B333BB1A4CDA}" destId="{1ABEF3C5-EFF9-4A9F-AD7C-2369969DE55E}" srcOrd="3" destOrd="0" presId="urn:microsoft.com/office/officeart/2018/5/layout/CenteredIconLabelDescriptionList"/>
    <dgm:cxn modelId="{74CD573C-FBA4-4008-803E-8D5FC090BA8C}" type="presParOf" srcId="{F8AC9672-093B-4A72-B328-B333BB1A4CDA}" destId="{905F15C2-2568-43FE-B5B1-631A53D75A2B}" srcOrd="4" destOrd="0" presId="urn:microsoft.com/office/officeart/2018/5/layout/CenteredIconLabelDescriptionList"/>
    <dgm:cxn modelId="{EA9106B2-E50E-4AFF-BC9A-ABCFAB60D4FA}" type="presParOf" srcId="{905F15C2-2568-43FE-B5B1-631A53D75A2B}" destId="{78433D46-9964-4D7B-93E8-2B3F43FC0226}" srcOrd="0" destOrd="0" presId="urn:microsoft.com/office/officeart/2018/5/layout/CenteredIconLabelDescriptionList"/>
    <dgm:cxn modelId="{6FB1A7AC-0D69-46F6-9898-55DA4EF7D200}" type="presParOf" srcId="{905F15C2-2568-43FE-B5B1-631A53D75A2B}" destId="{2F444290-4BB3-4BB6-A286-CCEACAC449AD}" srcOrd="1" destOrd="0" presId="urn:microsoft.com/office/officeart/2018/5/layout/CenteredIconLabelDescriptionList"/>
    <dgm:cxn modelId="{1F1D5584-7242-4977-8E63-C3C860219F44}" type="presParOf" srcId="{905F15C2-2568-43FE-B5B1-631A53D75A2B}" destId="{5B7E56D9-C3E9-4C66-9DD6-92684ED7ED87}" srcOrd="2" destOrd="0" presId="urn:microsoft.com/office/officeart/2018/5/layout/CenteredIconLabelDescriptionList"/>
    <dgm:cxn modelId="{BEFFB671-43A9-494E-8778-3A0A76A0CD30}" type="presParOf" srcId="{905F15C2-2568-43FE-B5B1-631A53D75A2B}" destId="{7FD83551-853B-49FC-9ADA-59A321A98B22}" srcOrd="3" destOrd="0" presId="urn:microsoft.com/office/officeart/2018/5/layout/CenteredIconLabelDescriptionList"/>
    <dgm:cxn modelId="{DD379E88-E681-4000-B00E-1050F77B78FD}" type="presParOf" srcId="{905F15C2-2568-43FE-B5B1-631A53D75A2B}" destId="{071B65A6-83CF-41AF-86B6-E8E1798E60A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4434C2-A37A-4584-8E00-2013E4F12BD2}"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5D18A12A-245B-46EC-BEA8-E72B524EC128}">
      <dgm:prSet/>
      <dgm:spPr/>
      <dgm:t>
        <a:bodyPr/>
        <a:lstStyle/>
        <a:p>
          <a:r>
            <a:rPr lang="en-US"/>
            <a:t>TIME</a:t>
          </a:r>
        </a:p>
      </dgm:t>
    </dgm:pt>
    <dgm:pt modelId="{30975E7F-67E2-4076-A494-F062046E6EE9}" type="parTrans" cxnId="{352854DA-7A91-4AE7-9091-24DDA9780DF0}">
      <dgm:prSet/>
      <dgm:spPr/>
      <dgm:t>
        <a:bodyPr/>
        <a:lstStyle/>
        <a:p>
          <a:endParaRPr lang="en-US"/>
        </a:p>
      </dgm:t>
    </dgm:pt>
    <dgm:pt modelId="{5CE7407D-078A-494B-96C5-508A651B0BD8}" type="sibTrans" cxnId="{352854DA-7A91-4AE7-9091-24DDA9780DF0}">
      <dgm:prSet/>
      <dgm:spPr/>
      <dgm:t>
        <a:bodyPr/>
        <a:lstStyle/>
        <a:p>
          <a:endParaRPr lang="en-US"/>
        </a:p>
      </dgm:t>
    </dgm:pt>
    <dgm:pt modelId="{BE5A1907-3C49-4F8D-BECD-E2B8B23EBA1B}">
      <dgm:prSet/>
      <dgm:spPr/>
      <dgm:t>
        <a:bodyPr/>
        <a:lstStyle/>
        <a:p>
          <a:r>
            <a:rPr lang="en-US"/>
            <a:t>TEMPERATURE</a:t>
          </a:r>
        </a:p>
      </dgm:t>
    </dgm:pt>
    <dgm:pt modelId="{19759599-64FF-40C9-98A5-B534289F2F1C}" type="parTrans" cxnId="{B189CD7D-C0B5-4D27-AB03-A6B85529C14D}">
      <dgm:prSet/>
      <dgm:spPr/>
      <dgm:t>
        <a:bodyPr/>
        <a:lstStyle/>
        <a:p>
          <a:endParaRPr lang="en-US"/>
        </a:p>
      </dgm:t>
    </dgm:pt>
    <dgm:pt modelId="{688BFA70-2444-4B5F-9AA3-31552F4BC079}" type="sibTrans" cxnId="{B189CD7D-C0B5-4D27-AB03-A6B85529C14D}">
      <dgm:prSet/>
      <dgm:spPr/>
      <dgm:t>
        <a:bodyPr/>
        <a:lstStyle/>
        <a:p>
          <a:endParaRPr lang="en-US"/>
        </a:p>
      </dgm:t>
    </dgm:pt>
    <dgm:pt modelId="{A6851347-9921-42FA-A4B5-A812B5F7BB2F}">
      <dgm:prSet/>
      <dgm:spPr/>
      <dgm:t>
        <a:bodyPr/>
        <a:lstStyle/>
        <a:p>
          <a:r>
            <a:rPr lang="en-US" dirty="0"/>
            <a:t>INITIAL MICRO LOAD</a:t>
          </a:r>
        </a:p>
      </dgm:t>
    </dgm:pt>
    <dgm:pt modelId="{52790AB4-2F64-4BE5-9FFB-221DAA5370AD}" type="parTrans" cxnId="{38A520BE-93D9-428C-BBFF-181DB05C3339}">
      <dgm:prSet/>
      <dgm:spPr/>
      <dgm:t>
        <a:bodyPr/>
        <a:lstStyle/>
        <a:p>
          <a:endParaRPr lang="en-US"/>
        </a:p>
      </dgm:t>
    </dgm:pt>
    <dgm:pt modelId="{1C292973-2548-460A-8ECB-6711D219E85F}" type="sibTrans" cxnId="{38A520BE-93D9-428C-BBFF-181DB05C3339}">
      <dgm:prSet/>
      <dgm:spPr/>
      <dgm:t>
        <a:bodyPr/>
        <a:lstStyle/>
        <a:p>
          <a:endParaRPr lang="en-US"/>
        </a:p>
      </dgm:t>
    </dgm:pt>
    <dgm:pt modelId="{70F3EE4D-D0D4-4961-B585-DA0CF5036F87}" type="pres">
      <dgm:prSet presAssocID="{4B4434C2-A37A-4584-8E00-2013E4F12BD2}" presName="vert0" presStyleCnt="0">
        <dgm:presLayoutVars>
          <dgm:dir/>
          <dgm:animOne val="branch"/>
          <dgm:animLvl val="lvl"/>
        </dgm:presLayoutVars>
      </dgm:prSet>
      <dgm:spPr/>
    </dgm:pt>
    <dgm:pt modelId="{E3CA1F89-D3C4-42C8-B151-447EAA5EAE6C}" type="pres">
      <dgm:prSet presAssocID="{5D18A12A-245B-46EC-BEA8-E72B524EC128}" presName="thickLine" presStyleLbl="alignNode1" presStyleIdx="0" presStyleCnt="3"/>
      <dgm:spPr/>
    </dgm:pt>
    <dgm:pt modelId="{3A730032-0F0D-4645-AA66-A5B71DA8A543}" type="pres">
      <dgm:prSet presAssocID="{5D18A12A-245B-46EC-BEA8-E72B524EC128}" presName="horz1" presStyleCnt="0"/>
      <dgm:spPr/>
    </dgm:pt>
    <dgm:pt modelId="{036D9AED-F688-4BC5-9E9A-0F37A3596AB7}" type="pres">
      <dgm:prSet presAssocID="{5D18A12A-245B-46EC-BEA8-E72B524EC128}" presName="tx1" presStyleLbl="revTx" presStyleIdx="0" presStyleCnt="3"/>
      <dgm:spPr/>
    </dgm:pt>
    <dgm:pt modelId="{A8D68AC9-C5E5-4C9B-85FF-94FE45DCB630}" type="pres">
      <dgm:prSet presAssocID="{5D18A12A-245B-46EC-BEA8-E72B524EC128}" presName="vert1" presStyleCnt="0"/>
      <dgm:spPr/>
    </dgm:pt>
    <dgm:pt modelId="{0CC29D1F-7B99-41B8-A977-8F1AD07651BB}" type="pres">
      <dgm:prSet presAssocID="{BE5A1907-3C49-4F8D-BECD-E2B8B23EBA1B}" presName="thickLine" presStyleLbl="alignNode1" presStyleIdx="1" presStyleCnt="3"/>
      <dgm:spPr/>
    </dgm:pt>
    <dgm:pt modelId="{13B18232-091C-4E2B-82CF-6B3D8BD79F1E}" type="pres">
      <dgm:prSet presAssocID="{BE5A1907-3C49-4F8D-BECD-E2B8B23EBA1B}" presName="horz1" presStyleCnt="0"/>
      <dgm:spPr/>
    </dgm:pt>
    <dgm:pt modelId="{A8DB1A1C-E46B-4E92-B14E-566EFCF7C6DD}" type="pres">
      <dgm:prSet presAssocID="{BE5A1907-3C49-4F8D-BECD-E2B8B23EBA1B}" presName="tx1" presStyleLbl="revTx" presStyleIdx="1" presStyleCnt="3"/>
      <dgm:spPr/>
    </dgm:pt>
    <dgm:pt modelId="{E920E84E-035E-4B86-8E1B-C38C0100913D}" type="pres">
      <dgm:prSet presAssocID="{BE5A1907-3C49-4F8D-BECD-E2B8B23EBA1B}" presName="vert1" presStyleCnt="0"/>
      <dgm:spPr/>
    </dgm:pt>
    <dgm:pt modelId="{FF01872C-3254-491A-958B-19E9AC585905}" type="pres">
      <dgm:prSet presAssocID="{A6851347-9921-42FA-A4B5-A812B5F7BB2F}" presName="thickLine" presStyleLbl="alignNode1" presStyleIdx="2" presStyleCnt="3"/>
      <dgm:spPr/>
    </dgm:pt>
    <dgm:pt modelId="{6E89C568-ECD1-4B74-80C0-72ECA7DEBE61}" type="pres">
      <dgm:prSet presAssocID="{A6851347-9921-42FA-A4B5-A812B5F7BB2F}" presName="horz1" presStyleCnt="0"/>
      <dgm:spPr/>
    </dgm:pt>
    <dgm:pt modelId="{96830A36-D144-413D-8700-FC423D20685E}" type="pres">
      <dgm:prSet presAssocID="{A6851347-9921-42FA-A4B5-A812B5F7BB2F}" presName="tx1" presStyleLbl="revTx" presStyleIdx="2" presStyleCnt="3"/>
      <dgm:spPr/>
    </dgm:pt>
    <dgm:pt modelId="{1F398F34-BE7B-4A7D-AE5D-794E1D4A3A91}" type="pres">
      <dgm:prSet presAssocID="{A6851347-9921-42FA-A4B5-A812B5F7BB2F}" presName="vert1" presStyleCnt="0"/>
      <dgm:spPr/>
    </dgm:pt>
  </dgm:ptLst>
  <dgm:cxnLst>
    <dgm:cxn modelId="{6C94A532-8BEA-463E-8F98-0716D588636A}" type="presOf" srcId="{4B4434C2-A37A-4584-8E00-2013E4F12BD2}" destId="{70F3EE4D-D0D4-4961-B585-DA0CF5036F87}" srcOrd="0" destOrd="0" presId="urn:microsoft.com/office/officeart/2008/layout/LinedList"/>
    <dgm:cxn modelId="{1ECF7F3C-62EA-4E66-B799-E89E09BF40BB}" type="presOf" srcId="{5D18A12A-245B-46EC-BEA8-E72B524EC128}" destId="{036D9AED-F688-4BC5-9E9A-0F37A3596AB7}" srcOrd="0" destOrd="0" presId="urn:microsoft.com/office/officeart/2008/layout/LinedList"/>
    <dgm:cxn modelId="{B189CD7D-C0B5-4D27-AB03-A6B85529C14D}" srcId="{4B4434C2-A37A-4584-8E00-2013E4F12BD2}" destId="{BE5A1907-3C49-4F8D-BECD-E2B8B23EBA1B}" srcOrd="1" destOrd="0" parTransId="{19759599-64FF-40C9-98A5-B534289F2F1C}" sibTransId="{688BFA70-2444-4B5F-9AA3-31552F4BC079}"/>
    <dgm:cxn modelId="{964C3BA6-DF62-49F4-8BA8-6919DFD632BF}" type="presOf" srcId="{BE5A1907-3C49-4F8D-BECD-E2B8B23EBA1B}" destId="{A8DB1A1C-E46B-4E92-B14E-566EFCF7C6DD}" srcOrd="0" destOrd="0" presId="urn:microsoft.com/office/officeart/2008/layout/LinedList"/>
    <dgm:cxn modelId="{38A520BE-93D9-428C-BBFF-181DB05C3339}" srcId="{4B4434C2-A37A-4584-8E00-2013E4F12BD2}" destId="{A6851347-9921-42FA-A4B5-A812B5F7BB2F}" srcOrd="2" destOrd="0" parTransId="{52790AB4-2F64-4BE5-9FFB-221DAA5370AD}" sibTransId="{1C292973-2548-460A-8ECB-6711D219E85F}"/>
    <dgm:cxn modelId="{5FC30DD0-750C-44C5-930C-295BA70589A7}" type="presOf" srcId="{A6851347-9921-42FA-A4B5-A812B5F7BB2F}" destId="{96830A36-D144-413D-8700-FC423D20685E}" srcOrd="0" destOrd="0" presId="urn:microsoft.com/office/officeart/2008/layout/LinedList"/>
    <dgm:cxn modelId="{352854DA-7A91-4AE7-9091-24DDA9780DF0}" srcId="{4B4434C2-A37A-4584-8E00-2013E4F12BD2}" destId="{5D18A12A-245B-46EC-BEA8-E72B524EC128}" srcOrd="0" destOrd="0" parTransId="{30975E7F-67E2-4076-A494-F062046E6EE9}" sibTransId="{5CE7407D-078A-494B-96C5-508A651B0BD8}"/>
    <dgm:cxn modelId="{8BBF59A8-BD84-4DBA-BAEE-239A81DA8299}" type="presParOf" srcId="{70F3EE4D-D0D4-4961-B585-DA0CF5036F87}" destId="{E3CA1F89-D3C4-42C8-B151-447EAA5EAE6C}" srcOrd="0" destOrd="0" presId="urn:microsoft.com/office/officeart/2008/layout/LinedList"/>
    <dgm:cxn modelId="{B42365DD-04D8-4153-A78C-85C9BBD14AE3}" type="presParOf" srcId="{70F3EE4D-D0D4-4961-B585-DA0CF5036F87}" destId="{3A730032-0F0D-4645-AA66-A5B71DA8A543}" srcOrd="1" destOrd="0" presId="urn:microsoft.com/office/officeart/2008/layout/LinedList"/>
    <dgm:cxn modelId="{C8C33150-B811-4F98-965E-00CB52133245}" type="presParOf" srcId="{3A730032-0F0D-4645-AA66-A5B71DA8A543}" destId="{036D9AED-F688-4BC5-9E9A-0F37A3596AB7}" srcOrd="0" destOrd="0" presId="urn:microsoft.com/office/officeart/2008/layout/LinedList"/>
    <dgm:cxn modelId="{B9543B96-EB5E-435A-85D4-BABFA0F146C2}" type="presParOf" srcId="{3A730032-0F0D-4645-AA66-A5B71DA8A543}" destId="{A8D68AC9-C5E5-4C9B-85FF-94FE45DCB630}" srcOrd="1" destOrd="0" presId="urn:microsoft.com/office/officeart/2008/layout/LinedList"/>
    <dgm:cxn modelId="{E4FC61E1-3ED9-42F0-B80C-E2950B4493E8}" type="presParOf" srcId="{70F3EE4D-D0D4-4961-B585-DA0CF5036F87}" destId="{0CC29D1F-7B99-41B8-A977-8F1AD07651BB}" srcOrd="2" destOrd="0" presId="urn:microsoft.com/office/officeart/2008/layout/LinedList"/>
    <dgm:cxn modelId="{812D4D56-7E90-4CCC-93B8-4D80501877BC}" type="presParOf" srcId="{70F3EE4D-D0D4-4961-B585-DA0CF5036F87}" destId="{13B18232-091C-4E2B-82CF-6B3D8BD79F1E}" srcOrd="3" destOrd="0" presId="urn:microsoft.com/office/officeart/2008/layout/LinedList"/>
    <dgm:cxn modelId="{D9376A54-D537-4376-9F7D-712B55F7DAFA}" type="presParOf" srcId="{13B18232-091C-4E2B-82CF-6B3D8BD79F1E}" destId="{A8DB1A1C-E46B-4E92-B14E-566EFCF7C6DD}" srcOrd="0" destOrd="0" presId="urn:microsoft.com/office/officeart/2008/layout/LinedList"/>
    <dgm:cxn modelId="{00D3D3EF-DF2C-49BB-A1B3-3462B92AE6DD}" type="presParOf" srcId="{13B18232-091C-4E2B-82CF-6B3D8BD79F1E}" destId="{E920E84E-035E-4B86-8E1B-C38C0100913D}" srcOrd="1" destOrd="0" presId="urn:microsoft.com/office/officeart/2008/layout/LinedList"/>
    <dgm:cxn modelId="{0FBEF792-5CA9-4AFE-98DD-A278E1FD71D3}" type="presParOf" srcId="{70F3EE4D-D0D4-4961-B585-DA0CF5036F87}" destId="{FF01872C-3254-491A-958B-19E9AC585905}" srcOrd="4" destOrd="0" presId="urn:microsoft.com/office/officeart/2008/layout/LinedList"/>
    <dgm:cxn modelId="{38E0572A-7908-4B45-AE36-9DB88D5BF4D9}" type="presParOf" srcId="{70F3EE4D-D0D4-4961-B585-DA0CF5036F87}" destId="{6E89C568-ECD1-4B74-80C0-72ECA7DEBE61}" srcOrd="5" destOrd="0" presId="urn:microsoft.com/office/officeart/2008/layout/LinedList"/>
    <dgm:cxn modelId="{A2EC0F8C-245F-4FCA-93AE-21E68BDE3A4A}" type="presParOf" srcId="{6E89C568-ECD1-4B74-80C0-72ECA7DEBE61}" destId="{96830A36-D144-413D-8700-FC423D20685E}" srcOrd="0" destOrd="0" presId="urn:microsoft.com/office/officeart/2008/layout/LinedList"/>
    <dgm:cxn modelId="{429C0E77-07ED-48D9-9B18-D923B98C7A1F}" type="presParOf" srcId="{6E89C568-ECD1-4B74-80C0-72ECA7DEBE61}" destId="{1F398F34-BE7B-4A7D-AE5D-794E1D4A3A91}"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45504B-029C-48CC-B9A4-C2F15904B1D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4BF5AB1-930F-4807-9D24-D27A3237F002}">
      <dgm:prSet/>
      <dgm:spPr/>
      <dgm:t>
        <a:bodyPr/>
        <a:lstStyle/>
        <a:p>
          <a:r>
            <a:rPr lang="en-US"/>
            <a:t>Determine if we can accurately predict shelf life by evaluating key features of historical shelf-life data </a:t>
          </a:r>
        </a:p>
      </dgm:t>
    </dgm:pt>
    <dgm:pt modelId="{329D7475-3BC4-423D-9925-1E8C044B57E4}" type="parTrans" cxnId="{0E073475-F2EC-4FC2-A5CE-D709981CA588}">
      <dgm:prSet/>
      <dgm:spPr/>
      <dgm:t>
        <a:bodyPr/>
        <a:lstStyle/>
        <a:p>
          <a:endParaRPr lang="en-US"/>
        </a:p>
      </dgm:t>
    </dgm:pt>
    <dgm:pt modelId="{A9E14DFB-2207-46D6-9129-9EEE5118911A}" type="sibTrans" cxnId="{0E073475-F2EC-4FC2-A5CE-D709981CA588}">
      <dgm:prSet/>
      <dgm:spPr/>
      <dgm:t>
        <a:bodyPr/>
        <a:lstStyle/>
        <a:p>
          <a:endParaRPr lang="en-US"/>
        </a:p>
      </dgm:t>
    </dgm:pt>
    <dgm:pt modelId="{4E6A0DCC-F97B-4E1D-9E43-030236A4CBC3}">
      <dgm:prSet/>
      <dgm:spPr/>
      <dgm:t>
        <a:bodyPr/>
        <a:lstStyle/>
        <a:p>
          <a:r>
            <a:rPr lang="en-US"/>
            <a:t>Key Features:</a:t>
          </a:r>
        </a:p>
      </dgm:t>
    </dgm:pt>
    <dgm:pt modelId="{2FD20422-310B-46B2-9D03-269CF738785B}" type="parTrans" cxnId="{93A52C3E-A1CA-49FC-AFED-E4C16EE44027}">
      <dgm:prSet/>
      <dgm:spPr/>
      <dgm:t>
        <a:bodyPr/>
        <a:lstStyle/>
        <a:p>
          <a:endParaRPr lang="en-US"/>
        </a:p>
      </dgm:t>
    </dgm:pt>
    <dgm:pt modelId="{7A265F86-1ABC-43DB-A16A-82298DC703CA}" type="sibTrans" cxnId="{93A52C3E-A1CA-49FC-AFED-E4C16EE44027}">
      <dgm:prSet/>
      <dgm:spPr/>
      <dgm:t>
        <a:bodyPr/>
        <a:lstStyle/>
        <a:p>
          <a:endParaRPr lang="en-US"/>
        </a:p>
      </dgm:t>
    </dgm:pt>
    <dgm:pt modelId="{FBE40163-3205-405A-B921-6581F51D81EF}">
      <dgm:prSet/>
      <dgm:spPr/>
      <dgm:t>
        <a:bodyPr/>
        <a:lstStyle/>
        <a:p>
          <a:r>
            <a:rPr lang="en-US" dirty="0"/>
            <a:t>Sensory analysis (Color, Odor, Surface Texture, Purge)</a:t>
          </a:r>
        </a:p>
      </dgm:t>
    </dgm:pt>
    <dgm:pt modelId="{D13D0E64-3B2B-4354-9669-0B4E145E7C1A}" type="parTrans" cxnId="{35C11416-713F-4044-B95A-CDC438714A34}">
      <dgm:prSet/>
      <dgm:spPr/>
      <dgm:t>
        <a:bodyPr/>
        <a:lstStyle/>
        <a:p>
          <a:endParaRPr lang="en-US"/>
        </a:p>
      </dgm:t>
    </dgm:pt>
    <dgm:pt modelId="{E7C73305-8994-404C-BC19-F00291BB8FC0}" type="sibTrans" cxnId="{35C11416-713F-4044-B95A-CDC438714A34}">
      <dgm:prSet/>
      <dgm:spPr/>
      <dgm:t>
        <a:bodyPr/>
        <a:lstStyle/>
        <a:p>
          <a:endParaRPr lang="en-US"/>
        </a:p>
      </dgm:t>
    </dgm:pt>
    <dgm:pt modelId="{11793F75-E307-4524-9B65-445AA38E49F1}">
      <dgm:prSet/>
      <dgm:spPr/>
      <dgm:t>
        <a:bodyPr/>
        <a:lstStyle/>
        <a:p>
          <a:r>
            <a:rPr lang="en-US"/>
            <a:t>Package Integrity</a:t>
          </a:r>
        </a:p>
      </dgm:t>
    </dgm:pt>
    <dgm:pt modelId="{ECB3551E-D9F8-475A-AFBC-B9A82C422B93}" type="parTrans" cxnId="{7194A267-E1C8-4EB1-A800-5FAF9ED398BF}">
      <dgm:prSet/>
      <dgm:spPr/>
      <dgm:t>
        <a:bodyPr/>
        <a:lstStyle/>
        <a:p>
          <a:endParaRPr lang="en-US"/>
        </a:p>
      </dgm:t>
    </dgm:pt>
    <dgm:pt modelId="{EDFA4BD3-2D84-431B-B242-4D9C215170D8}" type="sibTrans" cxnId="{7194A267-E1C8-4EB1-A800-5FAF9ED398BF}">
      <dgm:prSet/>
      <dgm:spPr/>
      <dgm:t>
        <a:bodyPr/>
        <a:lstStyle/>
        <a:p>
          <a:endParaRPr lang="en-US"/>
        </a:p>
      </dgm:t>
    </dgm:pt>
    <dgm:pt modelId="{B86BCD3C-71DC-4C9B-98AE-35048CC1A658}">
      <dgm:prSet/>
      <dgm:spPr/>
      <dgm:t>
        <a:bodyPr/>
        <a:lstStyle/>
        <a:p>
          <a:r>
            <a:rPr lang="en-US"/>
            <a:t>Age</a:t>
          </a:r>
        </a:p>
      </dgm:t>
    </dgm:pt>
    <dgm:pt modelId="{DC0BFD2A-05B7-415A-B2F1-ED4BDAF4159D}" type="parTrans" cxnId="{8D672C2A-6368-417C-886A-62AF88546290}">
      <dgm:prSet/>
      <dgm:spPr/>
      <dgm:t>
        <a:bodyPr/>
        <a:lstStyle/>
        <a:p>
          <a:endParaRPr lang="en-US"/>
        </a:p>
      </dgm:t>
    </dgm:pt>
    <dgm:pt modelId="{AC1589E2-AAD8-497A-AD3E-F80B2E327B22}" type="sibTrans" cxnId="{8D672C2A-6368-417C-886A-62AF88546290}">
      <dgm:prSet/>
      <dgm:spPr/>
      <dgm:t>
        <a:bodyPr/>
        <a:lstStyle/>
        <a:p>
          <a:endParaRPr lang="en-US"/>
        </a:p>
      </dgm:t>
    </dgm:pt>
    <dgm:pt modelId="{4871D565-CA8E-4B2F-88D9-C50911CCCA6F}">
      <dgm:prSet/>
      <dgm:spPr/>
      <dgm:t>
        <a:bodyPr/>
        <a:lstStyle/>
        <a:p>
          <a:r>
            <a:rPr lang="en-US"/>
            <a:t>Micro Load (TPC Value)</a:t>
          </a:r>
        </a:p>
      </dgm:t>
    </dgm:pt>
    <dgm:pt modelId="{D0550297-E9E1-4ED9-9E52-056CA6A975DA}" type="parTrans" cxnId="{8D93A085-4BCF-43C0-B598-446B474ADD1C}">
      <dgm:prSet/>
      <dgm:spPr/>
      <dgm:t>
        <a:bodyPr/>
        <a:lstStyle/>
        <a:p>
          <a:endParaRPr lang="en-US"/>
        </a:p>
      </dgm:t>
    </dgm:pt>
    <dgm:pt modelId="{A05BFA24-7FFF-47D2-B46C-DBD9E4CFF2CA}" type="sibTrans" cxnId="{8D93A085-4BCF-43C0-B598-446B474ADD1C}">
      <dgm:prSet/>
      <dgm:spPr/>
      <dgm:t>
        <a:bodyPr/>
        <a:lstStyle/>
        <a:p>
          <a:endParaRPr lang="en-US"/>
        </a:p>
      </dgm:t>
    </dgm:pt>
    <dgm:pt modelId="{D4F5258D-B3CC-4823-A756-61CEA4343AA7}" type="pres">
      <dgm:prSet presAssocID="{C545504B-029C-48CC-B9A4-C2F15904B1DD}" presName="Name0" presStyleCnt="0">
        <dgm:presLayoutVars>
          <dgm:dir/>
          <dgm:animLvl val="lvl"/>
          <dgm:resizeHandles val="exact"/>
        </dgm:presLayoutVars>
      </dgm:prSet>
      <dgm:spPr/>
    </dgm:pt>
    <dgm:pt modelId="{869B7A53-EFB9-470C-B1A0-8AE2C07DB30D}" type="pres">
      <dgm:prSet presAssocID="{4E6A0DCC-F97B-4E1D-9E43-030236A4CBC3}" presName="boxAndChildren" presStyleCnt="0"/>
      <dgm:spPr/>
    </dgm:pt>
    <dgm:pt modelId="{E6C109EC-1EFE-439C-A72C-8B913005AE20}" type="pres">
      <dgm:prSet presAssocID="{4E6A0DCC-F97B-4E1D-9E43-030236A4CBC3}" presName="parentTextBox" presStyleLbl="node1" presStyleIdx="0" presStyleCnt="2"/>
      <dgm:spPr/>
    </dgm:pt>
    <dgm:pt modelId="{DC99585A-66B4-4168-9EFD-734D9D856C0A}" type="pres">
      <dgm:prSet presAssocID="{4E6A0DCC-F97B-4E1D-9E43-030236A4CBC3}" presName="entireBox" presStyleLbl="node1" presStyleIdx="0" presStyleCnt="2"/>
      <dgm:spPr/>
    </dgm:pt>
    <dgm:pt modelId="{F9BAC50D-D818-443C-997C-7F2C552941EA}" type="pres">
      <dgm:prSet presAssocID="{4E6A0DCC-F97B-4E1D-9E43-030236A4CBC3}" presName="descendantBox" presStyleCnt="0"/>
      <dgm:spPr/>
    </dgm:pt>
    <dgm:pt modelId="{58CB048D-FC58-4AA1-B950-B293529E3722}" type="pres">
      <dgm:prSet presAssocID="{FBE40163-3205-405A-B921-6581F51D81EF}" presName="childTextBox" presStyleLbl="fgAccFollowNode1" presStyleIdx="0" presStyleCnt="4">
        <dgm:presLayoutVars>
          <dgm:bulletEnabled val="1"/>
        </dgm:presLayoutVars>
      </dgm:prSet>
      <dgm:spPr/>
    </dgm:pt>
    <dgm:pt modelId="{9471DC22-4D88-4E8C-AC1F-FCE7B1E417E1}" type="pres">
      <dgm:prSet presAssocID="{11793F75-E307-4524-9B65-445AA38E49F1}" presName="childTextBox" presStyleLbl="fgAccFollowNode1" presStyleIdx="1" presStyleCnt="4">
        <dgm:presLayoutVars>
          <dgm:bulletEnabled val="1"/>
        </dgm:presLayoutVars>
      </dgm:prSet>
      <dgm:spPr/>
    </dgm:pt>
    <dgm:pt modelId="{2B75BA87-5D48-49AF-937F-0FA540493AC4}" type="pres">
      <dgm:prSet presAssocID="{B86BCD3C-71DC-4C9B-98AE-35048CC1A658}" presName="childTextBox" presStyleLbl="fgAccFollowNode1" presStyleIdx="2" presStyleCnt="4">
        <dgm:presLayoutVars>
          <dgm:bulletEnabled val="1"/>
        </dgm:presLayoutVars>
      </dgm:prSet>
      <dgm:spPr/>
    </dgm:pt>
    <dgm:pt modelId="{1995BE7B-4DEA-4A16-8B4F-6635F3CDA3FE}" type="pres">
      <dgm:prSet presAssocID="{4871D565-CA8E-4B2F-88D9-C50911CCCA6F}" presName="childTextBox" presStyleLbl="fgAccFollowNode1" presStyleIdx="3" presStyleCnt="4">
        <dgm:presLayoutVars>
          <dgm:bulletEnabled val="1"/>
        </dgm:presLayoutVars>
      </dgm:prSet>
      <dgm:spPr/>
    </dgm:pt>
    <dgm:pt modelId="{6B22046E-9D3D-403D-9CFA-0F71A6D986C5}" type="pres">
      <dgm:prSet presAssocID="{A9E14DFB-2207-46D6-9129-9EEE5118911A}" presName="sp" presStyleCnt="0"/>
      <dgm:spPr/>
    </dgm:pt>
    <dgm:pt modelId="{71964C47-3983-48DE-A809-2283136FAE1C}" type="pres">
      <dgm:prSet presAssocID="{F4BF5AB1-930F-4807-9D24-D27A3237F002}" presName="arrowAndChildren" presStyleCnt="0"/>
      <dgm:spPr/>
    </dgm:pt>
    <dgm:pt modelId="{D5E15A6B-3603-4330-BB71-4BDFC4995F89}" type="pres">
      <dgm:prSet presAssocID="{F4BF5AB1-930F-4807-9D24-D27A3237F002}" presName="parentTextArrow" presStyleLbl="node1" presStyleIdx="1" presStyleCnt="2"/>
      <dgm:spPr/>
    </dgm:pt>
  </dgm:ptLst>
  <dgm:cxnLst>
    <dgm:cxn modelId="{35C11416-713F-4044-B95A-CDC438714A34}" srcId="{4E6A0DCC-F97B-4E1D-9E43-030236A4CBC3}" destId="{FBE40163-3205-405A-B921-6581F51D81EF}" srcOrd="0" destOrd="0" parTransId="{D13D0E64-3B2B-4354-9669-0B4E145E7C1A}" sibTransId="{E7C73305-8994-404C-BC19-F00291BB8FC0}"/>
    <dgm:cxn modelId="{4047FE28-7083-47D9-A789-56655758FE68}" type="presOf" srcId="{4E6A0DCC-F97B-4E1D-9E43-030236A4CBC3}" destId="{E6C109EC-1EFE-439C-A72C-8B913005AE20}" srcOrd="0" destOrd="0" presId="urn:microsoft.com/office/officeart/2005/8/layout/process4"/>
    <dgm:cxn modelId="{8D672C2A-6368-417C-886A-62AF88546290}" srcId="{4E6A0DCC-F97B-4E1D-9E43-030236A4CBC3}" destId="{B86BCD3C-71DC-4C9B-98AE-35048CC1A658}" srcOrd="2" destOrd="0" parTransId="{DC0BFD2A-05B7-415A-B2F1-ED4BDAF4159D}" sibTransId="{AC1589E2-AAD8-497A-AD3E-F80B2E327B22}"/>
    <dgm:cxn modelId="{93A52C3E-A1CA-49FC-AFED-E4C16EE44027}" srcId="{C545504B-029C-48CC-B9A4-C2F15904B1DD}" destId="{4E6A0DCC-F97B-4E1D-9E43-030236A4CBC3}" srcOrd="1" destOrd="0" parTransId="{2FD20422-310B-46B2-9D03-269CF738785B}" sibTransId="{7A265F86-1ABC-43DB-A16A-82298DC703CA}"/>
    <dgm:cxn modelId="{7C2F1767-CFBF-45A4-B578-397624FC91D4}" type="presOf" srcId="{F4BF5AB1-930F-4807-9D24-D27A3237F002}" destId="{D5E15A6B-3603-4330-BB71-4BDFC4995F89}" srcOrd="0" destOrd="0" presId="urn:microsoft.com/office/officeart/2005/8/layout/process4"/>
    <dgm:cxn modelId="{7194A267-E1C8-4EB1-A800-5FAF9ED398BF}" srcId="{4E6A0DCC-F97B-4E1D-9E43-030236A4CBC3}" destId="{11793F75-E307-4524-9B65-445AA38E49F1}" srcOrd="1" destOrd="0" parTransId="{ECB3551E-D9F8-475A-AFBC-B9A82C422B93}" sibTransId="{EDFA4BD3-2D84-431B-B242-4D9C215170D8}"/>
    <dgm:cxn modelId="{8CC2C767-D6EE-4612-8513-1AB54B7DB2D8}" type="presOf" srcId="{4E6A0DCC-F97B-4E1D-9E43-030236A4CBC3}" destId="{DC99585A-66B4-4168-9EFD-734D9D856C0A}" srcOrd="1" destOrd="0" presId="urn:microsoft.com/office/officeart/2005/8/layout/process4"/>
    <dgm:cxn modelId="{0E073475-F2EC-4FC2-A5CE-D709981CA588}" srcId="{C545504B-029C-48CC-B9A4-C2F15904B1DD}" destId="{F4BF5AB1-930F-4807-9D24-D27A3237F002}" srcOrd="0" destOrd="0" parTransId="{329D7475-3BC4-423D-9925-1E8C044B57E4}" sibTransId="{A9E14DFB-2207-46D6-9129-9EEE5118911A}"/>
    <dgm:cxn modelId="{8D93A085-4BCF-43C0-B598-446B474ADD1C}" srcId="{4E6A0DCC-F97B-4E1D-9E43-030236A4CBC3}" destId="{4871D565-CA8E-4B2F-88D9-C50911CCCA6F}" srcOrd="3" destOrd="0" parTransId="{D0550297-E9E1-4ED9-9E52-056CA6A975DA}" sibTransId="{A05BFA24-7FFF-47D2-B46C-DBD9E4CFF2CA}"/>
    <dgm:cxn modelId="{1670CF88-3D6D-4C7C-952A-789895B89433}" type="presOf" srcId="{C545504B-029C-48CC-B9A4-C2F15904B1DD}" destId="{D4F5258D-B3CC-4823-A756-61CEA4343AA7}" srcOrd="0" destOrd="0" presId="urn:microsoft.com/office/officeart/2005/8/layout/process4"/>
    <dgm:cxn modelId="{54580192-61B8-4E25-BF25-43D913EF0EFD}" type="presOf" srcId="{11793F75-E307-4524-9B65-445AA38E49F1}" destId="{9471DC22-4D88-4E8C-AC1F-FCE7B1E417E1}" srcOrd="0" destOrd="0" presId="urn:microsoft.com/office/officeart/2005/8/layout/process4"/>
    <dgm:cxn modelId="{DB1656C8-1653-4734-B40A-2D8B3874603A}" type="presOf" srcId="{FBE40163-3205-405A-B921-6581F51D81EF}" destId="{58CB048D-FC58-4AA1-B950-B293529E3722}" srcOrd="0" destOrd="0" presId="urn:microsoft.com/office/officeart/2005/8/layout/process4"/>
    <dgm:cxn modelId="{D783FCD6-8CCF-4433-8EFE-FB1A039EF518}" type="presOf" srcId="{B86BCD3C-71DC-4C9B-98AE-35048CC1A658}" destId="{2B75BA87-5D48-49AF-937F-0FA540493AC4}" srcOrd="0" destOrd="0" presId="urn:microsoft.com/office/officeart/2005/8/layout/process4"/>
    <dgm:cxn modelId="{6F6272D7-0E7B-4800-A213-232E0457E699}" type="presOf" srcId="{4871D565-CA8E-4B2F-88D9-C50911CCCA6F}" destId="{1995BE7B-4DEA-4A16-8B4F-6635F3CDA3FE}" srcOrd="0" destOrd="0" presId="urn:microsoft.com/office/officeart/2005/8/layout/process4"/>
    <dgm:cxn modelId="{5CA08601-03C0-43C2-AD1E-293A448FE05D}" type="presParOf" srcId="{D4F5258D-B3CC-4823-A756-61CEA4343AA7}" destId="{869B7A53-EFB9-470C-B1A0-8AE2C07DB30D}" srcOrd="0" destOrd="0" presId="urn:microsoft.com/office/officeart/2005/8/layout/process4"/>
    <dgm:cxn modelId="{C76FB35C-A582-47E4-9CBB-91B1930A5779}" type="presParOf" srcId="{869B7A53-EFB9-470C-B1A0-8AE2C07DB30D}" destId="{E6C109EC-1EFE-439C-A72C-8B913005AE20}" srcOrd="0" destOrd="0" presId="urn:microsoft.com/office/officeart/2005/8/layout/process4"/>
    <dgm:cxn modelId="{A52AC606-B3A3-4F2D-ADDE-FFE3378D6128}" type="presParOf" srcId="{869B7A53-EFB9-470C-B1A0-8AE2C07DB30D}" destId="{DC99585A-66B4-4168-9EFD-734D9D856C0A}" srcOrd="1" destOrd="0" presId="urn:microsoft.com/office/officeart/2005/8/layout/process4"/>
    <dgm:cxn modelId="{E7C3E3CF-5D59-46F6-A41B-E5D959CBDF98}" type="presParOf" srcId="{869B7A53-EFB9-470C-B1A0-8AE2C07DB30D}" destId="{F9BAC50D-D818-443C-997C-7F2C552941EA}" srcOrd="2" destOrd="0" presId="urn:microsoft.com/office/officeart/2005/8/layout/process4"/>
    <dgm:cxn modelId="{16911BB8-8CE0-4B22-8B2B-41A073ABB331}" type="presParOf" srcId="{F9BAC50D-D818-443C-997C-7F2C552941EA}" destId="{58CB048D-FC58-4AA1-B950-B293529E3722}" srcOrd="0" destOrd="0" presId="urn:microsoft.com/office/officeart/2005/8/layout/process4"/>
    <dgm:cxn modelId="{046EFF44-7655-44F6-BE9E-8AEEA7A0FBF3}" type="presParOf" srcId="{F9BAC50D-D818-443C-997C-7F2C552941EA}" destId="{9471DC22-4D88-4E8C-AC1F-FCE7B1E417E1}" srcOrd="1" destOrd="0" presId="urn:microsoft.com/office/officeart/2005/8/layout/process4"/>
    <dgm:cxn modelId="{4C39740B-9C69-441C-9497-9F7162936F00}" type="presParOf" srcId="{F9BAC50D-D818-443C-997C-7F2C552941EA}" destId="{2B75BA87-5D48-49AF-937F-0FA540493AC4}" srcOrd="2" destOrd="0" presId="urn:microsoft.com/office/officeart/2005/8/layout/process4"/>
    <dgm:cxn modelId="{3ACF0533-9E89-435A-9E23-BC9F9C7965FF}" type="presParOf" srcId="{F9BAC50D-D818-443C-997C-7F2C552941EA}" destId="{1995BE7B-4DEA-4A16-8B4F-6635F3CDA3FE}" srcOrd="3" destOrd="0" presId="urn:microsoft.com/office/officeart/2005/8/layout/process4"/>
    <dgm:cxn modelId="{D98DB984-D52E-4248-BEB9-5E3FC352B629}" type="presParOf" srcId="{D4F5258D-B3CC-4823-A756-61CEA4343AA7}" destId="{6B22046E-9D3D-403D-9CFA-0F71A6D986C5}" srcOrd="1" destOrd="0" presId="urn:microsoft.com/office/officeart/2005/8/layout/process4"/>
    <dgm:cxn modelId="{8A63878E-BEEE-4386-BB95-4F7FEC57D0BF}" type="presParOf" srcId="{D4F5258D-B3CC-4823-A756-61CEA4343AA7}" destId="{71964C47-3983-48DE-A809-2283136FAE1C}" srcOrd="2" destOrd="0" presId="urn:microsoft.com/office/officeart/2005/8/layout/process4"/>
    <dgm:cxn modelId="{666322B2-7948-4B20-AA74-71DBC66CFA48}" type="presParOf" srcId="{71964C47-3983-48DE-A809-2283136FAE1C}" destId="{D5E15A6B-3603-4330-BB71-4BDFC4995F8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95020-E2FE-4CAD-A5DD-642C430AD56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6A0AFA0-26ED-446F-A031-94C96B71D008}">
      <dgm:prSet/>
      <dgm:spPr/>
      <dgm:t>
        <a:bodyPr/>
        <a:lstStyle/>
        <a:p>
          <a:r>
            <a:rPr lang="en-US"/>
            <a:t>Data Processing / Cleansing</a:t>
          </a:r>
        </a:p>
      </dgm:t>
    </dgm:pt>
    <dgm:pt modelId="{24FBF889-3A2F-4A91-BB6A-18CB6CC3DB72}" type="parTrans" cxnId="{60996EDB-F413-4E6D-8463-5CF037BBFB7D}">
      <dgm:prSet/>
      <dgm:spPr/>
      <dgm:t>
        <a:bodyPr/>
        <a:lstStyle/>
        <a:p>
          <a:endParaRPr lang="en-US"/>
        </a:p>
      </dgm:t>
    </dgm:pt>
    <dgm:pt modelId="{C4E3E1B3-E3BE-4B1C-81E2-90AFA24AADB6}" type="sibTrans" cxnId="{60996EDB-F413-4E6D-8463-5CF037BBFB7D}">
      <dgm:prSet/>
      <dgm:spPr/>
      <dgm:t>
        <a:bodyPr/>
        <a:lstStyle/>
        <a:p>
          <a:endParaRPr lang="en-US"/>
        </a:p>
      </dgm:t>
    </dgm:pt>
    <dgm:pt modelId="{A1E15A8A-442F-44FB-8A2E-C937583A2E13}">
      <dgm:prSet/>
      <dgm:spPr/>
      <dgm:t>
        <a:bodyPr/>
        <a:lstStyle/>
        <a:p>
          <a:r>
            <a:rPr lang="en-US"/>
            <a:t>Exploratory Data Analysis</a:t>
          </a:r>
        </a:p>
      </dgm:t>
    </dgm:pt>
    <dgm:pt modelId="{CAB67844-543A-450F-82FE-80DAAFD6BDC7}" type="parTrans" cxnId="{84F90378-D750-4D62-9911-074010663038}">
      <dgm:prSet/>
      <dgm:spPr/>
      <dgm:t>
        <a:bodyPr/>
        <a:lstStyle/>
        <a:p>
          <a:endParaRPr lang="en-US"/>
        </a:p>
      </dgm:t>
    </dgm:pt>
    <dgm:pt modelId="{5FD360A5-AF11-4F19-BE6B-524C27099D8F}" type="sibTrans" cxnId="{84F90378-D750-4D62-9911-074010663038}">
      <dgm:prSet/>
      <dgm:spPr/>
      <dgm:t>
        <a:bodyPr/>
        <a:lstStyle/>
        <a:p>
          <a:endParaRPr lang="en-US"/>
        </a:p>
      </dgm:t>
    </dgm:pt>
    <dgm:pt modelId="{7BEF8193-E730-4EEE-9973-00C8F702393A}">
      <dgm:prSet/>
      <dgm:spPr/>
      <dgm:t>
        <a:bodyPr/>
        <a:lstStyle/>
        <a:p>
          <a:r>
            <a:rPr lang="en-US"/>
            <a:t>Model Selection</a:t>
          </a:r>
        </a:p>
      </dgm:t>
    </dgm:pt>
    <dgm:pt modelId="{4D404C31-2F53-410F-B892-F7C551DD924C}" type="parTrans" cxnId="{39183104-4415-4707-9672-3C1B1DB16456}">
      <dgm:prSet/>
      <dgm:spPr/>
      <dgm:t>
        <a:bodyPr/>
        <a:lstStyle/>
        <a:p>
          <a:endParaRPr lang="en-US"/>
        </a:p>
      </dgm:t>
    </dgm:pt>
    <dgm:pt modelId="{6B4D2ECA-E077-47B3-810C-45085D5031D5}" type="sibTrans" cxnId="{39183104-4415-4707-9672-3C1B1DB16456}">
      <dgm:prSet/>
      <dgm:spPr/>
      <dgm:t>
        <a:bodyPr/>
        <a:lstStyle/>
        <a:p>
          <a:endParaRPr lang="en-US"/>
        </a:p>
      </dgm:t>
    </dgm:pt>
    <dgm:pt modelId="{A95EEB85-1CAE-4FCC-BFCB-01EAAF801476}">
      <dgm:prSet/>
      <dgm:spPr/>
      <dgm:t>
        <a:bodyPr/>
        <a:lstStyle/>
        <a:p>
          <a:r>
            <a:rPr lang="en-US"/>
            <a:t>Model Training / Testing</a:t>
          </a:r>
        </a:p>
      </dgm:t>
    </dgm:pt>
    <dgm:pt modelId="{3878B426-E176-4D1F-8C3B-CE4BE7EC0D02}" type="parTrans" cxnId="{5F9A87F4-6318-4EC3-9472-67F09342F754}">
      <dgm:prSet/>
      <dgm:spPr/>
      <dgm:t>
        <a:bodyPr/>
        <a:lstStyle/>
        <a:p>
          <a:endParaRPr lang="en-US"/>
        </a:p>
      </dgm:t>
    </dgm:pt>
    <dgm:pt modelId="{F0A8445C-392C-4F71-B455-DDE6479A08F2}" type="sibTrans" cxnId="{5F9A87F4-6318-4EC3-9472-67F09342F754}">
      <dgm:prSet/>
      <dgm:spPr/>
      <dgm:t>
        <a:bodyPr/>
        <a:lstStyle/>
        <a:p>
          <a:endParaRPr lang="en-US"/>
        </a:p>
      </dgm:t>
    </dgm:pt>
    <dgm:pt modelId="{DBE5B59D-6CC9-45F2-9787-445821F19458}">
      <dgm:prSet/>
      <dgm:spPr/>
      <dgm:t>
        <a:bodyPr/>
        <a:lstStyle/>
        <a:p>
          <a:r>
            <a:rPr lang="en-US"/>
            <a:t>Validation / Conclusion</a:t>
          </a:r>
        </a:p>
      </dgm:t>
    </dgm:pt>
    <dgm:pt modelId="{5946E986-4B5C-4409-B4E0-57447F3AE164}" type="parTrans" cxnId="{4C020736-4D16-43BA-B64F-6908B5F6C34A}">
      <dgm:prSet/>
      <dgm:spPr/>
      <dgm:t>
        <a:bodyPr/>
        <a:lstStyle/>
        <a:p>
          <a:endParaRPr lang="en-US"/>
        </a:p>
      </dgm:t>
    </dgm:pt>
    <dgm:pt modelId="{D8FEDB51-5085-4C33-845F-2EBD3A32E3C1}" type="sibTrans" cxnId="{4C020736-4D16-43BA-B64F-6908B5F6C34A}">
      <dgm:prSet/>
      <dgm:spPr/>
      <dgm:t>
        <a:bodyPr/>
        <a:lstStyle/>
        <a:p>
          <a:endParaRPr lang="en-US"/>
        </a:p>
      </dgm:t>
    </dgm:pt>
    <dgm:pt modelId="{495429AC-66A8-464B-846E-8968953562B7}" type="pres">
      <dgm:prSet presAssocID="{88E95020-E2FE-4CAD-A5DD-642C430AD564}" presName="vert0" presStyleCnt="0">
        <dgm:presLayoutVars>
          <dgm:dir/>
          <dgm:animOne val="branch"/>
          <dgm:animLvl val="lvl"/>
        </dgm:presLayoutVars>
      </dgm:prSet>
      <dgm:spPr/>
    </dgm:pt>
    <dgm:pt modelId="{17001D9F-C10F-44E0-B628-6FED89CE677C}" type="pres">
      <dgm:prSet presAssocID="{F6A0AFA0-26ED-446F-A031-94C96B71D008}" presName="thickLine" presStyleLbl="alignNode1" presStyleIdx="0" presStyleCnt="5"/>
      <dgm:spPr/>
    </dgm:pt>
    <dgm:pt modelId="{2E862A22-88A3-4D54-882E-C351DE181383}" type="pres">
      <dgm:prSet presAssocID="{F6A0AFA0-26ED-446F-A031-94C96B71D008}" presName="horz1" presStyleCnt="0"/>
      <dgm:spPr/>
    </dgm:pt>
    <dgm:pt modelId="{D23CF325-1A77-4416-92D3-E9C5647CE0C9}" type="pres">
      <dgm:prSet presAssocID="{F6A0AFA0-26ED-446F-A031-94C96B71D008}" presName="tx1" presStyleLbl="revTx" presStyleIdx="0" presStyleCnt="5"/>
      <dgm:spPr/>
    </dgm:pt>
    <dgm:pt modelId="{6EF05755-AF5F-41D9-8D2D-BD94B05FD4B1}" type="pres">
      <dgm:prSet presAssocID="{F6A0AFA0-26ED-446F-A031-94C96B71D008}" presName="vert1" presStyleCnt="0"/>
      <dgm:spPr/>
    </dgm:pt>
    <dgm:pt modelId="{86F57E64-6FE8-4350-9178-6904CF71E93A}" type="pres">
      <dgm:prSet presAssocID="{A1E15A8A-442F-44FB-8A2E-C937583A2E13}" presName="thickLine" presStyleLbl="alignNode1" presStyleIdx="1" presStyleCnt="5"/>
      <dgm:spPr/>
    </dgm:pt>
    <dgm:pt modelId="{0678E085-D3D8-49E8-B295-0DBEC1E676B8}" type="pres">
      <dgm:prSet presAssocID="{A1E15A8A-442F-44FB-8A2E-C937583A2E13}" presName="horz1" presStyleCnt="0"/>
      <dgm:spPr/>
    </dgm:pt>
    <dgm:pt modelId="{99A78C74-4F7E-4DBF-B880-42FD8A86D83F}" type="pres">
      <dgm:prSet presAssocID="{A1E15A8A-442F-44FB-8A2E-C937583A2E13}" presName="tx1" presStyleLbl="revTx" presStyleIdx="1" presStyleCnt="5"/>
      <dgm:spPr/>
    </dgm:pt>
    <dgm:pt modelId="{BFD6C625-64B7-4D11-B7D9-D401EC4D7A49}" type="pres">
      <dgm:prSet presAssocID="{A1E15A8A-442F-44FB-8A2E-C937583A2E13}" presName="vert1" presStyleCnt="0"/>
      <dgm:spPr/>
    </dgm:pt>
    <dgm:pt modelId="{0908680A-E926-4FE2-8F80-5CEA138C4ED4}" type="pres">
      <dgm:prSet presAssocID="{7BEF8193-E730-4EEE-9973-00C8F702393A}" presName="thickLine" presStyleLbl="alignNode1" presStyleIdx="2" presStyleCnt="5"/>
      <dgm:spPr/>
    </dgm:pt>
    <dgm:pt modelId="{8AD0712E-D454-4149-B9BF-3E78AAD90F63}" type="pres">
      <dgm:prSet presAssocID="{7BEF8193-E730-4EEE-9973-00C8F702393A}" presName="horz1" presStyleCnt="0"/>
      <dgm:spPr/>
    </dgm:pt>
    <dgm:pt modelId="{30E26D72-EB48-4C3D-8FAD-02290CD40DAF}" type="pres">
      <dgm:prSet presAssocID="{7BEF8193-E730-4EEE-9973-00C8F702393A}" presName="tx1" presStyleLbl="revTx" presStyleIdx="2" presStyleCnt="5"/>
      <dgm:spPr/>
    </dgm:pt>
    <dgm:pt modelId="{7C685C4E-6305-44C7-9018-2E2AB1D5E422}" type="pres">
      <dgm:prSet presAssocID="{7BEF8193-E730-4EEE-9973-00C8F702393A}" presName="vert1" presStyleCnt="0"/>
      <dgm:spPr/>
    </dgm:pt>
    <dgm:pt modelId="{28520F2B-40FF-47B3-94C7-C365B2C216E7}" type="pres">
      <dgm:prSet presAssocID="{A95EEB85-1CAE-4FCC-BFCB-01EAAF801476}" presName="thickLine" presStyleLbl="alignNode1" presStyleIdx="3" presStyleCnt="5"/>
      <dgm:spPr/>
    </dgm:pt>
    <dgm:pt modelId="{2406948A-22C3-46C2-A3DD-293FBA2E2049}" type="pres">
      <dgm:prSet presAssocID="{A95EEB85-1CAE-4FCC-BFCB-01EAAF801476}" presName="horz1" presStyleCnt="0"/>
      <dgm:spPr/>
    </dgm:pt>
    <dgm:pt modelId="{2E0D80F5-6946-4B6D-B406-B1F3C8852EF8}" type="pres">
      <dgm:prSet presAssocID="{A95EEB85-1CAE-4FCC-BFCB-01EAAF801476}" presName="tx1" presStyleLbl="revTx" presStyleIdx="3" presStyleCnt="5"/>
      <dgm:spPr/>
    </dgm:pt>
    <dgm:pt modelId="{58746C2E-C2EF-42E4-938F-957F92005A9D}" type="pres">
      <dgm:prSet presAssocID="{A95EEB85-1CAE-4FCC-BFCB-01EAAF801476}" presName="vert1" presStyleCnt="0"/>
      <dgm:spPr/>
    </dgm:pt>
    <dgm:pt modelId="{7DDFEF8F-0B03-45CC-A7E2-1CDF5B384BE1}" type="pres">
      <dgm:prSet presAssocID="{DBE5B59D-6CC9-45F2-9787-445821F19458}" presName="thickLine" presStyleLbl="alignNode1" presStyleIdx="4" presStyleCnt="5"/>
      <dgm:spPr/>
    </dgm:pt>
    <dgm:pt modelId="{8137C03C-D5B6-465B-8E07-E330FD916859}" type="pres">
      <dgm:prSet presAssocID="{DBE5B59D-6CC9-45F2-9787-445821F19458}" presName="horz1" presStyleCnt="0"/>
      <dgm:spPr/>
    </dgm:pt>
    <dgm:pt modelId="{021904D4-29A8-4977-B9D2-31632650DCD2}" type="pres">
      <dgm:prSet presAssocID="{DBE5B59D-6CC9-45F2-9787-445821F19458}" presName="tx1" presStyleLbl="revTx" presStyleIdx="4" presStyleCnt="5"/>
      <dgm:spPr/>
    </dgm:pt>
    <dgm:pt modelId="{293261AA-E0AE-44F7-B64C-A6B73492E970}" type="pres">
      <dgm:prSet presAssocID="{DBE5B59D-6CC9-45F2-9787-445821F19458}" presName="vert1" presStyleCnt="0"/>
      <dgm:spPr/>
    </dgm:pt>
  </dgm:ptLst>
  <dgm:cxnLst>
    <dgm:cxn modelId="{39183104-4415-4707-9672-3C1B1DB16456}" srcId="{88E95020-E2FE-4CAD-A5DD-642C430AD564}" destId="{7BEF8193-E730-4EEE-9973-00C8F702393A}" srcOrd="2" destOrd="0" parTransId="{4D404C31-2F53-410F-B892-F7C551DD924C}" sibTransId="{6B4D2ECA-E077-47B3-810C-45085D5031D5}"/>
    <dgm:cxn modelId="{09EC320E-0B7B-4A3E-B348-F34E4D721C92}" type="presOf" srcId="{A95EEB85-1CAE-4FCC-BFCB-01EAAF801476}" destId="{2E0D80F5-6946-4B6D-B406-B1F3C8852EF8}" srcOrd="0" destOrd="0" presId="urn:microsoft.com/office/officeart/2008/layout/LinedList"/>
    <dgm:cxn modelId="{B55AB221-3B1B-4EFE-9BA0-DBB9750F5211}" type="presOf" srcId="{DBE5B59D-6CC9-45F2-9787-445821F19458}" destId="{021904D4-29A8-4977-B9D2-31632650DCD2}" srcOrd="0" destOrd="0" presId="urn:microsoft.com/office/officeart/2008/layout/LinedList"/>
    <dgm:cxn modelId="{06F31F34-BD85-41A0-B58F-C0A0D1FC24DB}" type="presOf" srcId="{88E95020-E2FE-4CAD-A5DD-642C430AD564}" destId="{495429AC-66A8-464B-846E-8968953562B7}" srcOrd="0" destOrd="0" presId="urn:microsoft.com/office/officeart/2008/layout/LinedList"/>
    <dgm:cxn modelId="{4C020736-4D16-43BA-B64F-6908B5F6C34A}" srcId="{88E95020-E2FE-4CAD-A5DD-642C430AD564}" destId="{DBE5B59D-6CC9-45F2-9787-445821F19458}" srcOrd="4" destOrd="0" parTransId="{5946E986-4B5C-4409-B4E0-57447F3AE164}" sibTransId="{D8FEDB51-5085-4C33-845F-2EBD3A32E3C1}"/>
    <dgm:cxn modelId="{1599C96A-1E9C-4322-B5FF-6276829253F9}" type="presOf" srcId="{F6A0AFA0-26ED-446F-A031-94C96B71D008}" destId="{D23CF325-1A77-4416-92D3-E9C5647CE0C9}" srcOrd="0" destOrd="0" presId="urn:microsoft.com/office/officeart/2008/layout/LinedList"/>
    <dgm:cxn modelId="{84F90378-D750-4D62-9911-074010663038}" srcId="{88E95020-E2FE-4CAD-A5DD-642C430AD564}" destId="{A1E15A8A-442F-44FB-8A2E-C937583A2E13}" srcOrd="1" destOrd="0" parTransId="{CAB67844-543A-450F-82FE-80DAAFD6BDC7}" sibTransId="{5FD360A5-AF11-4F19-BE6B-524C27099D8F}"/>
    <dgm:cxn modelId="{4A84F785-5623-443C-95A6-CEDF94A43534}" type="presOf" srcId="{A1E15A8A-442F-44FB-8A2E-C937583A2E13}" destId="{99A78C74-4F7E-4DBF-B880-42FD8A86D83F}" srcOrd="0" destOrd="0" presId="urn:microsoft.com/office/officeart/2008/layout/LinedList"/>
    <dgm:cxn modelId="{60996EDB-F413-4E6D-8463-5CF037BBFB7D}" srcId="{88E95020-E2FE-4CAD-A5DD-642C430AD564}" destId="{F6A0AFA0-26ED-446F-A031-94C96B71D008}" srcOrd="0" destOrd="0" parTransId="{24FBF889-3A2F-4A91-BB6A-18CB6CC3DB72}" sibTransId="{C4E3E1B3-E3BE-4B1C-81E2-90AFA24AADB6}"/>
    <dgm:cxn modelId="{9DF483ED-68C9-476D-9684-0CC025CE0B79}" type="presOf" srcId="{7BEF8193-E730-4EEE-9973-00C8F702393A}" destId="{30E26D72-EB48-4C3D-8FAD-02290CD40DAF}" srcOrd="0" destOrd="0" presId="urn:microsoft.com/office/officeart/2008/layout/LinedList"/>
    <dgm:cxn modelId="{5F9A87F4-6318-4EC3-9472-67F09342F754}" srcId="{88E95020-E2FE-4CAD-A5DD-642C430AD564}" destId="{A95EEB85-1CAE-4FCC-BFCB-01EAAF801476}" srcOrd="3" destOrd="0" parTransId="{3878B426-E176-4D1F-8C3B-CE4BE7EC0D02}" sibTransId="{F0A8445C-392C-4F71-B455-DDE6479A08F2}"/>
    <dgm:cxn modelId="{A2552E88-8DA0-4BE6-88A9-48F7E98054B2}" type="presParOf" srcId="{495429AC-66A8-464B-846E-8968953562B7}" destId="{17001D9F-C10F-44E0-B628-6FED89CE677C}" srcOrd="0" destOrd="0" presId="urn:microsoft.com/office/officeart/2008/layout/LinedList"/>
    <dgm:cxn modelId="{EFCE9F13-A94C-4F19-B913-298C2CB1E1F9}" type="presParOf" srcId="{495429AC-66A8-464B-846E-8968953562B7}" destId="{2E862A22-88A3-4D54-882E-C351DE181383}" srcOrd="1" destOrd="0" presId="urn:microsoft.com/office/officeart/2008/layout/LinedList"/>
    <dgm:cxn modelId="{278D7990-442E-4A57-BF90-3F150979D3B9}" type="presParOf" srcId="{2E862A22-88A3-4D54-882E-C351DE181383}" destId="{D23CF325-1A77-4416-92D3-E9C5647CE0C9}" srcOrd="0" destOrd="0" presId="urn:microsoft.com/office/officeart/2008/layout/LinedList"/>
    <dgm:cxn modelId="{E6A23016-FA9C-4223-9411-D4E1767AE2A6}" type="presParOf" srcId="{2E862A22-88A3-4D54-882E-C351DE181383}" destId="{6EF05755-AF5F-41D9-8D2D-BD94B05FD4B1}" srcOrd="1" destOrd="0" presId="urn:microsoft.com/office/officeart/2008/layout/LinedList"/>
    <dgm:cxn modelId="{F3E19AAB-0AB5-439C-B4A1-A8D3266CC3E1}" type="presParOf" srcId="{495429AC-66A8-464B-846E-8968953562B7}" destId="{86F57E64-6FE8-4350-9178-6904CF71E93A}" srcOrd="2" destOrd="0" presId="urn:microsoft.com/office/officeart/2008/layout/LinedList"/>
    <dgm:cxn modelId="{8423A651-2DC0-4079-958F-63BBDAEC742B}" type="presParOf" srcId="{495429AC-66A8-464B-846E-8968953562B7}" destId="{0678E085-D3D8-49E8-B295-0DBEC1E676B8}" srcOrd="3" destOrd="0" presId="urn:microsoft.com/office/officeart/2008/layout/LinedList"/>
    <dgm:cxn modelId="{E684F6C6-5C6F-4DAE-92FC-4A319155EDF7}" type="presParOf" srcId="{0678E085-D3D8-49E8-B295-0DBEC1E676B8}" destId="{99A78C74-4F7E-4DBF-B880-42FD8A86D83F}" srcOrd="0" destOrd="0" presId="urn:microsoft.com/office/officeart/2008/layout/LinedList"/>
    <dgm:cxn modelId="{30B6EAC1-3DCB-4484-9897-C3552AB1D40E}" type="presParOf" srcId="{0678E085-D3D8-49E8-B295-0DBEC1E676B8}" destId="{BFD6C625-64B7-4D11-B7D9-D401EC4D7A49}" srcOrd="1" destOrd="0" presId="urn:microsoft.com/office/officeart/2008/layout/LinedList"/>
    <dgm:cxn modelId="{63BDCFB1-0AF9-4645-93FB-43B9A9EB47AB}" type="presParOf" srcId="{495429AC-66A8-464B-846E-8968953562B7}" destId="{0908680A-E926-4FE2-8F80-5CEA138C4ED4}" srcOrd="4" destOrd="0" presId="urn:microsoft.com/office/officeart/2008/layout/LinedList"/>
    <dgm:cxn modelId="{4EF3F501-B5E4-4406-ABC3-C47D4000B32F}" type="presParOf" srcId="{495429AC-66A8-464B-846E-8968953562B7}" destId="{8AD0712E-D454-4149-B9BF-3E78AAD90F63}" srcOrd="5" destOrd="0" presId="urn:microsoft.com/office/officeart/2008/layout/LinedList"/>
    <dgm:cxn modelId="{4DCCE574-D4B3-4B97-AE8B-DB7A1031F5EC}" type="presParOf" srcId="{8AD0712E-D454-4149-B9BF-3E78AAD90F63}" destId="{30E26D72-EB48-4C3D-8FAD-02290CD40DAF}" srcOrd="0" destOrd="0" presId="urn:microsoft.com/office/officeart/2008/layout/LinedList"/>
    <dgm:cxn modelId="{34272D12-DAC6-47B0-AAC4-0DA32044B13D}" type="presParOf" srcId="{8AD0712E-D454-4149-B9BF-3E78AAD90F63}" destId="{7C685C4E-6305-44C7-9018-2E2AB1D5E422}" srcOrd="1" destOrd="0" presId="urn:microsoft.com/office/officeart/2008/layout/LinedList"/>
    <dgm:cxn modelId="{A7CAF67D-F292-4AA0-9669-A7183169043D}" type="presParOf" srcId="{495429AC-66A8-464B-846E-8968953562B7}" destId="{28520F2B-40FF-47B3-94C7-C365B2C216E7}" srcOrd="6" destOrd="0" presId="urn:microsoft.com/office/officeart/2008/layout/LinedList"/>
    <dgm:cxn modelId="{51B8D83E-EDE2-4ADE-A843-5BBB7B584181}" type="presParOf" srcId="{495429AC-66A8-464B-846E-8968953562B7}" destId="{2406948A-22C3-46C2-A3DD-293FBA2E2049}" srcOrd="7" destOrd="0" presId="urn:microsoft.com/office/officeart/2008/layout/LinedList"/>
    <dgm:cxn modelId="{3549F4FE-DC60-463C-8B77-80AF31F0C059}" type="presParOf" srcId="{2406948A-22C3-46C2-A3DD-293FBA2E2049}" destId="{2E0D80F5-6946-4B6D-B406-B1F3C8852EF8}" srcOrd="0" destOrd="0" presId="urn:microsoft.com/office/officeart/2008/layout/LinedList"/>
    <dgm:cxn modelId="{FD0F0A78-8FCB-4B37-AFD4-4936EAD1AE3A}" type="presParOf" srcId="{2406948A-22C3-46C2-A3DD-293FBA2E2049}" destId="{58746C2E-C2EF-42E4-938F-957F92005A9D}" srcOrd="1" destOrd="0" presId="urn:microsoft.com/office/officeart/2008/layout/LinedList"/>
    <dgm:cxn modelId="{0F431A7C-6A95-47C1-8B1F-2345172E8042}" type="presParOf" srcId="{495429AC-66A8-464B-846E-8968953562B7}" destId="{7DDFEF8F-0B03-45CC-A7E2-1CDF5B384BE1}" srcOrd="8" destOrd="0" presId="urn:microsoft.com/office/officeart/2008/layout/LinedList"/>
    <dgm:cxn modelId="{82B6EB7D-AC81-41EA-9C38-2650796E388A}" type="presParOf" srcId="{495429AC-66A8-464B-846E-8968953562B7}" destId="{8137C03C-D5B6-465B-8E07-E330FD916859}" srcOrd="9" destOrd="0" presId="urn:microsoft.com/office/officeart/2008/layout/LinedList"/>
    <dgm:cxn modelId="{5C593995-4400-491A-8459-2367A043D40D}" type="presParOf" srcId="{8137C03C-D5B6-465B-8E07-E330FD916859}" destId="{021904D4-29A8-4977-B9D2-31632650DCD2}" srcOrd="0" destOrd="0" presId="urn:microsoft.com/office/officeart/2008/layout/LinedList"/>
    <dgm:cxn modelId="{D8AB907B-04C5-4D45-B662-7340258F5A99}" type="presParOf" srcId="{8137C03C-D5B6-465B-8E07-E330FD916859}" destId="{293261AA-E0AE-44F7-B64C-A6B73492E9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D3BD76-8766-45C0-B471-2070F10EBDB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74D3DDD-C550-4238-A735-E4AB15A30073}">
      <dgm:prSet/>
      <dgm:spPr/>
      <dgm:t>
        <a:bodyPr/>
        <a:lstStyle/>
        <a:p>
          <a:r>
            <a:rPr lang="en-US"/>
            <a:t>Key factors affecting shelf life</a:t>
          </a:r>
        </a:p>
      </dgm:t>
    </dgm:pt>
    <dgm:pt modelId="{D8B46B28-FF57-4D57-ABD8-713DE3760FEB}" type="parTrans" cxnId="{06F94028-A72E-43C9-87DE-51BF5590D8BC}">
      <dgm:prSet/>
      <dgm:spPr/>
      <dgm:t>
        <a:bodyPr/>
        <a:lstStyle/>
        <a:p>
          <a:endParaRPr lang="en-US"/>
        </a:p>
      </dgm:t>
    </dgm:pt>
    <dgm:pt modelId="{1F54D1D2-A912-4773-9783-41570A82914E}" type="sibTrans" cxnId="{06F94028-A72E-43C9-87DE-51BF5590D8BC}">
      <dgm:prSet/>
      <dgm:spPr/>
      <dgm:t>
        <a:bodyPr/>
        <a:lstStyle/>
        <a:p>
          <a:endParaRPr lang="en-US"/>
        </a:p>
      </dgm:t>
    </dgm:pt>
    <dgm:pt modelId="{381576C4-DEC7-44F1-A690-F60FCBC5D6BE}">
      <dgm:prSet/>
      <dgm:spPr/>
      <dgm:t>
        <a:bodyPr/>
        <a:lstStyle/>
        <a:p>
          <a:r>
            <a:rPr lang="en-US"/>
            <a:t>Predictive model development</a:t>
          </a:r>
        </a:p>
      </dgm:t>
    </dgm:pt>
    <dgm:pt modelId="{8452D9F2-575F-454D-9454-A79746635D86}" type="parTrans" cxnId="{D885C6D3-91F6-4460-81A2-35876799A014}">
      <dgm:prSet/>
      <dgm:spPr/>
      <dgm:t>
        <a:bodyPr/>
        <a:lstStyle/>
        <a:p>
          <a:endParaRPr lang="en-US"/>
        </a:p>
      </dgm:t>
    </dgm:pt>
    <dgm:pt modelId="{270F6270-A4F1-4EBB-8301-599EB31A41D2}" type="sibTrans" cxnId="{D885C6D3-91F6-4460-81A2-35876799A014}">
      <dgm:prSet/>
      <dgm:spPr/>
      <dgm:t>
        <a:bodyPr/>
        <a:lstStyle/>
        <a:p>
          <a:endParaRPr lang="en-US"/>
        </a:p>
      </dgm:t>
    </dgm:pt>
    <dgm:pt modelId="{A72B4F45-BF41-43E9-836A-442EBAD4CECF}">
      <dgm:prSet/>
      <dgm:spPr/>
      <dgm:t>
        <a:bodyPr/>
        <a:lstStyle/>
        <a:p>
          <a:r>
            <a:rPr lang="en-US"/>
            <a:t>Model accuracy and reliability</a:t>
          </a:r>
        </a:p>
      </dgm:t>
    </dgm:pt>
    <dgm:pt modelId="{B89DE31D-C028-4A91-87B5-C020F989C372}" type="parTrans" cxnId="{1BDB64F4-B4B0-42A1-BD93-655C07E2E59A}">
      <dgm:prSet/>
      <dgm:spPr/>
      <dgm:t>
        <a:bodyPr/>
        <a:lstStyle/>
        <a:p>
          <a:endParaRPr lang="en-US"/>
        </a:p>
      </dgm:t>
    </dgm:pt>
    <dgm:pt modelId="{02912BA5-E13C-458F-A7CA-77E7A4D9F515}" type="sibTrans" cxnId="{1BDB64F4-B4B0-42A1-BD93-655C07E2E59A}">
      <dgm:prSet/>
      <dgm:spPr/>
      <dgm:t>
        <a:bodyPr/>
        <a:lstStyle/>
        <a:p>
          <a:endParaRPr lang="en-US"/>
        </a:p>
      </dgm:t>
    </dgm:pt>
    <dgm:pt modelId="{39B2B3F8-6C57-4898-A82D-88EEBCC19EF1}">
      <dgm:prSet/>
      <dgm:spPr/>
      <dgm:t>
        <a:bodyPr/>
        <a:lstStyle/>
        <a:p>
          <a:r>
            <a:rPr lang="en-US"/>
            <a:t>Valuable insight to improving production strategies</a:t>
          </a:r>
        </a:p>
      </dgm:t>
    </dgm:pt>
    <dgm:pt modelId="{D40757FA-BCDB-4B46-9D3E-3DBBDE1608F5}" type="parTrans" cxnId="{5F22B044-174C-473D-A583-545AF057BD94}">
      <dgm:prSet/>
      <dgm:spPr/>
      <dgm:t>
        <a:bodyPr/>
        <a:lstStyle/>
        <a:p>
          <a:endParaRPr lang="en-US"/>
        </a:p>
      </dgm:t>
    </dgm:pt>
    <dgm:pt modelId="{C0BA15C6-12A6-4B95-BC90-67D8D41E1FB0}" type="sibTrans" cxnId="{5F22B044-174C-473D-A583-545AF057BD94}">
      <dgm:prSet/>
      <dgm:spPr/>
      <dgm:t>
        <a:bodyPr/>
        <a:lstStyle/>
        <a:p>
          <a:endParaRPr lang="en-US"/>
        </a:p>
      </dgm:t>
    </dgm:pt>
    <dgm:pt modelId="{2132E00A-245D-40E5-B452-BE36F48B8924}">
      <dgm:prSet/>
      <dgm:spPr/>
      <dgm:t>
        <a:bodyPr/>
        <a:lstStyle/>
        <a:p>
          <a:r>
            <a:rPr lang="en-US"/>
            <a:t>Addressing data bias and ethical strategies</a:t>
          </a:r>
        </a:p>
      </dgm:t>
    </dgm:pt>
    <dgm:pt modelId="{0882EEEE-A548-4F85-AD5A-0A87C39141D7}" type="parTrans" cxnId="{4F680A00-427B-40AC-8900-15A12100CCA8}">
      <dgm:prSet/>
      <dgm:spPr/>
      <dgm:t>
        <a:bodyPr/>
        <a:lstStyle/>
        <a:p>
          <a:endParaRPr lang="en-US"/>
        </a:p>
      </dgm:t>
    </dgm:pt>
    <dgm:pt modelId="{20D19545-B556-4245-BBE0-DC952BB19139}" type="sibTrans" cxnId="{4F680A00-427B-40AC-8900-15A12100CCA8}">
      <dgm:prSet/>
      <dgm:spPr/>
      <dgm:t>
        <a:bodyPr/>
        <a:lstStyle/>
        <a:p>
          <a:endParaRPr lang="en-US"/>
        </a:p>
      </dgm:t>
    </dgm:pt>
    <dgm:pt modelId="{FE2A8486-A75D-4213-A7ED-027C7962F329}" type="pres">
      <dgm:prSet presAssocID="{CFD3BD76-8766-45C0-B471-2070F10EBDBC}" presName="root" presStyleCnt="0">
        <dgm:presLayoutVars>
          <dgm:dir/>
          <dgm:resizeHandles val="exact"/>
        </dgm:presLayoutVars>
      </dgm:prSet>
      <dgm:spPr/>
    </dgm:pt>
    <dgm:pt modelId="{B0C337B5-2BEC-4099-A8C3-7C260CB51C73}" type="pres">
      <dgm:prSet presAssocID="{C74D3DDD-C550-4238-A735-E4AB15A30073}" presName="compNode" presStyleCnt="0"/>
      <dgm:spPr/>
    </dgm:pt>
    <dgm:pt modelId="{2EAA58B1-9BDE-49C9-8EC6-C12471C30DD8}" type="pres">
      <dgm:prSet presAssocID="{C74D3DDD-C550-4238-A735-E4AB15A3007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51245BE-8784-43B8-A899-D32648D3EB58}" type="pres">
      <dgm:prSet presAssocID="{C74D3DDD-C550-4238-A735-E4AB15A30073}" presName="spaceRect" presStyleCnt="0"/>
      <dgm:spPr/>
    </dgm:pt>
    <dgm:pt modelId="{231D8D03-007E-4DA3-96E1-8D574D0FC68B}" type="pres">
      <dgm:prSet presAssocID="{C74D3DDD-C550-4238-A735-E4AB15A30073}" presName="textRect" presStyleLbl="revTx" presStyleIdx="0" presStyleCnt="5">
        <dgm:presLayoutVars>
          <dgm:chMax val="1"/>
          <dgm:chPref val="1"/>
        </dgm:presLayoutVars>
      </dgm:prSet>
      <dgm:spPr/>
    </dgm:pt>
    <dgm:pt modelId="{344B0D44-2B7E-4788-89A7-393FC7DAD1D8}" type="pres">
      <dgm:prSet presAssocID="{1F54D1D2-A912-4773-9783-41570A82914E}" presName="sibTrans" presStyleCnt="0"/>
      <dgm:spPr/>
    </dgm:pt>
    <dgm:pt modelId="{F5334876-000E-4EAD-BC5E-3B8A736FE4D4}" type="pres">
      <dgm:prSet presAssocID="{381576C4-DEC7-44F1-A690-F60FCBC5D6BE}" presName="compNode" presStyleCnt="0"/>
      <dgm:spPr/>
    </dgm:pt>
    <dgm:pt modelId="{A3D7C78D-505A-48B0-AE7A-5E5FA135985C}" type="pres">
      <dgm:prSet presAssocID="{381576C4-DEC7-44F1-A690-F60FCBC5D6B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EC99282-92BB-4BAA-899C-3942E589F93D}" type="pres">
      <dgm:prSet presAssocID="{381576C4-DEC7-44F1-A690-F60FCBC5D6BE}" presName="spaceRect" presStyleCnt="0"/>
      <dgm:spPr/>
    </dgm:pt>
    <dgm:pt modelId="{8D9805F2-9FCF-4226-83E4-BAFB23D78940}" type="pres">
      <dgm:prSet presAssocID="{381576C4-DEC7-44F1-A690-F60FCBC5D6BE}" presName="textRect" presStyleLbl="revTx" presStyleIdx="1" presStyleCnt="5">
        <dgm:presLayoutVars>
          <dgm:chMax val="1"/>
          <dgm:chPref val="1"/>
        </dgm:presLayoutVars>
      </dgm:prSet>
      <dgm:spPr/>
    </dgm:pt>
    <dgm:pt modelId="{03E182A0-3751-4D98-B3E4-97222469A3ED}" type="pres">
      <dgm:prSet presAssocID="{270F6270-A4F1-4EBB-8301-599EB31A41D2}" presName="sibTrans" presStyleCnt="0"/>
      <dgm:spPr/>
    </dgm:pt>
    <dgm:pt modelId="{A02ECC26-E265-4B47-90FC-710B9588642C}" type="pres">
      <dgm:prSet presAssocID="{A72B4F45-BF41-43E9-836A-442EBAD4CECF}" presName="compNode" presStyleCnt="0"/>
      <dgm:spPr/>
    </dgm:pt>
    <dgm:pt modelId="{5FA41369-3F51-4B5E-AE6B-2E69C7272A43}" type="pres">
      <dgm:prSet presAssocID="{A72B4F45-BF41-43E9-836A-442EBAD4CE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407D2CFF-99E6-46F7-AB1B-681D44FC6A6D}" type="pres">
      <dgm:prSet presAssocID="{A72B4F45-BF41-43E9-836A-442EBAD4CECF}" presName="spaceRect" presStyleCnt="0"/>
      <dgm:spPr/>
    </dgm:pt>
    <dgm:pt modelId="{EFB6BEDE-5096-4915-9A68-8120AA2B0CDB}" type="pres">
      <dgm:prSet presAssocID="{A72B4F45-BF41-43E9-836A-442EBAD4CECF}" presName="textRect" presStyleLbl="revTx" presStyleIdx="2" presStyleCnt="5">
        <dgm:presLayoutVars>
          <dgm:chMax val="1"/>
          <dgm:chPref val="1"/>
        </dgm:presLayoutVars>
      </dgm:prSet>
      <dgm:spPr/>
    </dgm:pt>
    <dgm:pt modelId="{D64EC865-04FD-4357-9B99-8D0249EC063C}" type="pres">
      <dgm:prSet presAssocID="{02912BA5-E13C-458F-A7CA-77E7A4D9F515}" presName="sibTrans" presStyleCnt="0"/>
      <dgm:spPr/>
    </dgm:pt>
    <dgm:pt modelId="{1F7F10F2-7652-4078-8FCC-4F00E569FCD7}" type="pres">
      <dgm:prSet presAssocID="{39B2B3F8-6C57-4898-A82D-88EEBCC19EF1}" presName="compNode" presStyleCnt="0"/>
      <dgm:spPr/>
    </dgm:pt>
    <dgm:pt modelId="{FFABE072-B999-49AB-BAB9-5B3A307552BE}" type="pres">
      <dgm:prSet presAssocID="{39B2B3F8-6C57-4898-A82D-88EEBCC19EF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0FC80FF5-E248-41AB-BB30-E762A17415F1}" type="pres">
      <dgm:prSet presAssocID="{39B2B3F8-6C57-4898-A82D-88EEBCC19EF1}" presName="spaceRect" presStyleCnt="0"/>
      <dgm:spPr/>
    </dgm:pt>
    <dgm:pt modelId="{94B0314B-73E0-4F75-8F6D-2EFC25CE2D7C}" type="pres">
      <dgm:prSet presAssocID="{39B2B3F8-6C57-4898-A82D-88EEBCC19EF1}" presName="textRect" presStyleLbl="revTx" presStyleIdx="3" presStyleCnt="5">
        <dgm:presLayoutVars>
          <dgm:chMax val="1"/>
          <dgm:chPref val="1"/>
        </dgm:presLayoutVars>
      </dgm:prSet>
      <dgm:spPr/>
    </dgm:pt>
    <dgm:pt modelId="{F7266575-7167-4771-962F-FD9CAAAE55E7}" type="pres">
      <dgm:prSet presAssocID="{C0BA15C6-12A6-4B95-BC90-67D8D41E1FB0}" presName="sibTrans" presStyleCnt="0"/>
      <dgm:spPr/>
    </dgm:pt>
    <dgm:pt modelId="{CFE341F4-4185-4B24-B3B1-BBC5F103FCEA}" type="pres">
      <dgm:prSet presAssocID="{2132E00A-245D-40E5-B452-BE36F48B8924}" presName="compNode" presStyleCnt="0"/>
      <dgm:spPr/>
    </dgm:pt>
    <dgm:pt modelId="{694033BD-9E09-435D-8E54-B0395F228471}" type="pres">
      <dgm:prSet presAssocID="{2132E00A-245D-40E5-B452-BE36F48B89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50FA27B6-80C8-4AEA-8F52-A0E4F831022F}" type="pres">
      <dgm:prSet presAssocID="{2132E00A-245D-40E5-B452-BE36F48B8924}" presName="spaceRect" presStyleCnt="0"/>
      <dgm:spPr/>
    </dgm:pt>
    <dgm:pt modelId="{7A4B900E-71C8-4F82-8272-2B74B7402D26}" type="pres">
      <dgm:prSet presAssocID="{2132E00A-245D-40E5-B452-BE36F48B8924}" presName="textRect" presStyleLbl="revTx" presStyleIdx="4" presStyleCnt="5">
        <dgm:presLayoutVars>
          <dgm:chMax val="1"/>
          <dgm:chPref val="1"/>
        </dgm:presLayoutVars>
      </dgm:prSet>
      <dgm:spPr/>
    </dgm:pt>
  </dgm:ptLst>
  <dgm:cxnLst>
    <dgm:cxn modelId="{4F680A00-427B-40AC-8900-15A12100CCA8}" srcId="{CFD3BD76-8766-45C0-B471-2070F10EBDBC}" destId="{2132E00A-245D-40E5-B452-BE36F48B8924}" srcOrd="4" destOrd="0" parTransId="{0882EEEE-A548-4F85-AD5A-0A87C39141D7}" sibTransId="{20D19545-B556-4245-BBE0-DC952BB19139}"/>
    <dgm:cxn modelId="{B2050405-95E7-4B47-A5F7-D78A3C518A25}" type="presOf" srcId="{A72B4F45-BF41-43E9-836A-442EBAD4CECF}" destId="{EFB6BEDE-5096-4915-9A68-8120AA2B0CDB}" srcOrd="0" destOrd="0" presId="urn:microsoft.com/office/officeart/2018/2/layout/IconLabelList"/>
    <dgm:cxn modelId="{6B5AC723-027E-4081-B5D1-4C586525F828}" type="presOf" srcId="{C74D3DDD-C550-4238-A735-E4AB15A30073}" destId="{231D8D03-007E-4DA3-96E1-8D574D0FC68B}" srcOrd="0" destOrd="0" presId="urn:microsoft.com/office/officeart/2018/2/layout/IconLabelList"/>
    <dgm:cxn modelId="{06F94028-A72E-43C9-87DE-51BF5590D8BC}" srcId="{CFD3BD76-8766-45C0-B471-2070F10EBDBC}" destId="{C74D3DDD-C550-4238-A735-E4AB15A30073}" srcOrd="0" destOrd="0" parTransId="{D8B46B28-FF57-4D57-ABD8-713DE3760FEB}" sibTransId="{1F54D1D2-A912-4773-9783-41570A82914E}"/>
    <dgm:cxn modelId="{5F22B044-174C-473D-A583-545AF057BD94}" srcId="{CFD3BD76-8766-45C0-B471-2070F10EBDBC}" destId="{39B2B3F8-6C57-4898-A82D-88EEBCC19EF1}" srcOrd="3" destOrd="0" parTransId="{D40757FA-BCDB-4B46-9D3E-3DBBDE1608F5}" sibTransId="{C0BA15C6-12A6-4B95-BC90-67D8D41E1FB0}"/>
    <dgm:cxn modelId="{2F7A9958-0A06-4A04-BCAB-603CED22BE1C}" type="presOf" srcId="{39B2B3F8-6C57-4898-A82D-88EEBCC19EF1}" destId="{94B0314B-73E0-4F75-8F6D-2EFC25CE2D7C}" srcOrd="0" destOrd="0" presId="urn:microsoft.com/office/officeart/2018/2/layout/IconLabelList"/>
    <dgm:cxn modelId="{051DB5A4-E11D-4220-BC47-780930774ADA}" type="presOf" srcId="{2132E00A-245D-40E5-B452-BE36F48B8924}" destId="{7A4B900E-71C8-4F82-8272-2B74B7402D26}" srcOrd="0" destOrd="0" presId="urn:microsoft.com/office/officeart/2018/2/layout/IconLabelList"/>
    <dgm:cxn modelId="{8ED690BB-EFE0-46A5-865B-93A07A177C85}" type="presOf" srcId="{CFD3BD76-8766-45C0-B471-2070F10EBDBC}" destId="{FE2A8486-A75D-4213-A7ED-027C7962F329}" srcOrd="0" destOrd="0" presId="urn:microsoft.com/office/officeart/2018/2/layout/IconLabelList"/>
    <dgm:cxn modelId="{D885C6D3-91F6-4460-81A2-35876799A014}" srcId="{CFD3BD76-8766-45C0-B471-2070F10EBDBC}" destId="{381576C4-DEC7-44F1-A690-F60FCBC5D6BE}" srcOrd="1" destOrd="0" parTransId="{8452D9F2-575F-454D-9454-A79746635D86}" sibTransId="{270F6270-A4F1-4EBB-8301-599EB31A41D2}"/>
    <dgm:cxn modelId="{EE5DE4DC-1EE3-4B8F-B4A3-6C6D0EF4C283}" type="presOf" srcId="{381576C4-DEC7-44F1-A690-F60FCBC5D6BE}" destId="{8D9805F2-9FCF-4226-83E4-BAFB23D78940}" srcOrd="0" destOrd="0" presId="urn:microsoft.com/office/officeart/2018/2/layout/IconLabelList"/>
    <dgm:cxn modelId="{1BDB64F4-B4B0-42A1-BD93-655C07E2E59A}" srcId="{CFD3BD76-8766-45C0-B471-2070F10EBDBC}" destId="{A72B4F45-BF41-43E9-836A-442EBAD4CECF}" srcOrd="2" destOrd="0" parTransId="{B89DE31D-C028-4A91-87B5-C020F989C372}" sibTransId="{02912BA5-E13C-458F-A7CA-77E7A4D9F515}"/>
    <dgm:cxn modelId="{8C2514AD-0CE4-49B6-9816-4A600528CBF8}" type="presParOf" srcId="{FE2A8486-A75D-4213-A7ED-027C7962F329}" destId="{B0C337B5-2BEC-4099-A8C3-7C260CB51C73}" srcOrd="0" destOrd="0" presId="urn:microsoft.com/office/officeart/2018/2/layout/IconLabelList"/>
    <dgm:cxn modelId="{0A16B02D-049A-49FD-BE61-29BF1F0FB9EE}" type="presParOf" srcId="{B0C337B5-2BEC-4099-A8C3-7C260CB51C73}" destId="{2EAA58B1-9BDE-49C9-8EC6-C12471C30DD8}" srcOrd="0" destOrd="0" presId="urn:microsoft.com/office/officeart/2018/2/layout/IconLabelList"/>
    <dgm:cxn modelId="{0FFA0499-944C-4538-810A-4D618D45F699}" type="presParOf" srcId="{B0C337B5-2BEC-4099-A8C3-7C260CB51C73}" destId="{951245BE-8784-43B8-A899-D32648D3EB58}" srcOrd="1" destOrd="0" presId="urn:microsoft.com/office/officeart/2018/2/layout/IconLabelList"/>
    <dgm:cxn modelId="{28A3148C-F562-4AE0-B808-2618E001ED6E}" type="presParOf" srcId="{B0C337B5-2BEC-4099-A8C3-7C260CB51C73}" destId="{231D8D03-007E-4DA3-96E1-8D574D0FC68B}" srcOrd="2" destOrd="0" presId="urn:microsoft.com/office/officeart/2018/2/layout/IconLabelList"/>
    <dgm:cxn modelId="{3293B567-9BB4-49A2-96C3-D00292535CAD}" type="presParOf" srcId="{FE2A8486-A75D-4213-A7ED-027C7962F329}" destId="{344B0D44-2B7E-4788-89A7-393FC7DAD1D8}" srcOrd="1" destOrd="0" presId="urn:microsoft.com/office/officeart/2018/2/layout/IconLabelList"/>
    <dgm:cxn modelId="{8E6CA48A-F197-4FDC-A53C-4B15FA67D105}" type="presParOf" srcId="{FE2A8486-A75D-4213-A7ED-027C7962F329}" destId="{F5334876-000E-4EAD-BC5E-3B8A736FE4D4}" srcOrd="2" destOrd="0" presId="urn:microsoft.com/office/officeart/2018/2/layout/IconLabelList"/>
    <dgm:cxn modelId="{0258AF01-3CF3-4CC1-A2DC-B91E5F7057CC}" type="presParOf" srcId="{F5334876-000E-4EAD-BC5E-3B8A736FE4D4}" destId="{A3D7C78D-505A-48B0-AE7A-5E5FA135985C}" srcOrd="0" destOrd="0" presId="urn:microsoft.com/office/officeart/2018/2/layout/IconLabelList"/>
    <dgm:cxn modelId="{F41A24AC-5E35-4EDC-A3A8-C72EBBE0DCC5}" type="presParOf" srcId="{F5334876-000E-4EAD-BC5E-3B8A736FE4D4}" destId="{8EC99282-92BB-4BAA-899C-3942E589F93D}" srcOrd="1" destOrd="0" presId="urn:microsoft.com/office/officeart/2018/2/layout/IconLabelList"/>
    <dgm:cxn modelId="{B444F123-FC32-4944-A1D4-2542C666B268}" type="presParOf" srcId="{F5334876-000E-4EAD-BC5E-3B8A736FE4D4}" destId="{8D9805F2-9FCF-4226-83E4-BAFB23D78940}" srcOrd="2" destOrd="0" presId="urn:microsoft.com/office/officeart/2018/2/layout/IconLabelList"/>
    <dgm:cxn modelId="{53DC4B92-2432-4445-9D8A-DCC9E4333E99}" type="presParOf" srcId="{FE2A8486-A75D-4213-A7ED-027C7962F329}" destId="{03E182A0-3751-4D98-B3E4-97222469A3ED}" srcOrd="3" destOrd="0" presId="urn:microsoft.com/office/officeart/2018/2/layout/IconLabelList"/>
    <dgm:cxn modelId="{3CE4D7AF-CE22-4D5B-B947-B3108510552A}" type="presParOf" srcId="{FE2A8486-A75D-4213-A7ED-027C7962F329}" destId="{A02ECC26-E265-4B47-90FC-710B9588642C}" srcOrd="4" destOrd="0" presId="urn:microsoft.com/office/officeart/2018/2/layout/IconLabelList"/>
    <dgm:cxn modelId="{79D0AEDD-AF88-4527-9416-20C5B8B0C0D5}" type="presParOf" srcId="{A02ECC26-E265-4B47-90FC-710B9588642C}" destId="{5FA41369-3F51-4B5E-AE6B-2E69C7272A43}" srcOrd="0" destOrd="0" presId="urn:microsoft.com/office/officeart/2018/2/layout/IconLabelList"/>
    <dgm:cxn modelId="{56F64337-B7B9-4992-ADB5-DF6F066286E8}" type="presParOf" srcId="{A02ECC26-E265-4B47-90FC-710B9588642C}" destId="{407D2CFF-99E6-46F7-AB1B-681D44FC6A6D}" srcOrd="1" destOrd="0" presId="urn:microsoft.com/office/officeart/2018/2/layout/IconLabelList"/>
    <dgm:cxn modelId="{7889DFAB-9601-4B51-9F29-5688C2FEF0C3}" type="presParOf" srcId="{A02ECC26-E265-4B47-90FC-710B9588642C}" destId="{EFB6BEDE-5096-4915-9A68-8120AA2B0CDB}" srcOrd="2" destOrd="0" presId="urn:microsoft.com/office/officeart/2018/2/layout/IconLabelList"/>
    <dgm:cxn modelId="{0BB4A749-9D77-4416-9B3A-AC2C96C09329}" type="presParOf" srcId="{FE2A8486-A75D-4213-A7ED-027C7962F329}" destId="{D64EC865-04FD-4357-9B99-8D0249EC063C}" srcOrd="5" destOrd="0" presId="urn:microsoft.com/office/officeart/2018/2/layout/IconLabelList"/>
    <dgm:cxn modelId="{55BBE154-C5EF-4BB6-A514-C28B95D75AE7}" type="presParOf" srcId="{FE2A8486-A75D-4213-A7ED-027C7962F329}" destId="{1F7F10F2-7652-4078-8FCC-4F00E569FCD7}" srcOrd="6" destOrd="0" presId="urn:microsoft.com/office/officeart/2018/2/layout/IconLabelList"/>
    <dgm:cxn modelId="{143861B5-5968-455A-8937-1ED0DA13944E}" type="presParOf" srcId="{1F7F10F2-7652-4078-8FCC-4F00E569FCD7}" destId="{FFABE072-B999-49AB-BAB9-5B3A307552BE}" srcOrd="0" destOrd="0" presId="urn:microsoft.com/office/officeart/2018/2/layout/IconLabelList"/>
    <dgm:cxn modelId="{B04D7FAB-AB90-4A3A-A83C-DE95D8172856}" type="presParOf" srcId="{1F7F10F2-7652-4078-8FCC-4F00E569FCD7}" destId="{0FC80FF5-E248-41AB-BB30-E762A17415F1}" srcOrd="1" destOrd="0" presId="urn:microsoft.com/office/officeart/2018/2/layout/IconLabelList"/>
    <dgm:cxn modelId="{FF4BDE03-8146-45D9-952F-D84B68CDE0B9}" type="presParOf" srcId="{1F7F10F2-7652-4078-8FCC-4F00E569FCD7}" destId="{94B0314B-73E0-4F75-8F6D-2EFC25CE2D7C}" srcOrd="2" destOrd="0" presId="urn:microsoft.com/office/officeart/2018/2/layout/IconLabelList"/>
    <dgm:cxn modelId="{7F79168F-6055-4EA5-90BA-FC37D8F5E57B}" type="presParOf" srcId="{FE2A8486-A75D-4213-A7ED-027C7962F329}" destId="{F7266575-7167-4771-962F-FD9CAAAE55E7}" srcOrd="7" destOrd="0" presId="urn:microsoft.com/office/officeart/2018/2/layout/IconLabelList"/>
    <dgm:cxn modelId="{B21505A4-B814-42F9-A0F6-E561B24501B1}" type="presParOf" srcId="{FE2A8486-A75D-4213-A7ED-027C7962F329}" destId="{CFE341F4-4185-4B24-B3B1-BBC5F103FCEA}" srcOrd="8" destOrd="0" presId="urn:microsoft.com/office/officeart/2018/2/layout/IconLabelList"/>
    <dgm:cxn modelId="{C5868044-E8F7-409F-8778-6F771FD8A84C}" type="presParOf" srcId="{CFE341F4-4185-4B24-B3B1-BBC5F103FCEA}" destId="{694033BD-9E09-435D-8E54-B0395F228471}" srcOrd="0" destOrd="0" presId="urn:microsoft.com/office/officeart/2018/2/layout/IconLabelList"/>
    <dgm:cxn modelId="{5B362E8E-BDA7-4BD9-8E3D-D8D564D1BC1C}" type="presParOf" srcId="{CFE341F4-4185-4B24-B3B1-BBC5F103FCEA}" destId="{50FA27B6-80C8-4AEA-8F52-A0E4F831022F}" srcOrd="1" destOrd="0" presId="urn:microsoft.com/office/officeart/2018/2/layout/IconLabelList"/>
    <dgm:cxn modelId="{86EEEB29-4B67-42D5-A30C-FD0E811BD7AA}" type="presParOf" srcId="{CFE341F4-4185-4B24-B3B1-BBC5F103FCEA}" destId="{7A4B900E-71C8-4F82-8272-2B74B7402D2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07DEA8-E73A-4DB3-B5A1-AF8160DC87D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42922E-783A-4F30-A531-574A391C963E}">
      <dgm:prSet/>
      <dgm:spPr/>
      <dgm:t>
        <a:bodyPr/>
        <a:lstStyle/>
        <a:p>
          <a:pPr>
            <a:lnSpc>
              <a:spcPct val="100000"/>
            </a:lnSpc>
          </a:pPr>
          <a:r>
            <a:rPr lang="en-US"/>
            <a:t>Variability in processing</a:t>
          </a:r>
        </a:p>
      </dgm:t>
    </dgm:pt>
    <dgm:pt modelId="{FB5FF7F1-7F40-42D1-BC75-6A65BD1E7976}" type="parTrans" cxnId="{C9B002BB-C1BB-48EB-9E16-1E0ECF10E9FB}">
      <dgm:prSet/>
      <dgm:spPr/>
      <dgm:t>
        <a:bodyPr/>
        <a:lstStyle/>
        <a:p>
          <a:endParaRPr lang="en-US"/>
        </a:p>
      </dgm:t>
    </dgm:pt>
    <dgm:pt modelId="{6B91BCB1-317C-4E00-835E-334453ABBA81}" type="sibTrans" cxnId="{C9B002BB-C1BB-48EB-9E16-1E0ECF10E9FB}">
      <dgm:prSet/>
      <dgm:spPr/>
      <dgm:t>
        <a:bodyPr/>
        <a:lstStyle/>
        <a:p>
          <a:endParaRPr lang="en-US"/>
        </a:p>
      </dgm:t>
    </dgm:pt>
    <dgm:pt modelId="{5816E00E-CE48-4D7C-960A-5624DCC35687}">
      <dgm:prSet/>
      <dgm:spPr/>
      <dgm:t>
        <a:bodyPr/>
        <a:lstStyle/>
        <a:p>
          <a:pPr>
            <a:lnSpc>
              <a:spcPct val="100000"/>
            </a:lnSpc>
          </a:pPr>
          <a:r>
            <a:rPr lang="en-US"/>
            <a:t>Organoleptic or sensory bias</a:t>
          </a:r>
        </a:p>
      </dgm:t>
    </dgm:pt>
    <dgm:pt modelId="{916B5215-552D-4259-A991-51B485853572}" type="parTrans" cxnId="{D6DFC307-961A-4BCD-92A9-59B78E84F1B1}">
      <dgm:prSet/>
      <dgm:spPr/>
      <dgm:t>
        <a:bodyPr/>
        <a:lstStyle/>
        <a:p>
          <a:endParaRPr lang="en-US"/>
        </a:p>
      </dgm:t>
    </dgm:pt>
    <dgm:pt modelId="{43A44A49-5274-4BAE-AC47-0C863591EC98}" type="sibTrans" cxnId="{D6DFC307-961A-4BCD-92A9-59B78E84F1B1}">
      <dgm:prSet/>
      <dgm:spPr/>
      <dgm:t>
        <a:bodyPr/>
        <a:lstStyle/>
        <a:p>
          <a:endParaRPr lang="en-US"/>
        </a:p>
      </dgm:t>
    </dgm:pt>
    <dgm:pt modelId="{6ABA1FE3-2C1B-44CD-8BD4-2E66C5143DF1}">
      <dgm:prSet/>
      <dgm:spPr/>
      <dgm:t>
        <a:bodyPr/>
        <a:lstStyle/>
        <a:p>
          <a:pPr>
            <a:lnSpc>
              <a:spcPct val="100000"/>
            </a:lnSpc>
          </a:pPr>
          <a:r>
            <a:rPr lang="en-US"/>
            <a:t>Variability in product type</a:t>
          </a:r>
        </a:p>
      </dgm:t>
    </dgm:pt>
    <dgm:pt modelId="{48A2F4C4-9631-4431-9D2B-4A6756920488}" type="parTrans" cxnId="{BECEEF61-7138-4793-AFB6-C88DA6761B88}">
      <dgm:prSet/>
      <dgm:spPr/>
      <dgm:t>
        <a:bodyPr/>
        <a:lstStyle/>
        <a:p>
          <a:endParaRPr lang="en-US"/>
        </a:p>
      </dgm:t>
    </dgm:pt>
    <dgm:pt modelId="{B23A9C84-4815-4B02-8445-D4C7D16AA2C4}" type="sibTrans" cxnId="{BECEEF61-7138-4793-AFB6-C88DA6761B88}">
      <dgm:prSet/>
      <dgm:spPr/>
      <dgm:t>
        <a:bodyPr/>
        <a:lstStyle/>
        <a:p>
          <a:endParaRPr lang="en-US"/>
        </a:p>
      </dgm:t>
    </dgm:pt>
    <dgm:pt modelId="{A901979A-07F1-4DC4-8C36-907AD1710EA9}" type="pres">
      <dgm:prSet presAssocID="{B307DEA8-E73A-4DB3-B5A1-AF8160DC87DE}" presName="root" presStyleCnt="0">
        <dgm:presLayoutVars>
          <dgm:dir/>
          <dgm:resizeHandles val="exact"/>
        </dgm:presLayoutVars>
      </dgm:prSet>
      <dgm:spPr/>
    </dgm:pt>
    <dgm:pt modelId="{12FB838B-AAC5-4139-8C67-150D1DD1D274}" type="pres">
      <dgm:prSet presAssocID="{F642922E-783A-4F30-A531-574A391C963E}" presName="compNode" presStyleCnt="0"/>
      <dgm:spPr/>
    </dgm:pt>
    <dgm:pt modelId="{805B6BF6-2D67-48A6-9269-E93193317DD4}" type="pres">
      <dgm:prSet presAssocID="{F642922E-783A-4F30-A531-574A391C963E}" presName="bgRect" presStyleLbl="bgShp" presStyleIdx="0" presStyleCnt="3"/>
      <dgm:spPr/>
    </dgm:pt>
    <dgm:pt modelId="{5D7F3964-B6E0-4238-96A7-03259AB6D490}" type="pres">
      <dgm:prSet presAssocID="{F642922E-783A-4F30-A531-574A391C96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C71DCB2C-714F-4BCB-8851-A8199783C6CB}" type="pres">
      <dgm:prSet presAssocID="{F642922E-783A-4F30-A531-574A391C963E}" presName="spaceRect" presStyleCnt="0"/>
      <dgm:spPr/>
    </dgm:pt>
    <dgm:pt modelId="{7DD49079-0BD0-49C4-81CA-D3E511C6A6A6}" type="pres">
      <dgm:prSet presAssocID="{F642922E-783A-4F30-A531-574A391C963E}" presName="parTx" presStyleLbl="revTx" presStyleIdx="0" presStyleCnt="3">
        <dgm:presLayoutVars>
          <dgm:chMax val="0"/>
          <dgm:chPref val="0"/>
        </dgm:presLayoutVars>
      </dgm:prSet>
      <dgm:spPr/>
    </dgm:pt>
    <dgm:pt modelId="{45056F05-0577-4D71-B599-4F9617175BF4}" type="pres">
      <dgm:prSet presAssocID="{6B91BCB1-317C-4E00-835E-334453ABBA81}" presName="sibTrans" presStyleCnt="0"/>
      <dgm:spPr/>
    </dgm:pt>
    <dgm:pt modelId="{F7558E44-D8A9-4C6C-B0A2-BCEAECC30A12}" type="pres">
      <dgm:prSet presAssocID="{5816E00E-CE48-4D7C-960A-5624DCC35687}" presName="compNode" presStyleCnt="0"/>
      <dgm:spPr/>
    </dgm:pt>
    <dgm:pt modelId="{254A9C47-3DCC-4E57-97CD-836289099C55}" type="pres">
      <dgm:prSet presAssocID="{5816E00E-CE48-4D7C-960A-5624DCC35687}" presName="bgRect" presStyleLbl="bgShp" presStyleIdx="1" presStyleCnt="3"/>
      <dgm:spPr/>
    </dgm:pt>
    <dgm:pt modelId="{311BD713-458F-402E-92B8-C617C423DCDF}" type="pres">
      <dgm:prSet presAssocID="{5816E00E-CE48-4D7C-960A-5624DCC356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FCF591CE-E1BF-4D3B-B3EA-3C119690E526}" type="pres">
      <dgm:prSet presAssocID="{5816E00E-CE48-4D7C-960A-5624DCC35687}" presName="spaceRect" presStyleCnt="0"/>
      <dgm:spPr/>
    </dgm:pt>
    <dgm:pt modelId="{D4D4C297-C4A6-46F4-A261-1C3AF9078B42}" type="pres">
      <dgm:prSet presAssocID="{5816E00E-CE48-4D7C-960A-5624DCC35687}" presName="parTx" presStyleLbl="revTx" presStyleIdx="1" presStyleCnt="3">
        <dgm:presLayoutVars>
          <dgm:chMax val="0"/>
          <dgm:chPref val="0"/>
        </dgm:presLayoutVars>
      </dgm:prSet>
      <dgm:spPr/>
    </dgm:pt>
    <dgm:pt modelId="{3B8665A6-9D67-49AB-9D7C-4245C5787AD2}" type="pres">
      <dgm:prSet presAssocID="{43A44A49-5274-4BAE-AC47-0C863591EC98}" presName="sibTrans" presStyleCnt="0"/>
      <dgm:spPr/>
    </dgm:pt>
    <dgm:pt modelId="{6D5D3AA6-E9AF-4B0C-86D7-B695D35D119E}" type="pres">
      <dgm:prSet presAssocID="{6ABA1FE3-2C1B-44CD-8BD4-2E66C5143DF1}" presName="compNode" presStyleCnt="0"/>
      <dgm:spPr/>
    </dgm:pt>
    <dgm:pt modelId="{1AEA4A96-3DDC-4C76-A3DB-6A3B1F2499FB}" type="pres">
      <dgm:prSet presAssocID="{6ABA1FE3-2C1B-44CD-8BD4-2E66C5143DF1}" presName="bgRect" presStyleLbl="bgShp" presStyleIdx="2" presStyleCnt="3"/>
      <dgm:spPr/>
    </dgm:pt>
    <dgm:pt modelId="{510D499B-2C22-4124-8E2E-2D6C402605BE}" type="pres">
      <dgm:prSet presAssocID="{6ABA1FE3-2C1B-44CD-8BD4-2E66C5143D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748DE570-4940-4035-B277-31D68490365A}" type="pres">
      <dgm:prSet presAssocID="{6ABA1FE3-2C1B-44CD-8BD4-2E66C5143DF1}" presName="spaceRect" presStyleCnt="0"/>
      <dgm:spPr/>
    </dgm:pt>
    <dgm:pt modelId="{4E70502D-8274-400B-AF24-FDC97671E08D}" type="pres">
      <dgm:prSet presAssocID="{6ABA1FE3-2C1B-44CD-8BD4-2E66C5143DF1}" presName="parTx" presStyleLbl="revTx" presStyleIdx="2" presStyleCnt="3">
        <dgm:presLayoutVars>
          <dgm:chMax val="0"/>
          <dgm:chPref val="0"/>
        </dgm:presLayoutVars>
      </dgm:prSet>
      <dgm:spPr/>
    </dgm:pt>
  </dgm:ptLst>
  <dgm:cxnLst>
    <dgm:cxn modelId="{D6DFC307-961A-4BCD-92A9-59B78E84F1B1}" srcId="{B307DEA8-E73A-4DB3-B5A1-AF8160DC87DE}" destId="{5816E00E-CE48-4D7C-960A-5624DCC35687}" srcOrd="1" destOrd="0" parTransId="{916B5215-552D-4259-A991-51B485853572}" sibTransId="{43A44A49-5274-4BAE-AC47-0C863591EC98}"/>
    <dgm:cxn modelId="{69D1CF60-A9F0-47AB-9F52-017315EF8047}" type="presOf" srcId="{6ABA1FE3-2C1B-44CD-8BD4-2E66C5143DF1}" destId="{4E70502D-8274-400B-AF24-FDC97671E08D}" srcOrd="0" destOrd="0" presId="urn:microsoft.com/office/officeart/2018/2/layout/IconVerticalSolidList"/>
    <dgm:cxn modelId="{BECEEF61-7138-4793-AFB6-C88DA6761B88}" srcId="{B307DEA8-E73A-4DB3-B5A1-AF8160DC87DE}" destId="{6ABA1FE3-2C1B-44CD-8BD4-2E66C5143DF1}" srcOrd="2" destOrd="0" parTransId="{48A2F4C4-9631-4431-9D2B-4A6756920488}" sibTransId="{B23A9C84-4815-4B02-8445-D4C7D16AA2C4}"/>
    <dgm:cxn modelId="{3BA1A383-6416-4FFF-AEDE-99CE5D2511C7}" type="presOf" srcId="{5816E00E-CE48-4D7C-960A-5624DCC35687}" destId="{D4D4C297-C4A6-46F4-A261-1C3AF9078B42}" srcOrd="0" destOrd="0" presId="urn:microsoft.com/office/officeart/2018/2/layout/IconVerticalSolidList"/>
    <dgm:cxn modelId="{3379A088-0E40-44F3-9BD2-37C139F738B6}" type="presOf" srcId="{B307DEA8-E73A-4DB3-B5A1-AF8160DC87DE}" destId="{A901979A-07F1-4DC4-8C36-907AD1710EA9}" srcOrd="0" destOrd="0" presId="urn:microsoft.com/office/officeart/2018/2/layout/IconVerticalSolidList"/>
    <dgm:cxn modelId="{C0930FA9-5327-4758-8CB8-9FCCB3786A1B}" type="presOf" srcId="{F642922E-783A-4F30-A531-574A391C963E}" destId="{7DD49079-0BD0-49C4-81CA-D3E511C6A6A6}" srcOrd="0" destOrd="0" presId="urn:microsoft.com/office/officeart/2018/2/layout/IconVerticalSolidList"/>
    <dgm:cxn modelId="{C9B002BB-C1BB-48EB-9E16-1E0ECF10E9FB}" srcId="{B307DEA8-E73A-4DB3-B5A1-AF8160DC87DE}" destId="{F642922E-783A-4F30-A531-574A391C963E}" srcOrd="0" destOrd="0" parTransId="{FB5FF7F1-7F40-42D1-BC75-6A65BD1E7976}" sibTransId="{6B91BCB1-317C-4E00-835E-334453ABBA81}"/>
    <dgm:cxn modelId="{A32DEBDC-AF0C-45D9-8757-E8BCBFF0CCDF}" type="presParOf" srcId="{A901979A-07F1-4DC4-8C36-907AD1710EA9}" destId="{12FB838B-AAC5-4139-8C67-150D1DD1D274}" srcOrd="0" destOrd="0" presId="urn:microsoft.com/office/officeart/2018/2/layout/IconVerticalSolidList"/>
    <dgm:cxn modelId="{D2F7D7B1-DBBA-4F69-98F4-62A5D30A9149}" type="presParOf" srcId="{12FB838B-AAC5-4139-8C67-150D1DD1D274}" destId="{805B6BF6-2D67-48A6-9269-E93193317DD4}" srcOrd="0" destOrd="0" presId="urn:microsoft.com/office/officeart/2018/2/layout/IconVerticalSolidList"/>
    <dgm:cxn modelId="{C29206AC-5117-43EF-9302-54045B284744}" type="presParOf" srcId="{12FB838B-AAC5-4139-8C67-150D1DD1D274}" destId="{5D7F3964-B6E0-4238-96A7-03259AB6D490}" srcOrd="1" destOrd="0" presId="urn:microsoft.com/office/officeart/2018/2/layout/IconVerticalSolidList"/>
    <dgm:cxn modelId="{0C2D719E-AD3F-4CED-A7DC-CA52AEADFEE1}" type="presParOf" srcId="{12FB838B-AAC5-4139-8C67-150D1DD1D274}" destId="{C71DCB2C-714F-4BCB-8851-A8199783C6CB}" srcOrd="2" destOrd="0" presId="urn:microsoft.com/office/officeart/2018/2/layout/IconVerticalSolidList"/>
    <dgm:cxn modelId="{80544BD7-FB93-47E8-8973-1FD8E68452B8}" type="presParOf" srcId="{12FB838B-AAC5-4139-8C67-150D1DD1D274}" destId="{7DD49079-0BD0-49C4-81CA-D3E511C6A6A6}" srcOrd="3" destOrd="0" presId="urn:microsoft.com/office/officeart/2018/2/layout/IconVerticalSolidList"/>
    <dgm:cxn modelId="{8FE78B0F-D4EC-42EA-881A-7506093CEF75}" type="presParOf" srcId="{A901979A-07F1-4DC4-8C36-907AD1710EA9}" destId="{45056F05-0577-4D71-B599-4F9617175BF4}" srcOrd="1" destOrd="0" presId="urn:microsoft.com/office/officeart/2018/2/layout/IconVerticalSolidList"/>
    <dgm:cxn modelId="{9AD89F0E-CA0D-4963-AF01-848324BBA00F}" type="presParOf" srcId="{A901979A-07F1-4DC4-8C36-907AD1710EA9}" destId="{F7558E44-D8A9-4C6C-B0A2-BCEAECC30A12}" srcOrd="2" destOrd="0" presId="urn:microsoft.com/office/officeart/2018/2/layout/IconVerticalSolidList"/>
    <dgm:cxn modelId="{D0983F36-32FE-4B65-9DB0-4003CC04CAEA}" type="presParOf" srcId="{F7558E44-D8A9-4C6C-B0A2-BCEAECC30A12}" destId="{254A9C47-3DCC-4E57-97CD-836289099C55}" srcOrd="0" destOrd="0" presId="urn:microsoft.com/office/officeart/2018/2/layout/IconVerticalSolidList"/>
    <dgm:cxn modelId="{8821CCA8-530C-4655-ACD9-B09CD9869448}" type="presParOf" srcId="{F7558E44-D8A9-4C6C-B0A2-BCEAECC30A12}" destId="{311BD713-458F-402E-92B8-C617C423DCDF}" srcOrd="1" destOrd="0" presId="urn:microsoft.com/office/officeart/2018/2/layout/IconVerticalSolidList"/>
    <dgm:cxn modelId="{3CD21949-E952-489F-A7EE-049BFA03BAFF}" type="presParOf" srcId="{F7558E44-D8A9-4C6C-B0A2-BCEAECC30A12}" destId="{FCF591CE-E1BF-4D3B-B3EA-3C119690E526}" srcOrd="2" destOrd="0" presId="urn:microsoft.com/office/officeart/2018/2/layout/IconVerticalSolidList"/>
    <dgm:cxn modelId="{2295E22F-09C7-4383-B500-7746D89DE38F}" type="presParOf" srcId="{F7558E44-D8A9-4C6C-B0A2-BCEAECC30A12}" destId="{D4D4C297-C4A6-46F4-A261-1C3AF9078B42}" srcOrd="3" destOrd="0" presId="urn:microsoft.com/office/officeart/2018/2/layout/IconVerticalSolidList"/>
    <dgm:cxn modelId="{D50D963D-2254-47A9-A51E-FE085B47D4D4}" type="presParOf" srcId="{A901979A-07F1-4DC4-8C36-907AD1710EA9}" destId="{3B8665A6-9D67-49AB-9D7C-4245C5787AD2}" srcOrd="3" destOrd="0" presId="urn:microsoft.com/office/officeart/2018/2/layout/IconVerticalSolidList"/>
    <dgm:cxn modelId="{2FADBEA9-0FEF-4D7D-BDFF-7E63A14C705B}" type="presParOf" srcId="{A901979A-07F1-4DC4-8C36-907AD1710EA9}" destId="{6D5D3AA6-E9AF-4B0C-86D7-B695D35D119E}" srcOrd="4" destOrd="0" presId="urn:microsoft.com/office/officeart/2018/2/layout/IconVerticalSolidList"/>
    <dgm:cxn modelId="{BA0E7D1A-28E9-4C6D-903C-DB7332867525}" type="presParOf" srcId="{6D5D3AA6-E9AF-4B0C-86D7-B695D35D119E}" destId="{1AEA4A96-3DDC-4C76-A3DB-6A3B1F2499FB}" srcOrd="0" destOrd="0" presId="urn:microsoft.com/office/officeart/2018/2/layout/IconVerticalSolidList"/>
    <dgm:cxn modelId="{97156976-50F3-466B-BC62-CAE56519A8A7}" type="presParOf" srcId="{6D5D3AA6-E9AF-4B0C-86D7-B695D35D119E}" destId="{510D499B-2C22-4124-8E2E-2D6C402605BE}" srcOrd="1" destOrd="0" presId="urn:microsoft.com/office/officeart/2018/2/layout/IconVerticalSolidList"/>
    <dgm:cxn modelId="{3F25173D-2539-4E91-B82C-C2104E1B350D}" type="presParOf" srcId="{6D5D3AA6-E9AF-4B0C-86D7-B695D35D119E}" destId="{748DE570-4940-4035-B277-31D68490365A}" srcOrd="2" destOrd="0" presId="urn:microsoft.com/office/officeart/2018/2/layout/IconVerticalSolidList"/>
    <dgm:cxn modelId="{9579FA39-C8C2-40BB-BA7E-5769C3B10866}" type="presParOf" srcId="{6D5D3AA6-E9AF-4B0C-86D7-B695D35D119E}" destId="{4E70502D-8274-400B-AF24-FDC97671E0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5C94FB-4473-4510-94C3-216D1FD109CB}"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9C46A3D-191C-4074-B008-4D76F285EBED}">
      <dgm:prSet/>
      <dgm:spPr/>
      <dgm:t>
        <a:bodyPr/>
        <a:lstStyle/>
        <a:p>
          <a:pPr>
            <a:lnSpc>
              <a:spcPct val="100000"/>
            </a:lnSpc>
          </a:pPr>
          <a:r>
            <a:rPr lang="en-US"/>
            <a:t>2023 Shelf-Life data collected between 6 pork processing locations</a:t>
          </a:r>
        </a:p>
      </dgm:t>
    </dgm:pt>
    <dgm:pt modelId="{18BD107D-3F11-4087-B85F-FB2AE8FCA31D}" type="parTrans" cxnId="{E215B062-41CA-4725-9A40-AEA3BBFBFF5D}">
      <dgm:prSet/>
      <dgm:spPr/>
      <dgm:t>
        <a:bodyPr/>
        <a:lstStyle/>
        <a:p>
          <a:endParaRPr lang="en-US"/>
        </a:p>
      </dgm:t>
    </dgm:pt>
    <dgm:pt modelId="{F3E571E3-F180-4E57-AE75-389BF6AFA0F1}" type="sibTrans" cxnId="{E215B062-41CA-4725-9A40-AEA3BBFBFF5D}">
      <dgm:prSet/>
      <dgm:spPr/>
      <dgm:t>
        <a:bodyPr/>
        <a:lstStyle/>
        <a:p>
          <a:endParaRPr lang="en-US"/>
        </a:p>
      </dgm:t>
    </dgm:pt>
    <dgm:pt modelId="{C2D8F1A7-E6E7-4A3A-BE00-3B6EDC860D47}">
      <dgm:prSet/>
      <dgm:spPr/>
      <dgm:t>
        <a:bodyPr/>
        <a:lstStyle/>
        <a:p>
          <a:pPr>
            <a:lnSpc>
              <a:spcPct val="100000"/>
            </a:lnSpc>
          </a:pPr>
          <a:r>
            <a:rPr lang="en-US" dirty="0"/>
            <a:t>7495 Total Records</a:t>
          </a:r>
        </a:p>
      </dgm:t>
    </dgm:pt>
    <dgm:pt modelId="{FFEA87E9-9A95-4333-A571-C8214411FE16}" type="parTrans" cxnId="{8D652E97-B28D-4A56-9A46-93CCD36958C7}">
      <dgm:prSet/>
      <dgm:spPr/>
      <dgm:t>
        <a:bodyPr/>
        <a:lstStyle/>
        <a:p>
          <a:endParaRPr lang="en-US"/>
        </a:p>
      </dgm:t>
    </dgm:pt>
    <dgm:pt modelId="{8EC1DCC5-C3D4-4242-9F37-D5537D811116}" type="sibTrans" cxnId="{8D652E97-B28D-4A56-9A46-93CCD36958C7}">
      <dgm:prSet/>
      <dgm:spPr/>
      <dgm:t>
        <a:bodyPr/>
        <a:lstStyle/>
        <a:p>
          <a:endParaRPr lang="en-US"/>
        </a:p>
      </dgm:t>
    </dgm:pt>
    <dgm:pt modelId="{72DA80BC-4ADF-401D-AA60-0390293FECD8}">
      <dgm:prSet/>
      <dgm:spPr/>
      <dgm:t>
        <a:bodyPr/>
        <a:lstStyle/>
        <a:p>
          <a:pPr>
            <a:lnSpc>
              <a:spcPct val="100000"/>
            </a:lnSpc>
          </a:pPr>
          <a:r>
            <a:rPr lang="en-US" dirty="0"/>
            <a:t>17 Original Features</a:t>
          </a:r>
        </a:p>
        <a:p>
          <a:endParaRPr lang="en-US" dirty="0"/>
        </a:p>
      </dgm:t>
    </dgm:pt>
    <dgm:pt modelId="{6B9BDD1D-0E9F-41B8-886F-38A9DD657BDE}" type="parTrans" cxnId="{1616BF56-52A4-4D58-B087-82152377F702}">
      <dgm:prSet/>
      <dgm:spPr/>
      <dgm:t>
        <a:bodyPr/>
        <a:lstStyle/>
        <a:p>
          <a:endParaRPr lang="en-US"/>
        </a:p>
      </dgm:t>
    </dgm:pt>
    <dgm:pt modelId="{02C77915-B107-4F99-8DFA-BAD1BF690509}" type="sibTrans" cxnId="{1616BF56-52A4-4D58-B087-82152377F702}">
      <dgm:prSet/>
      <dgm:spPr/>
      <dgm:t>
        <a:bodyPr/>
        <a:lstStyle/>
        <a:p>
          <a:endParaRPr lang="en-US"/>
        </a:p>
      </dgm:t>
    </dgm:pt>
    <dgm:pt modelId="{BFCF8BD1-3F4F-4701-967A-78991034FAD7}" type="pres">
      <dgm:prSet presAssocID="{4E5C94FB-4473-4510-94C3-216D1FD109CB}" presName="root" presStyleCnt="0">
        <dgm:presLayoutVars>
          <dgm:dir/>
          <dgm:resizeHandles val="exact"/>
        </dgm:presLayoutVars>
      </dgm:prSet>
      <dgm:spPr/>
    </dgm:pt>
    <dgm:pt modelId="{489788C3-D497-4DA4-8CEB-3C3C1D99917F}" type="pres">
      <dgm:prSet presAssocID="{B9C46A3D-191C-4074-B008-4D76F285EBED}" presName="compNode" presStyleCnt="0"/>
      <dgm:spPr/>
    </dgm:pt>
    <dgm:pt modelId="{6668DFFD-FB0A-4163-9FEA-7574DD178067}" type="pres">
      <dgm:prSet presAssocID="{B9C46A3D-191C-4074-B008-4D76F285EB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
        </a:ext>
      </dgm:extLst>
    </dgm:pt>
    <dgm:pt modelId="{A9C79400-5511-4F7F-8385-4BA25D7782DA}" type="pres">
      <dgm:prSet presAssocID="{B9C46A3D-191C-4074-B008-4D76F285EBED}" presName="spaceRect" presStyleCnt="0"/>
      <dgm:spPr/>
    </dgm:pt>
    <dgm:pt modelId="{EE0D3F3C-8467-461A-AD9C-59B2FFB468E9}" type="pres">
      <dgm:prSet presAssocID="{B9C46A3D-191C-4074-B008-4D76F285EBED}" presName="textRect" presStyleLbl="revTx" presStyleIdx="0" presStyleCnt="3">
        <dgm:presLayoutVars>
          <dgm:chMax val="1"/>
          <dgm:chPref val="1"/>
        </dgm:presLayoutVars>
      </dgm:prSet>
      <dgm:spPr/>
    </dgm:pt>
    <dgm:pt modelId="{880F8295-3EE3-45E0-9939-323356B0180A}" type="pres">
      <dgm:prSet presAssocID="{F3E571E3-F180-4E57-AE75-389BF6AFA0F1}" presName="sibTrans" presStyleCnt="0"/>
      <dgm:spPr/>
    </dgm:pt>
    <dgm:pt modelId="{E678C887-7155-4E49-851F-7F103A54B87D}" type="pres">
      <dgm:prSet presAssocID="{C2D8F1A7-E6E7-4A3A-BE00-3B6EDC860D47}" presName="compNode" presStyleCnt="0"/>
      <dgm:spPr/>
    </dgm:pt>
    <dgm:pt modelId="{3A5DDDBC-2B04-4C62-B14C-5ACA15FE42C4}" type="pres">
      <dgm:prSet presAssocID="{C2D8F1A7-E6E7-4A3A-BE00-3B6EDC860D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16F9A6B-5AA7-4A5A-9D43-584CE858AF4A}" type="pres">
      <dgm:prSet presAssocID="{C2D8F1A7-E6E7-4A3A-BE00-3B6EDC860D47}" presName="spaceRect" presStyleCnt="0"/>
      <dgm:spPr/>
    </dgm:pt>
    <dgm:pt modelId="{4846AD57-1702-410E-BF25-6F66EF175872}" type="pres">
      <dgm:prSet presAssocID="{C2D8F1A7-E6E7-4A3A-BE00-3B6EDC860D47}" presName="textRect" presStyleLbl="revTx" presStyleIdx="1" presStyleCnt="3">
        <dgm:presLayoutVars>
          <dgm:chMax val="1"/>
          <dgm:chPref val="1"/>
        </dgm:presLayoutVars>
      </dgm:prSet>
      <dgm:spPr/>
    </dgm:pt>
    <dgm:pt modelId="{E0CD4AC5-F44E-4D69-9763-69F3936066B9}" type="pres">
      <dgm:prSet presAssocID="{8EC1DCC5-C3D4-4242-9F37-D5537D811116}" presName="sibTrans" presStyleCnt="0"/>
      <dgm:spPr/>
    </dgm:pt>
    <dgm:pt modelId="{28DC0236-3CAC-4FC9-ADC8-764511786827}" type="pres">
      <dgm:prSet presAssocID="{72DA80BC-4ADF-401D-AA60-0390293FECD8}" presName="compNode" presStyleCnt="0"/>
      <dgm:spPr/>
    </dgm:pt>
    <dgm:pt modelId="{76BFFF18-7D38-4BA6-9C73-F78F65C76162}" type="pres">
      <dgm:prSet presAssocID="{72DA80BC-4ADF-401D-AA60-0390293FEC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C28D5DB-3838-4455-A95D-39FF16A9566C}" type="pres">
      <dgm:prSet presAssocID="{72DA80BC-4ADF-401D-AA60-0390293FECD8}" presName="spaceRect" presStyleCnt="0"/>
      <dgm:spPr/>
    </dgm:pt>
    <dgm:pt modelId="{B03AF5E4-2CF4-4BB0-9B4B-66EE4E15A1D4}" type="pres">
      <dgm:prSet presAssocID="{72DA80BC-4ADF-401D-AA60-0390293FECD8}" presName="textRect" presStyleLbl="revTx" presStyleIdx="2" presStyleCnt="3" custScaleX="86384" custScaleY="88748" custLinFactNeighborX="3003" custLinFactNeighborY="-48570">
        <dgm:presLayoutVars>
          <dgm:chMax val="1"/>
          <dgm:chPref val="1"/>
        </dgm:presLayoutVars>
      </dgm:prSet>
      <dgm:spPr/>
    </dgm:pt>
  </dgm:ptLst>
  <dgm:cxnLst>
    <dgm:cxn modelId="{BA49F061-6AD2-4233-84BA-A629C0C66ACB}" type="presOf" srcId="{72DA80BC-4ADF-401D-AA60-0390293FECD8}" destId="{B03AF5E4-2CF4-4BB0-9B4B-66EE4E15A1D4}" srcOrd="0" destOrd="0" presId="urn:microsoft.com/office/officeart/2018/2/layout/IconLabelList"/>
    <dgm:cxn modelId="{E215B062-41CA-4725-9A40-AEA3BBFBFF5D}" srcId="{4E5C94FB-4473-4510-94C3-216D1FD109CB}" destId="{B9C46A3D-191C-4074-B008-4D76F285EBED}" srcOrd="0" destOrd="0" parTransId="{18BD107D-3F11-4087-B85F-FB2AE8FCA31D}" sibTransId="{F3E571E3-F180-4E57-AE75-389BF6AFA0F1}"/>
    <dgm:cxn modelId="{067AFB73-CF54-46CC-ADB7-9F7B8DBBB7B2}" type="presOf" srcId="{C2D8F1A7-E6E7-4A3A-BE00-3B6EDC860D47}" destId="{4846AD57-1702-410E-BF25-6F66EF175872}" srcOrd="0" destOrd="0" presId="urn:microsoft.com/office/officeart/2018/2/layout/IconLabelList"/>
    <dgm:cxn modelId="{1616BF56-52A4-4D58-B087-82152377F702}" srcId="{4E5C94FB-4473-4510-94C3-216D1FD109CB}" destId="{72DA80BC-4ADF-401D-AA60-0390293FECD8}" srcOrd="2" destOrd="0" parTransId="{6B9BDD1D-0E9F-41B8-886F-38A9DD657BDE}" sibTransId="{02C77915-B107-4F99-8DFA-BAD1BF690509}"/>
    <dgm:cxn modelId="{8D652E97-B28D-4A56-9A46-93CCD36958C7}" srcId="{4E5C94FB-4473-4510-94C3-216D1FD109CB}" destId="{C2D8F1A7-E6E7-4A3A-BE00-3B6EDC860D47}" srcOrd="1" destOrd="0" parTransId="{FFEA87E9-9A95-4333-A571-C8214411FE16}" sibTransId="{8EC1DCC5-C3D4-4242-9F37-D5537D811116}"/>
    <dgm:cxn modelId="{005E31C8-877B-4F31-B987-08FADDE25693}" type="presOf" srcId="{4E5C94FB-4473-4510-94C3-216D1FD109CB}" destId="{BFCF8BD1-3F4F-4701-967A-78991034FAD7}" srcOrd="0" destOrd="0" presId="urn:microsoft.com/office/officeart/2018/2/layout/IconLabelList"/>
    <dgm:cxn modelId="{B31429E2-9EFE-445F-8424-42E5E6530C6F}" type="presOf" srcId="{B9C46A3D-191C-4074-B008-4D76F285EBED}" destId="{EE0D3F3C-8467-461A-AD9C-59B2FFB468E9}" srcOrd="0" destOrd="0" presId="urn:microsoft.com/office/officeart/2018/2/layout/IconLabelList"/>
    <dgm:cxn modelId="{77A86562-308F-40E2-A298-B4A79CF70E2B}" type="presParOf" srcId="{BFCF8BD1-3F4F-4701-967A-78991034FAD7}" destId="{489788C3-D497-4DA4-8CEB-3C3C1D99917F}" srcOrd="0" destOrd="0" presId="urn:microsoft.com/office/officeart/2018/2/layout/IconLabelList"/>
    <dgm:cxn modelId="{B39E2E77-7950-4EF1-9812-01681BE7CAD6}" type="presParOf" srcId="{489788C3-D497-4DA4-8CEB-3C3C1D99917F}" destId="{6668DFFD-FB0A-4163-9FEA-7574DD178067}" srcOrd="0" destOrd="0" presId="urn:microsoft.com/office/officeart/2018/2/layout/IconLabelList"/>
    <dgm:cxn modelId="{D0658C41-D118-4865-933F-5A79F593F83A}" type="presParOf" srcId="{489788C3-D497-4DA4-8CEB-3C3C1D99917F}" destId="{A9C79400-5511-4F7F-8385-4BA25D7782DA}" srcOrd="1" destOrd="0" presId="urn:microsoft.com/office/officeart/2018/2/layout/IconLabelList"/>
    <dgm:cxn modelId="{1913AF17-B773-4958-852A-C40618892614}" type="presParOf" srcId="{489788C3-D497-4DA4-8CEB-3C3C1D99917F}" destId="{EE0D3F3C-8467-461A-AD9C-59B2FFB468E9}" srcOrd="2" destOrd="0" presId="urn:microsoft.com/office/officeart/2018/2/layout/IconLabelList"/>
    <dgm:cxn modelId="{1E7C3658-1FED-41D3-A76E-FE087D0F9EB9}" type="presParOf" srcId="{BFCF8BD1-3F4F-4701-967A-78991034FAD7}" destId="{880F8295-3EE3-45E0-9939-323356B0180A}" srcOrd="1" destOrd="0" presId="urn:microsoft.com/office/officeart/2018/2/layout/IconLabelList"/>
    <dgm:cxn modelId="{C61969CB-0E33-4B0A-A9CA-B88B09852D93}" type="presParOf" srcId="{BFCF8BD1-3F4F-4701-967A-78991034FAD7}" destId="{E678C887-7155-4E49-851F-7F103A54B87D}" srcOrd="2" destOrd="0" presId="urn:microsoft.com/office/officeart/2018/2/layout/IconLabelList"/>
    <dgm:cxn modelId="{C45AF493-F8B4-4E2F-BE98-81BB79D92452}" type="presParOf" srcId="{E678C887-7155-4E49-851F-7F103A54B87D}" destId="{3A5DDDBC-2B04-4C62-B14C-5ACA15FE42C4}" srcOrd="0" destOrd="0" presId="urn:microsoft.com/office/officeart/2018/2/layout/IconLabelList"/>
    <dgm:cxn modelId="{E6EEBA66-633D-4645-9096-AFBD0F349D52}" type="presParOf" srcId="{E678C887-7155-4E49-851F-7F103A54B87D}" destId="{416F9A6B-5AA7-4A5A-9D43-584CE858AF4A}" srcOrd="1" destOrd="0" presId="urn:microsoft.com/office/officeart/2018/2/layout/IconLabelList"/>
    <dgm:cxn modelId="{6CACDB84-5CFC-4754-B820-83DA4C42A161}" type="presParOf" srcId="{E678C887-7155-4E49-851F-7F103A54B87D}" destId="{4846AD57-1702-410E-BF25-6F66EF175872}" srcOrd="2" destOrd="0" presId="urn:microsoft.com/office/officeart/2018/2/layout/IconLabelList"/>
    <dgm:cxn modelId="{782A33DF-6376-414B-8408-1568B11F55F7}" type="presParOf" srcId="{BFCF8BD1-3F4F-4701-967A-78991034FAD7}" destId="{E0CD4AC5-F44E-4D69-9763-69F3936066B9}" srcOrd="3" destOrd="0" presId="urn:microsoft.com/office/officeart/2018/2/layout/IconLabelList"/>
    <dgm:cxn modelId="{4F724B45-77D9-4A24-8DE0-DD880AA197C1}" type="presParOf" srcId="{BFCF8BD1-3F4F-4701-967A-78991034FAD7}" destId="{28DC0236-3CAC-4FC9-ADC8-764511786827}" srcOrd="4" destOrd="0" presId="urn:microsoft.com/office/officeart/2018/2/layout/IconLabelList"/>
    <dgm:cxn modelId="{89790E68-5559-4C21-8936-A5D1E60FC891}" type="presParOf" srcId="{28DC0236-3CAC-4FC9-ADC8-764511786827}" destId="{76BFFF18-7D38-4BA6-9C73-F78F65C76162}" srcOrd="0" destOrd="0" presId="urn:microsoft.com/office/officeart/2018/2/layout/IconLabelList"/>
    <dgm:cxn modelId="{3754703D-7F5C-406B-83FA-B12BDD7408C4}" type="presParOf" srcId="{28DC0236-3CAC-4FC9-ADC8-764511786827}" destId="{CC28D5DB-3838-4455-A95D-39FF16A9566C}" srcOrd="1" destOrd="0" presId="urn:microsoft.com/office/officeart/2018/2/layout/IconLabelList"/>
    <dgm:cxn modelId="{F1220977-3F5E-477F-9195-B5BCDE2FB7AA}" type="presParOf" srcId="{28DC0236-3CAC-4FC9-ADC8-764511786827}" destId="{B03AF5E4-2CF4-4BB0-9B4B-66EE4E15A1D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DF528D-15C9-416F-ABA0-0418C19CFB18}"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CBDBC0F5-9F57-4382-A225-B7B771542862}">
      <dgm:prSet/>
      <dgm:spPr/>
      <dgm:t>
        <a:bodyPr/>
        <a:lstStyle/>
        <a:p>
          <a:r>
            <a:rPr lang="en-US"/>
            <a:t>Anonymity</a:t>
          </a:r>
        </a:p>
      </dgm:t>
    </dgm:pt>
    <dgm:pt modelId="{23C22447-6599-46D2-A65A-83E8FD065075}" type="parTrans" cxnId="{25BA22C0-479C-4948-AB3E-F43466992A12}">
      <dgm:prSet/>
      <dgm:spPr/>
      <dgm:t>
        <a:bodyPr/>
        <a:lstStyle/>
        <a:p>
          <a:endParaRPr lang="en-US"/>
        </a:p>
      </dgm:t>
    </dgm:pt>
    <dgm:pt modelId="{9A942831-DB44-4AB0-B335-A57CF77C8F4E}" type="sibTrans" cxnId="{25BA22C0-479C-4948-AB3E-F43466992A12}">
      <dgm:prSet/>
      <dgm:spPr/>
      <dgm:t>
        <a:bodyPr/>
        <a:lstStyle/>
        <a:p>
          <a:endParaRPr lang="en-US"/>
        </a:p>
      </dgm:t>
    </dgm:pt>
    <dgm:pt modelId="{923D3697-5B7C-475C-B1DF-6BED6A0245A7}">
      <dgm:prSet/>
      <dgm:spPr/>
      <dgm:t>
        <a:bodyPr/>
        <a:lstStyle/>
        <a:p>
          <a:r>
            <a:rPr lang="en-US"/>
            <a:t>Location specific items were altered to keep company and location information anonymous</a:t>
          </a:r>
        </a:p>
      </dgm:t>
    </dgm:pt>
    <dgm:pt modelId="{C345BE7A-200C-4532-9A36-50CBF22F55B4}" type="parTrans" cxnId="{C00E285A-5EC5-4DF2-88D6-4C880398808C}">
      <dgm:prSet/>
      <dgm:spPr/>
      <dgm:t>
        <a:bodyPr/>
        <a:lstStyle/>
        <a:p>
          <a:endParaRPr lang="en-US"/>
        </a:p>
      </dgm:t>
    </dgm:pt>
    <dgm:pt modelId="{EF7806E5-89CA-4064-BEEB-7239D45E1650}" type="sibTrans" cxnId="{C00E285A-5EC5-4DF2-88D6-4C880398808C}">
      <dgm:prSet/>
      <dgm:spPr/>
      <dgm:t>
        <a:bodyPr/>
        <a:lstStyle/>
        <a:p>
          <a:endParaRPr lang="en-US"/>
        </a:p>
      </dgm:t>
    </dgm:pt>
    <dgm:pt modelId="{A4AD989D-204D-41EF-9A61-5BFA1E142D08}">
      <dgm:prSet/>
      <dgm:spPr/>
      <dgm:t>
        <a:bodyPr/>
        <a:lstStyle/>
        <a:p>
          <a:r>
            <a:rPr lang="en-US"/>
            <a:t>Missing / Duplicate Values</a:t>
          </a:r>
        </a:p>
      </dgm:t>
    </dgm:pt>
    <dgm:pt modelId="{745C99BE-CF39-4411-808F-00A70E841830}" type="parTrans" cxnId="{C26059D6-326B-4C09-A831-1437C833CA8E}">
      <dgm:prSet/>
      <dgm:spPr/>
      <dgm:t>
        <a:bodyPr/>
        <a:lstStyle/>
        <a:p>
          <a:endParaRPr lang="en-US"/>
        </a:p>
      </dgm:t>
    </dgm:pt>
    <dgm:pt modelId="{63B1B3C5-E72E-4EF3-A941-0822420EE18C}" type="sibTrans" cxnId="{C26059D6-326B-4C09-A831-1437C833CA8E}">
      <dgm:prSet/>
      <dgm:spPr/>
      <dgm:t>
        <a:bodyPr/>
        <a:lstStyle/>
        <a:p>
          <a:endParaRPr lang="en-US"/>
        </a:p>
      </dgm:t>
    </dgm:pt>
    <dgm:pt modelId="{A1A4830C-D54E-47F3-BD7D-392D26F37839}">
      <dgm:prSet/>
      <dgm:spPr/>
      <dgm:t>
        <a:bodyPr/>
        <a:lstStyle/>
        <a:p>
          <a:r>
            <a:rPr lang="en-US"/>
            <a:t>The data set was examined for missing / duplicate values. The column listed as “Purge” contained a high percentage of missing values (64%) and therefore was dropped from the dataset. No duplicate values were observed. </a:t>
          </a:r>
        </a:p>
      </dgm:t>
    </dgm:pt>
    <dgm:pt modelId="{9DB4ADF8-070A-4A97-A0B8-9950E074A209}" type="parTrans" cxnId="{F6F74292-AAC9-4244-B13D-8A3396E5F204}">
      <dgm:prSet/>
      <dgm:spPr/>
      <dgm:t>
        <a:bodyPr/>
        <a:lstStyle/>
        <a:p>
          <a:endParaRPr lang="en-US"/>
        </a:p>
      </dgm:t>
    </dgm:pt>
    <dgm:pt modelId="{9D3198D3-E3BE-4E3C-BDF7-851B9AD20E10}" type="sibTrans" cxnId="{F6F74292-AAC9-4244-B13D-8A3396E5F204}">
      <dgm:prSet/>
      <dgm:spPr/>
      <dgm:t>
        <a:bodyPr/>
        <a:lstStyle/>
        <a:p>
          <a:endParaRPr lang="en-US"/>
        </a:p>
      </dgm:t>
    </dgm:pt>
    <dgm:pt modelId="{23D9797A-7869-4123-95BF-C2F67B274488}">
      <dgm:prSet/>
      <dgm:spPr/>
      <dgm:t>
        <a:bodyPr/>
        <a:lstStyle/>
        <a:p>
          <a:r>
            <a:rPr lang="en-US"/>
            <a:t>Non-relevant Data</a:t>
          </a:r>
        </a:p>
      </dgm:t>
    </dgm:pt>
    <dgm:pt modelId="{60255D0D-D5DA-49F2-A9D3-0BF3E295173E}" type="parTrans" cxnId="{E70B57E4-2338-4724-BE39-09B115024E8B}">
      <dgm:prSet/>
      <dgm:spPr/>
      <dgm:t>
        <a:bodyPr/>
        <a:lstStyle/>
        <a:p>
          <a:endParaRPr lang="en-US"/>
        </a:p>
      </dgm:t>
    </dgm:pt>
    <dgm:pt modelId="{3A7B343B-62EB-4AAD-B3A2-7E3B6403A46F}" type="sibTrans" cxnId="{E70B57E4-2338-4724-BE39-09B115024E8B}">
      <dgm:prSet/>
      <dgm:spPr/>
      <dgm:t>
        <a:bodyPr/>
        <a:lstStyle/>
        <a:p>
          <a:endParaRPr lang="en-US"/>
        </a:p>
      </dgm:t>
    </dgm:pt>
    <dgm:pt modelId="{A636B356-F18C-4D49-BEAD-FA22FB4DBC3E}">
      <dgm:prSet/>
      <dgm:spPr/>
      <dgm:t>
        <a:bodyPr/>
        <a:lstStyle/>
        <a:p>
          <a:r>
            <a:rPr lang="en-US"/>
            <a:t>Columns containing record specific identifiers (record number, entry dates / times, row numbers, etc) were eliminated as they were not relevant to the problem statement or objective. </a:t>
          </a:r>
        </a:p>
      </dgm:t>
    </dgm:pt>
    <dgm:pt modelId="{6AAE23F5-C8C5-40A1-82A6-49FCFA5FD1BE}" type="parTrans" cxnId="{5EEB8A71-F4BF-4EEF-B8DE-A4EB7D941E7D}">
      <dgm:prSet/>
      <dgm:spPr/>
      <dgm:t>
        <a:bodyPr/>
        <a:lstStyle/>
        <a:p>
          <a:endParaRPr lang="en-US"/>
        </a:p>
      </dgm:t>
    </dgm:pt>
    <dgm:pt modelId="{2E6C9D85-7345-400A-92B2-380C8E7EA2DE}" type="sibTrans" cxnId="{5EEB8A71-F4BF-4EEF-B8DE-A4EB7D941E7D}">
      <dgm:prSet/>
      <dgm:spPr/>
      <dgm:t>
        <a:bodyPr/>
        <a:lstStyle/>
        <a:p>
          <a:endParaRPr lang="en-US"/>
        </a:p>
      </dgm:t>
    </dgm:pt>
    <dgm:pt modelId="{82B74A7F-7990-4C04-ACC4-4AF7CE405330}">
      <dgm:prSet/>
      <dgm:spPr/>
      <dgm:t>
        <a:bodyPr/>
        <a:lstStyle/>
        <a:p>
          <a:r>
            <a:rPr lang="en-US"/>
            <a:t>Feature Engineering</a:t>
          </a:r>
        </a:p>
      </dgm:t>
    </dgm:pt>
    <dgm:pt modelId="{736F95CF-D35D-4E24-88F9-A95B9CE0B675}" type="parTrans" cxnId="{93B7CB98-D102-46C9-9515-3566F764993D}">
      <dgm:prSet/>
      <dgm:spPr/>
      <dgm:t>
        <a:bodyPr/>
        <a:lstStyle/>
        <a:p>
          <a:endParaRPr lang="en-US"/>
        </a:p>
      </dgm:t>
    </dgm:pt>
    <dgm:pt modelId="{C74518E0-9F5E-4DD0-BD94-B36CCCDCA2C9}" type="sibTrans" cxnId="{93B7CB98-D102-46C9-9515-3566F764993D}">
      <dgm:prSet/>
      <dgm:spPr/>
      <dgm:t>
        <a:bodyPr/>
        <a:lstStyle/>
        <a:p>
          <a:endParaRPr lang="en-US"/>
        </a:p>
      </dgm:t>
    </dgm:pt>
    <dgm:pt modelId="{6B5D2D51-B9D8-49CD-862B-F267F34AA9AD}">
      <dgm:prSet/>
      <dgm:spPr/>
      <dgm:t>
        <a:bodyPr/>
        <a:lstStyle/>
        <a:p>
          <a:r>
            <a:rPr lang="en-US"/>
            <a:t>Categorical variables such as ‘Product Condition’ were converted to numerical formats using encoding to prep for modeling.</a:t>
          </a:r>
        </a:p>
      </dgm:t>
    </dgm:pt>
    <dgm:pt modelId="{AEDAC0B8-3F1B-45D7-86A5-5EDD73D259B5}" type="parTrans" cxnId="{66906A60-A136-4CFA-AAC6-4AC5C9BD66B4}">
      <dgm:prSet/>
      <dgm:spPr/>
      <dgm:t>
        <a:bodyPr/>
        <a:lstStyle/>
        <a:p>
          <a:endParaRPr lang="en-US"/>
        </a:p>
      </dgm:t>
    </dgm:pt>
    <dgm:pt modelId="{9CA69A25-C59A-4A5A-9E28-96AD116D1739}" type="sibTrans" cxnId="{66906A60-A136-4CFA-AAC6-4AC5C9BD66B4}">
      <dgm:prSet/>
      <dgm:spPr/>
      <dgm:t>
        <a:bodyPr/>
        <a:lstStyle/>
        <a:p>
          <a:endParaRPr lang="en-US"/>
        </a:p>
      </dgm:t>
    </dgm:pt>
    <dgm:pt modelId="{88E50318-40E3-429A-8905-26E615A29D04}">
      <dgm:prSet/>
      <dgm:spPr/>
      <dgm:t>
        <a:bodyPr/>
        <a:lstStyle/>
        <a:p>
          <a:r>
            <a:rPr lang="en-US"/>
            <a:t>Dummy variables were created for organoleptic results.</a:t>
          </a:r>
        </a:p>
      </dgm:t>
    </dgm:pt>
    <dgm:pt modelId="{06BE0358-0B29-4283-88AD-69531F0FD755}" type="parTrans" cxnId="{2867F400-FD1D-4C6B-BFF7-62DBCE83B7A4}">
      <dgm:prSet/>
      <dgm:spPr/>
      <dgm:t>
        <a:bodyPr/>
        <a:lstStyle/>
        <a:p>
          <a:endParaRPr lang="en-US"/>
        </a:p>
      </dgm:t>
    </dgm:pt>
    <dgm:pt modelId="{2A4E0336-3DBA-4B0F-8E8E-F831D6143F6A}" type="sibTrans" cxnId="{2867F400-FD1D-4C6B-BFF7-62DBCE83B7A4}">
      <dgm:prSet/>
      <dgm:spPr/>
      <dgm:t>
        <a:bodyPr/>
        <a:lstStyle/>
        <a:p>
          <a:endParaRPr lang="en-US"/>
        </a:p>
      </dgm:t>
    </dgm:pt>
    <dgm:pt modelId="{21DDAF5F-0439-4291-87FC-7A8C56D306D9}">
      <dgm:prSet/>
      <dgm:spPr/>
      <dgm:t>
        <a:bodyPr/>
        <a:lstStyle/>
        <a:p>
          <a:r>
            <a:rPr lang="en-US"/>
            <a:t>Data Split / Scaling</a:t>
          </a:r>
        </a:p>
      </dgm:t>
    </dgm:pt>
    <dgm:pt modelId="{6F65E040-FE35-4CB4-9368-8B560F0543B8}" type="parTrans" cxnId="{56E5EB8A-A764-4AF0-8F0F-BE041D3220C0}">
      <dgm:prSet/>
      <dgm:spPr/>
      <dgm:t>
        <a:bodyPr/>
        <a:lstStyle/>
        <a:p>
          <a:endParaRPr lang="en-US"/>
        </a:p>
      </dgm:t>
    </dgm:pt>
    <dgm:pt modelId="{5971884E-A877-4AA5-8C24-062B948FBA42}" type="sibTrans" cxnId="{56E5EB8A-A764-4AF0-8F0F-BE041D3220C0}">
      <dgm:prSet/>
      <dgm:spPr/>
      <dgm:t>
        <a:bodyPr/>
        <a:lstStyle/>
        <a:p>
          <a:endParaRPr lang="en-US"/>
        </a:p>
      </dgm:t>
    </dgm:pt>
    <dgm:pt modelId="{EA7CD1B5-7A2A-4745-9940-93E361A527F6}">
      <dgm:prSet/>
      <dgm:spPr/>
      <dgm:t>
        <a:bodyPr/>
        <a:lstStyle/>
        <a:p>
          <a:r>
            <a:rPr lang="en-US"/>
            <a:t>Data was split into train and testing set using 80 / 20 data split</a:t>
          </a:r>
        </a:p>
      </dgm:t>
    </dgm:pt>
    <dgm:pt modelId="{79E095CD-DBF2-47B7-8E3D-3F176A285332}" type="parTrans" cxnId="{4ABF0B9D-D92E-4391-AE2D-613496E3F020}">
      <dgm:prSet/>
      <dgm:spPr/>
      <dgm:t>
        <a:bodyPr/>
        <a:lstStyle/>
        <a:p>
          <a:endParaRPr lang="en-US"/>
        </a:p>
      </dgm:t>
    </dgm:pt>
    <dgm:pt modelId="{60B89E85-D016-4329-BF10-2AFC2F189D70}" type="sibTrans" cxnId="{4ABF0B9D-D92E-4391-AE2D-613496E3F020}">
      <dgm:prSet/>
      <dgm:spPr/>
      <dgm:t>
        <a:bodyPr/>
        <a:lstStyle/>
        <a:p>
          <a:endParaRPr lang="en-US"/>
        </a:p>
      </dgm:t>
    </dgm:pt>
    <dgm:pt modelId="{C8E0AAC4-5298-4BFE-9B5B-F254997A2799}">
      <dgm:prSet/>
      <dgm:spPr/>
      <dgm:t>
        <a:bodyPr/>
        <a:lstStyle/>
        <a:p>
          <a:r>
            <a:rPr lang="en-US"/>
            <a:t>Data was then scaled to align values using standard scaler.</a:t>
          </a:r>
        </a:p>
      </dgm:t>
    </dgm:pt>
    <dgm:pt modelId="{E41446CB-DFC4-4B6F-B415-B74EF48A3B9D}" type="parTrans" cxnId="{981EE7C8-EE83-4FFA-992E-E41DEFCD783F}">
      <dgm:prSet/>
      <dgm:spPr/>
      <dgm:t>
        <a:bodyPr/>
        <a:lstStyle/>
        <a:p>
          <a:endParaRPr lang="en-US"/>
        </a:p>
      </dgm:t>
    </dgm:pt>
    <dgm:pt modelId="{AA54B75B-6754-41F2-A537-C683BA147B1E}" type="sibTrans" cxnId="{981EE7C8-EE83-4FFA-992E-E41DEFCD783F}">
      <dgm:prSet/>
      <dgm:spPr/>
      <dgm:t>
        <a:bodyPr/>
        <a:lstStyle/>
        <a:p>
          <a:endParaRPr lang="en-US"/>
        </a:p>
      </dgm:t>
    </dgm:pt>
    <dgm:pt modelId="{D3AD2681-1B5F-4E3D-BFB7-B9C0BE83D7B6}" type="pres">
      <dgm:prSet presAssocID="{E8DF528D-15C9-416F-ABA0-0418C19CFB18}" presName="Name0" presStyleCnt="0">
        <dgm:presLayoutVars>
          <dgm:dir/>
          <dgm:animLvl val="lvl"/>
          <dgm:resizeHandles val="exact"/>
        </dgm:presLayoutVars>
      </dgm:prSet>
      <dgm:spPr/>
    </dgm:pt>
    <dgm:pt modelId="{EFCB321E-5B03-4F7F-A15C-EBD03B2C87E1}" type="pres">
      <dgm:prSet presAssocID="{CBDBC0F5-9F57-4382-A225-B7B771542862}" presName="composite" presStyleCnt="0"/>
      <dgm:spPr/>
    </dgm:pt>
    <dgm:pt modelId="{35712000-5450-4340-9058-224D77A4867A}" type="pres">
      <dgm:prSet presAssocID="{CBDBC0F5-9F57-4382-A225-B7B771542862}" presName="parTx" presStyleLbl="alignNode1" presStyleIdx="0" presStyleCnt="5">
        <dgm:presLayoutVars>
          <dgm:chMax val="0"/>
          <dgm:chPref val="0"/>
          <dgm:bulletEnabled val="1"/>
        </dgm:presLayoutVars>
      </dgm:prSet>
      <dgm:spPr/>
    </dgm:pt>
    <dgm:pt modelId="{10FC0430-38A6-4717-B8A6-7FF4CAD173B0}" type="pres">
      <dgm:prSet presAssocID="{CBDBC0F5-9F57-4382-A225-B7B771542862}" presName="desTx" presStyleLbl="alignAccFollowNode1" presStyleIdx="0" presStyleCnt="5">
        <dgm:presLayoutVars>
          <dgm:bulletEnabled val="1"/>
        </dgm:presLayoutVars>
      </dgm:prSet>
      <dgm:spPr/>
    </dgm:pt>
    <dgm:pt modelId="{FE974046-71C2-4E33-B47A-D599237D364F}" type="pres">
      <dgm:prSet presAssocID="{9A942831-DB44-4AB0-B335-A57CF77C8F4E}" presName="space" presStyleCnt="0"/>
      <dgm:spPr/>
    </dgm:pt>
    <dgm:pt modelId="{85770E9C-5D75-4D87-B061-3A10289C9B1C}" type="pres">
      <dgm:prSet presAssocID="{A4AD989D-204D-41EF-9A61-5BFA1E142D08}" presName="composite" presStyleCnt="0"/>
      <dgm:spPr/>
    </dgm:pt>
    <dgm:pt modelId="{149FB94C-0181-4AEA-AD18-A43E08E30DEF}" type="pres">
      <dgm:prSet presAssocID="{A4AD989D-204D-41EF-9A61-5BFA1E142D08}" presName="parTx" presStyleLbl="alignNode1" presStyleIdx="1" presStyleCnt="5">
        <dgm:presLayoutVars>
          <dgm:chMax val="0"/>
          <dgm:chPref val="0"/>
          <dgm:bulletEnabled val="1"/>
        </dgm:presLayoutVars>
      </dgm:prSet>
      <dgm:spPr/>
    </dgm:pt>
    <dgm:pt modelId="{348DF390-8DE1-4DC6-9B81-27D9A73480BC}" type="pres">
      <dgm:prSet presAssocID="{A4AD989D-204D-41EF-9A61-5BFA1E142D08}" presName="desTx" presStyleLbl="alignAccFollowNode1" presStyleIdx="1" presStyleCnt="5">
        <dgm:presLayoutVars>
          <dgm:bulletEnabled val="1"/>
        </dgm:presLayoutVars>
      </dgm:prSet>
      <dgm:spPr/>
    </dgm:pt>
    <dgm:pt modelId="{3DB973E3-17CC-4228-A387-4152F817BA59}" type="pres">
      <dgm:prSet presAssocID="{63B1B3C5-E72E-4EF3-A941-0822420EE18C}" presName="space" presStyleCnt="0"/>
      <dgm:spPr/>
    </dgm:pt>
    <dgm:pt modelId="{34AC1716-6290-4B7F-94D1-0A801FCC81A7}" type="pres">
      <dgm:prSet presAssocID="{23D9797A-7869-4123-95BF-C2F67B274488}" presName="composite" presStyleCnt="0"/>
      <dgm:spPr/>
    </dgm:pt>
    <dgm:pt modelId="{8AAF232C-F5F0-4499-9962-B61CAE57E9CB}" type="pres">
      <dgm:prSet presAssocID="{23D9797A-7869-4123-95BF-C2F67B274488}" presName="parTx" presStyleLbl="alignNode1" presStyleIdx="2" presStyleCnt="5">
        <dgm:presLayoutVars>
          <dgm:chMax val="0"/>
          <dgm:chPref val="0"/>
          <dgm:bulletEnabled val="1"/>
        </dgm:presLayoutVars>
      </dgm:prSet>
      <dgm:spPr/>
    </dgm:pt>
    <dgm:pt modelId="{8F5B8FDC-91CE-473A-B01B-DB87C615E96F}" type="pres">
      <dgm:prSet presAssocID="{23D9797A-7869-4123-95BF-C2F67B274488}" presName="desTx" presStyleLbl="alignAccFollowNode1" presStyleIdx="2" presStyleCnt="5">
        <dgm:presLayoutVars>
          <dgm:bulletEnabled val="1"/>
        </dgm:presLayoutVars>
      </dgm:prSet>
      <dgm:spPr/>
    </dgm:pt>
    <dgm:pt modelId="{8795386B-4F7B-4600-843F-F9BCDB12FE89}" type="pres">
      <dgm:prSet presAssocID="{3A7B343B-62EB-4AAD-B3A2-7E3B6403A46F}" presName="space" presStyleCnt="0"/>
      <dgm:spPr/>
    </dgm:pt>
    <dgm:pt modelId="{0CD23372-2FCB-41D0-80F0-391A5DE641C0}" type="pres">
      <dgm:prSet presAssocID="{82B74A7F-7990-4C04-ACC4-4AF7CE405330}" presName="composite" presStyleCnt="0"/>
      <dgm:spPr/>
    </dgm:pt>
    <dgm:pt modelId="{1D9C4F48-C81A-474F-B420-299D4AE0D775}" type="pres">
      <dgm:prSet presAssocID="{82B74A7F-7990-4C04-ACC4-4AF7CE405330}" presName="parTx" presStyleLbl="alignNode1" presStyleIdx="3" presStyleCnt="5">
        <dgm:presLayoutVars>
          <dgm:chMax val="0"/>
          <dgm:chPref val="0"/>
          <dgm:bulletEnabled val="1"/>
        </dgm:presLayoutVars>
      </dgm:prSet>
      <dgm:spPr/>
    </dgm:pt>
    <dgm:pt modelId="{97CDAACC-85A0-4B99-8957-3BEBDA5F4C44}" type="pres">
      <dgm:prSet presAssocID="{82B74A7F-7990-4C04-ACC4-4AF7CE405330}" presName="desTx" presStyleLbl="alignAccFollowNode1" presStyleIdx="3" presStyleCnt="5">
        <dgm:presLayoutVars>
          <dgm:bulletEnabled val="1"/>
        </dgm:presLayoutVars>
      </dgm:prSet>
      <dgm:spPr/>
    </dgm:pt>
    <dgm:pt modelId="{0237AB23-42E7-4E0C-97BB-195EBBA17F1F}" type="pres">
      <dgm:prSet presAssocID="{C74518E0-9F5E-4DD0-BD94-B36CCCDCA2C9}" presName="space" presStyleCnt="0"/>
      <dgm:spPr/>
    </dgm:pt>
    <dgm:pt modelId="{6E630C1D-BB26-42DA-A1BA-C2D10F9C2DCE}" type="pres">
      <dgm:prSet presAssocID="{21DDAF5F-0439-4291-87FC-7A8C56D306D9}" presName="composite" presStyleCnt="0"/>
      <dgm:spPr/>
    </dgm:pt>
    <dgm:pt modelId="{92B71575-A237-48D3-920C-2A511CF447D8}" type="pres">
      <dgm:prSet presAssocID="{21DDAF5F-0439-4291-87FC-7A8C56D306D9}" presName="parTx" presStyleLbl="alignNode1" presStyleIdx="4" presStyleCnt="5">
        <dgm:presLayoutVars>
          <dgm:chMax val="0"/>
          <dgm:chPref val="0"/>
          <dgm:bulletEnabled val="1"/>
        </dgm:presLayoutVars>
      </dgm:prSet>
      <dgm:spPr/>
    </dgm:pt>
    <dgm:pt modelId="{7C3FB37A-D85E-4E76-8D01-2E40863403A4}" type="pres">
      <dgm:prSet presAssocID="{21DDAF5F-0439-4291-87FC-7A8C56D306D9}" presName="desTx" presStyleLbl="alignAccFollowNode1" presStyleIdx="4" presStyleCnt="5">
        <dgm:presLayoutVars>
          <dgm:bulletEnabled val="1"/>
        </dgm:presLayoutVars>
      </dgm:prSet>
      <dgm:spPr/>
    </dgm:pt>
  </dgm:ptLst>
  <dgm:cxnLst>
    <dgm:cxn modelId="{2867F400-FD1D-4C6B-BFF7-62DBCE83B7A4}" srcId="{82B74A7F-7990-4C04-ACC4-4AF7CE405330}" destId="{88E50318-40E3-429A-8905-26E615A29D04}" srcOrd="1" destOrd="0" parTransId="{06BE0358-0B29-4283-88AD-69531F0FD755}" sibTransId="{2A4E0336-3DBA-4B0F-8E8E-F831D6143F6A}"/>
    <dgm:cxn modelId="{66906A60-A136-4CFA-AAC6-4AC5C9BD66B4}" srcId="{82B74A7F-7990-4C04-ACC4-4AF7CE405330}" destId="{6B5D2D51-B9D8-49CD-862B-F267F34AA9AD}" srcOrd="0" destOrd="0" parTransId="{AEDAC0B8-3F1B-45D7-86A5-5EDD73D259B5}" sibTransId="{9CA69A25-C59A-4A5A-9E28-96AD116D1739}"/>
    <dgm:cxn modelId="{D8F36E45-E973-4CB3-9B64-96D26D0FE454}" type="presOf" srcId="{CBDBC0F5-9F57-4382-A225-B7B771542862}" destId="{35712000-5450-4340-9058-224D77A4867A}" srcOrd="0" destOrd="0" presId="urn:microsoft.com/office/officeart/2005/8/layout/hList1"/>
    <dgm:cxn modelId="{5EEB8A71-F4BF-4EEF-B8DE-A4EB7D941E7D}" srcId="{23D9797A-7869-4123-95BF-C2F67B274488}" destId="{A636B356-F18C-4D49-BEAD-FA22FB4DBC3E}" srcOrd="0" destOrd="0" parTransId="{6AAE23F5-C8C5-40A1-82A6-49FCFA5FD1BE}" sibTransId="{2E6C9D85-7345-400A-92B2-380C8E7EA2DE}"/>
    <dgm:cxn modelId="{CCB0B059-5DEF-471F-9619-5DEE982BD04A}" type="presOf" srcId="{A4AD989D-204D-41EF-9A61-5BFA1E142D08}" destId="{149FB94C-0181-4AEA-AD18-A43E08E30DEF}" srcOrd="0" destOrd="0" presId="urn:microsoft.com/office/officeart/2005/8/layout/hList1"/>
    <dgm:cxn modelId="{C00E285A-5EC5-4DF2-88D6-4C880398808C}" srcId="{CBDBC0F5-9F57-4382-A225-B7B771542862}" destId="{923D3697-5B7C-475C-B1DF-6BED6A0245A7}" srcOrd="0" destOrd="0" parTransId="{C345BE7A-200C-4532-9A36-50CBF22F55B4}" sibTransId="{EF7806E5-89CA-4064-BEEB-7239D45E1650}"/>
    <dgm:cxn modelId="{59F1157B-C050-4E61-BDE1-105C81003EA1}" type="presOf" srcId="{923D3697-5B7C-475C-B1DF-6BED6A0245A7}" destId="{10FC0430-38A6-4717-B8A6-7FF4CAD173B0}" srcOrd="0" destOrd="0" presId="urn:microsoft.com/office/officeart/2005/8/layout/hList1"/>
    <dgm:cxn modelId="{56E5EB8A-A764-4AF0-8F0F-BE041D3220C0}" srcId="{E8DF528D-15C9-416F-ABA0-0418C19CFB18}" destId="{21DDAF5F-0439-4291-87FC-7A8C56D306D9}" srcOrd="4" destOrd="0" parTransId="{6F65E040-FE35-4CB4-9368-8B560F0543B8}" sibTransId="{5971884E-A877-4AA5-8C24-062B948FBA42}"/>
    <dgm:cxn modelId="{EC170492-AEF2-44A7-80A3-3A568E0B0E15}" type="presOf" srcId="{C8E0AAC4-5298-4BFE-9B5B-F254997A2799}" destId="{7C3FB37A-D85E-4E76-8D01-2E40863403A4}" srcOrd="0" destOrd="1" presId="urn:microsoft.com/office/officeart/2005/8/layout/hList1"/>
    <dgm:cxn modelId="{F6F74292-AAC9-4244-B13D-8A3396E5F204}" srcId="{A4AD989D-204D-41EF-9A61-5BFA1E142D08}" destId="{A1A4830C-D54E-47F3-BD7D-392D26F37839}" srcOrd="0" destOrd="0" parTransId="{9DB4ADF8-070A-4A97-A0B8-9950E074A209}" sibTransId="{9D3198D3-E3BE-4E3C-BDF7-851B9AD20E10}"/>
    <dgm:cxn modelId="{93B7CB98-D102-46C9-9515-3566F764993D}" srcId="{E8DF528D-15C9-416F-ABA0-0418C19CFB18}" destId="{82B74A7F-7990-4C04-ACC4-4AF7CE405330}" srcOrd="3" destOrd="0" parTransId="{736F95CF-D35D-4E24-88F9-A95B9CE0B675}" sibTransId="{C74518E0-9F5E-4DD0-BD94-B36CCCDCA2C9}"/>
    <dgm:cxn modelId="{4ABF0B9D-D92E-4391-AE2D-613496E3F020}" srcId="{21DDAF5F-0439-4291-87FC-7A8C56D306D9}" destId="{EA7CD1B5-7A2A-4745-9940-93E361A527F6}" srcOrd="0" destOrd="0" parTransId="{79E095CD-DBF2-47B7-8E3D-3F176A285332}" sibTransId="{60B89E85-D016-4329-BF10-2AFC2F189D70}"/>
    <dgm:cxn modelId="{4237CCA5-9D2F-4D31-AE76-F88189E0A7A4}" type="presOf" srcId="{88E50318-40E3-429A-8905-26E615A29D04}" destId="{97CDAACC-85A0-4B99-8957-3BEBDA5F4C44}" srcOrd="0" destOrd="1" presId="urn:microsoft.com/office/officeart/2005/8/layout/hList1"/>
    <dgm:cxn modelId="{1721F8B4-C183-4680-81E8-22DD2C73D3DB}" type="presOf" srcId="{A1A4830C-D54E-47F3-BD7D-392D26F37839}" destId="{348DF390-8DE1-4DC6-9B81-27D9A73480BC}" srcOrd="0" destOrd="0" presId="urn:microsoft.com/office/officeart/2005/8/layout/hList1"/>
    <dgm:cxn modelId="{6F03A2B5-8EE5-4EB1-B4F2-4689EC68773A}" type="presOf" srcId="{21DDAF5F-0439-4291-87FC-7A8C56D306D9}" destId="{92B71575-A237-48D3-920C-2A511CF447D8}" srcOrd="0" destOrd="0" presId="urn:microsoft.com/office/officeart/2005/8/layout/hList1"/>
    <dgm:cxn modelId="{25BA22C0-479C-4948-AB3E-F43466992A12}" srcId="{E8DF528D-15C9-416F-ABA0-0418C19CFB18}" destId="{CBDBC0F5-9F57-4382-A225-B7B771542862}" srcOrd="0" destOrd="0" parTransId="{23C22447-6599-46D2-A65A-83E8FD065075}" sibTransId="{9A942831-DB44-4AB0-B335-A57CF77C8F4E}"/>
    <dgm:cxn modelId="{96AAC3C8-2238-41B7-AD16-60E7520ED06B}" type="presOf" srcId="{A636B356-F18C-4D49-BEAD-FA22FB4DBC3E}" destId="{8F5B8FDC-91CE-473A-B01B-DB87C615E96F}" srcOrd="0" destOrd="0" presId="urn:microsoft.com/office/officeart/2005/8/layout/hList1"/>
    <dgm:cxn modelId="{981EE7C8-EE83-4FFA-992E-E41DEFCD783F}" srcId="{21DDAF5F-0439-4291-87FC-7A8C56D306D9}" destId="{C8E0AAC4-5298-4BFE-9B5B-F254997A2799}" srcOrd="1" destOrd="0" parTransId="{E41446CB-DFC4-4B6F-B415-B74EF48A3B9D}" sibTransId="{AA54B75B-6754-41F2-A537-C683BA147B1E}"/>
    <dgm:cxn modelId="{31BF6BC9-4057-4942-808E-25F08A91947F}" type="presOf" srcId="{82B74A7F-7990-4C04-ACC4-4AF7CE405330}" destId="{1D9C4F48-C81A-474F-B420-299D4AE0D775}" srcOrd="0" destOrd="0" presId="urn:microsoft.com/office/officeart/2005/8/layout/hList1"/>
    <dgm:cxn modelId="{C26059D6-326B-4C09-A831-1437C833CA8E}" srcId="{E8DF528D-15C9-416F-ABA0-0418C19CFB18}" destId="{A4AD989D-204D-41EF-9A61-5BFA1E142D08}" srcOrd="1" destOrd="0" parTransId="{745C99BE-CF39-4411-808F-00A70E841830}" sibTransId="{63B1B3C5-E72E-4EF3-A941-0822420EE18C}"/>
    <dgm:cxn modelId="{3A48E3D6-E8A4-47EC-B717-8066B5CAC806}" type="presOf" srcId="{23D9797A-7869-4123-95BF-C2F67B274488}" destId="{8AAF232C-F5F0-4499-9962-B61CAE57E9CB}" srcOrd="0" destOrd="0" presId="urn:microsoft.com/office/officeart/2005/8/layout/hList1"/>
    <dgm:cxn modelId="{5EE82CD7-7A3F-4C19-A9AF-5A0B0C9C351D}" type="presOf" srcId="{E8DF528D-15C9-416F-ABA0-0418C19CFB18}" destId="{D3AD2681-1B5F-4E3D-BFB7-B9C0BE83D7B6}" srcOrd="0" destOrd="0" presId="urn:microsoft.com/office/officeart/2005/8/layout/hList1"/>
    <dgm:cxn modelId="{1D7838D9-5F46-40AC-97CD-67DCD5350C97}" type="presOf" srcId="{6B5D2D51-B9D8-49CD-862B-F267F34AA9AD}" destId="{97CDAACC-85A0-4B99-8957-3BEBDA5F4C44}" srcOrd="0" destOrd="0" presId="urn:microsoft.com/office/officeart/2005/8/layout/hList1"/>
    <dgm:cxn modelId="{8F24CBDD-2F6B-47A6-98AA-67ADDCD1D28E}" type="presOf" srcId="{EA7CD1B5-7A2A-4745-9940-93E361A527F6}" destId="{7C3FB37A-D85E-4E76-8D01-2E40863403A4}" srcOrd="0" destOrd="0" presId="urn:microsoft.com/office/officeart/2005/8/layout/hList1"/>
    <dgm:cxn modelId="{E70B57E4-2338-4724-BE39-09B115024E8B}" srcId="{E8DF528D-15C9-416F-ABA0-0418C19CFB18}" destId="{23D9797A-7869-4123-95BF-C2F67B274488}" srcOrd="2" destOrd="0" parTransId="{60255D0D-D5DA-49F2-A9D3-0BF3E295173E}" sibTransId="{3A7B343B-62EB-4AAD-B3A2-7E3B6403A46F}"/>
    <dgm:cxn modelId="{EF75B68C-09CB-417B-A07A-B324A194202F}" type="presParOf" srcId="{D3AD2681-1B5F-4E3D-BFB7-B9C0BE83D7B6}" destId="{EFCB321E-5B03-4F7F-A15C-EBD03B2C87E1}" srcOrd="0" destOrd="0" presId="urn:microsoft.com/office/officeart/2005/8/layout/hList1"/>
    <dgm:cxn modelId="{E0950F5B-1124-48F6-87FB-C7C1028E678D}" type="presParOf" srcId="{EFCB321E-5B03-4F7F-A15C-EBD03B2C87E1}" destId="{35712000-5450-4340-9058-224D77A4867A}" srcOrd="0" destOrd="0" presId="urn:microsoft.com/office/officeart/2005/8/layout/hList1"/>
    <dgm:cxn modelId="{3427D3C1-051D-4E3C-9930-CD22E37AF043}" type="presParOf" srcId="{EFCB321E-5B03-4F7F-A15C-EBD03B2C87E1}" destId="{10FC0430-38A6-4717-B8A6-7FF4CAD173B0}" srcOrd="1" destOrd="0" presId="urn:microsoft.com/office/officeart/2005/8/layout/hList1"/>
    <dgm:cxn modelId="{5CBCEFA5-F9D5-44C7-AEFE-86CB0708A540}" type="presParOf" srcId="{D3AD2681-1B5F-4E3D-BFB7-B9C0BE83D7B6}" destId="{FE974046-71C2-4E33-B47A-D599237D364F}" srcOrd="1" destOrd="0" presId="urn:microsoft.com/office/officeart/2005/8/layout/hList1"/>
    <dgm:cxn modelId="{14F7C588-6207-44BC-A2E2-43DDA9237FB2}" type="presParOf" srcId="{D3AD2681-1B5F-4E3D-BFB7-B9C0BE83D7B6}" destId="{85770E9C-5D75-4D87-B061-3A10289C9B1C}" srcOrd="2" destOrd="0" presId="urn:microsoft.com/office/officeart/2005/8/layout/hList1"/>
    <dgm:cxn modelId="{6E367924-603C-4186-9AF5-8CF121F511D2}" type="presParOf" srcId="{85770E9C-5D75-4D87-B061-3A10289C9B1C}" destId="{149FB94C-0181-4AEA-AD18-A43E08E30DEF}" srcOrd="0" destOrd="0" presId="urn:microsoft.com/office/officeart/2005/8/layout/hList1"/>
    <dgm:cxn modelId="{10936596-0BEA-4D99-8E3D-6DA8E5E7AD91}" type="presParOf" srcId="{85770E9C-5D75-4D87-B061-3A10289C9B1C}" destId="{348DF390-8DE1-4DC6-9B81-27D9A73480BC}" srcOrd="1" destOrd="0" presId="urn:microsoft.com/office/officeart/2005/8/layout/hList1"/>
    <dgm:cxn modelId="{FC633507-B053-452C-BAD5-E9F976A04B8A}" type="presParOf" srcId="{D3AD2681-1B5F-4E3D-BFB7-B9C0BE83D7B6}" destId="{3DB973E3-17CC-4228-A387-4152F817BA59}" srcOrd="3" destOrd="0" presId="urn:microsoft.com/office/officeart/2005/8/layout/hList1"/>
    <dgm:cxn modelId="{DCA080CA-646D-4844-A76F-C64A77CF981F}" type="presParOf" srcId="{D3AD2681-1B5F-4E3D-BFB7-B9C0BE83D7B6}" destId="{34AC1716-6290-4B7F-94D1-0A801FCC81A7}" srcOrd="4" destOrd="0" presId="urn:microsoft.com/office/officeart/2005/8/layout/hList1"/>
    <dgm:cxn modelId="{A7904DAB-686B-4FC0-876D-C0988DF7B1B4}" type="presParOf" srcId="{34AC1716-6290-4B7F-94D1-0A801FCC81A7}" destId="{8AAF232C-F5F0-4499-9962-B61CAE57E9CB}" srcOrd="0" destOrd="0" presId="urn:microsoft.com/office/officeart/2005/8/layout/hList1"/>
    <dgm:cxn modelId="{5BA55494-C7E0-4A0F-BD61-6702670E0E99}" type="presParOf" srcId="{34AC1716-6290-4B7F-94D1-0A801FCC81A7}" destId="{8F5B8FDC-91CE-473A-B01B-DB87C615E96F}" srcOrd="1" destOrd="0" presId="urn:microsoft.com/office/officeart/2005/8/layout/hList1"/>
    <dgm:cxn modelId="{CB80EAFC-AC1B-4C20-A161-EB5126EA68BE}" type="presParOf" srcId="{D3AD2681-1B5F-4E3D-BFB7-B9C0BE83D7B6}" destId="{8795386B-4F7B-4600-843F-F9BCDB12FE89}" srcOrd="5" destOrd="0" presId="urn:microsoft.com/office/officeart/2005/8/layout/hList1"/>
    <dgm:cxn modelId="{C9E0BC35-B4A0-4EB6-9BEC-D0285F9D07BF}" type="presParOf" srcId="{D3AD2681-1B5F-4E3D-BFB7-B9C0BE83D7B6}" destId="{0CD23372-2FCB-41D0-80F0-391A5DE641C0}" srcOrd="6" destOrd="0" presId="urn:microsoft.com/office/officeart/2005/8/layout/hList1"/>
    <dgm:cxn modelId="{F80FB8B9-2520-4597-ABAB-96676318E9CF}" type="presParOf" srcId="{0CD23372-2FCB-41D0-80F0-391A5DE641C0}" destId="{1D9C4F48-C81A-474F-B420-299D4AE0D775}" srcOrd="0" destOrd="0" presId="urn:microsoft.com/office/officeart/2005/8/layout/hList1"/>
    <dgm:cxn modelId="{843DC101-8FC8-43A4-A2FB-4B4847F008F4}" type="presParOf" srcId="{0CD23372-2FCB-41D0-80F0-391A5DE641C0}" destId="{97CDAACC-85A0-4B99-8957-3BEBDA5F4C44}" srcOrd="1" destOrd="0" presId="urn:microsoft.com/office/officeart/2005/8/layout/hList1"/>
    <dgm:cxn modelId="{69815B9B-07AF-4557-979E-932517305356}" type="presParOf" srcId="{D3AD2681-1B5F-4E3D-BFB7-B9C0BE83D7B6}" destId="{0237AB23-42E7-4E0C-97BB-195EBBA17F1F}" srcOrd="7" destOrd="0" presId="urn:microsoft.com/office/officeart/2005/8/layout/hList1"/>
    <dgm:cxn modelId="{9C3F03C6-1F89-4293-9D55-9BD578C5D3D0}" type="presParOf" srcId="{D3AD2681-1B5F-4E3D-BFB7-B9C0BE83D7B6}" destId="{6E630C1D-BB26-42DA-A1BA-C2D10F9C2DCE}" srcOrd="8" destOrd="0" presId="urn:microsoft.com/office/officeart/2005/8/layout/hList1"/>
    <dgm:cxn modelId="{DB9E1CC0-972C-40F8-88D2-66D6EC70E507}" type="presParOf" srcId="{6E630C1D-BB26-42DA-A1BA-C2D10F9C2DCE}" destId="{92B71575-A237-48D3-920C-2A511CF447D8}" srcOrd="0" destOrd="0" presId="urn:microsoft.com/office/officeart/2005/8/layout/hList1"/>
    <dgm:cxn modelId="{B976B0C9-0225-481D-819F-40508E56C716}" type="presParOf" srcId="{6E630C1D-BB26-42DA-A1BA-C2D10F9C2DCE}" destId="{7C3FB37A-D85E-4E76-8D01-2E40863403A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E69933D-1D0B-4DAA-AC4D-FCD7DE170E7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92F8E8-CC78-41D9-8FFF-FA7C539E21DC}">
      <dgm:prSet/>
      <dgm:spPr/>
      <dgm:t>
        <a:bodyPr/>
        <a:lstStyle/>
        <a:p>
          <a:pPr>
            <a:lnSpc>
              <a:spcPct val="100000"/>
            </a:lnSpc>
          </a:pPr>
          <a:r>
            <a:rPr lang="en-US" b="0" i="0"/>
            <a:t>Logistic Regression</a:t>
          </a:r>
          <a:endParaRPr lang="en-US"/>
        </a:p>
      </dgm:t>
    </dgm:pt>
    <dgm:pt modelId="{6D83425E-314F-4C76-A638-664E839D5A45}" type="parTrans" cxnId="{EAC1EA29-563D-41FD-A87B-7C3368C9E6EC}">
      <dgm:prSet/>
      <dgm:spPr/>
      <dgm:t>
        <a:bodyPr/>
        <a:lstStyle/>
        <a:p>
          <a:endParaRPr lang="en-US"/>
        </a:p>
      </dgm:t>
    </dgm:pt>
    <dgm:pt modelId="{18BE8994-EF5B-4FEE-AC56-8470E9E0BA3E}" type="sibTrans" cxnId="{EAC1EA29-563D-41FD-A87B-7C3368C9E6EC}">
      <dgm:prSet/>
      <dgm:spPr/>
      <dgm:t>
        <a:bodyPr/>
        <a:lstStyle/>
        <a:p>
          <a:endParaRPr lang="en-US"/>
        </a:p>
      </dgm:t>
    </dgm:pt>
    <dgm:pt modelId="{40FF7004-3C5C-494F-B986-63B962F9A83C}">
      <dgm:prSet/>
      <dgm:spPr/>
      <dgm:t>
        <a:bodyPr/>
        <a:lstStyle/>
        <a:p>
          <a:pPr>
            <a:lnSpc>
              <a:spcPct val="100000"/>
            </a:lnSpc>
          </a:pPr>
          <a:r>
            <a:rPr lang="en-US" b="0" i="0"/>
            <a:t>Support Vector Machines (SVM)</a:t>
          </a:r>
          <a:endParaRPr lang="en-US"/>
        </a:p>
      </dgm:t>
    </dgm:pt>
    <dgm:pt modelId="{258ADEC3-FEE2-4654-8173-32C3ADCF902B}" type="parTrans" cxnId="{A00A2DD4-A507-4213-A3FC-1EDAAB46CAFF}">
      <dgm:prSet/>
      <dgm:spPr/>
      <dgm:t>
        <a:bodyPr/>
        <a:lstStyle/>
        <a:p>
          <a:endParaRPr lang="en-US"/>
        </a:p>
      </dgm:t>
    </dgm:pt>
    <dgm:pt modelId="{0460FB62-41A7-45EB-945E-EA21F9B70C92}" type="sibTrans" cxnId="{A00A2DD4-A507-4213-A3FC-1EDAAB46CAFF}">
      <dgm:prSet/>
      <dgm:spPr/>
      <dgm:t>
        <a:bodyPr/>
        <a:lstStyle/>
        <a:p>
          <a:endParaRPr lang="en-US"/>
        </a:p>
      </dgm:t>
    </dgm:pt>
    <dgm:pt modelId="{C95FDB3C-74F5-4B03-B0C9-35506DA67759}">
      <dgm:prSet/>
      <dgm:spPr/>
      <dgm:t>
        <a:bodyPr/>
        <a:lstStyle/>
        <a:p>
          <a:pPr>
            <a:lnSpc>
              <a:spcPct val="100000"/>
            </a:lnSpc>
          </a:pPr>
          <a:r>
            <a:rPr lang="en-US" b="0" i="0"/>
            <a:t>K-Nearest Neighbors (KNN)</a:t>
          </a:r>
          <a:endParaRPr lang="en-US"/>
        </a:p>
      </dgm:t>
    </dgm:pt>
    <dgm:pt modelId="{CF5A2A18-963F-4585-A043-C00138762B8A}" type="parTrans" cxnId="{05EE7A8C-88A1-456E-AAB9-966182ADA96D}">
      <dgm:prSet/>
      <dgm:spPr/>
      <dgm:t>
        <a:bodyPr/>
        <a:lstStyle/>
        <a:p>
          <a:endParaRPr lang="en-US"/>
        </a:p>
      </dgm:t>
    </dgm:pt>
    <dgm:pt modelId="{B0DD0735-D90A-4A00-9572-F7A8323CFE4B}" type="sibTrans" cxnId="{05EE7A8C-88A1-456E-AAB9-966182ADA96D}">
      <dgm:prSet/>
      <dgm:spPr/>
      <dgm:t>
        <a:bodyPr/>
        <a:lstStyle/>
        <a:p>
          <a:endParaRPr lang="en-US"/>
        </a:p>
      </dgm:t>
    </dgm:pt>
    <dgm:pt modelId="{3CD6E414-7AD3-440C-999E-5FD4586237B5}">
      <dgm:prSet/>
      <dgm:spPr/>
      <dgm:t>
        <a:bodyPr/>
        <a:lstStyle/>
        <a:p>
          <a:pPr>
            <a:lnSpc>
              <a:spcPct val="100000"/>
            </a:lnSpc>
          </a:pPr>
          <a:r>
            <a:rPr lang="en-US" b="0" i="0"/>
            <a:t>Random Forest.</a:t>
          </a:r>
          <a:endParaRPr lang="en-US"/>
        </a:p>
      </dgm:t>
    </dgm:pt>
    <dgm:pt modelId="{65F633CC-1512-49BC-A82E-5DA96B2FF9C1}" type="parTrans" cxnId="{17F176AB-481A-4008-9B9F-EE57C0B76D66}">
      <dgm:prSet/>
      <dgm:spPr/>
      <dgm:t>
        <a:bodyPr/>
        <a:lstStyle/>
        <a:p>
          <a:endParaRPr lang="en-US"/>
        </a:p>
      </dgm:t>
    </dgm:pt>
    <dgm:pt modelId="{1D4B6FFE-2D1C-4E58-8C30-F8444F7D1429}" type="sibTrans" cxnId="{17F176AB-481A-4008-9B9F-EE57C0B76D66}">
      <dgm:prSet/>
      <dgm:spPr/>
      <dgm:t>
        <a:bodyPr/>
        <a:lstStyle/>
        <a:p>
          <a:endParaRPr lang="en-US"/>
        </a:p>
      </dgm:t>
    </dgm:pt>
    <dgm:pt modelId="{9660879E-8930-47E7-994E-D59B13461C54}" type="pres">
      <dgm:prSet presAssocID="{EE69933D-1D0B-4DAA-AC4D-FCD7DE170E76}" presName="root" presStyleCnt="0">
        <dgm:presLayoutVars>
          <dgm:dir/>
          <dgm:resizeHandles val="exact"/>
        </dgm:presLayoutVars>
      </dgm:prSet>
      <dgm:spPr/>
    </dgm:pt>
    <dgm:pt modelId="{3B34716E-0B4F-4020-B667-FAE3412B6D26}" type="pres">
      <dgm:prSet presAssocID="{E492F8E8-CC78-41D9-8FFF-FA7C539E21DC}" presName="compNode" presStyleCnt="0"/>
      <dgm:spPr/>
    </dgm:pt>
    <dgm:pt modelId="{39A56B50-3865-45E1-A956-676E11AB2C13}" type="pres">
      <dgm:prSet presAssocID="{E492F8E8-CC78-41D9-8FFF-FA7C539E21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1F385F0-FB68-44F3-9427-2FABEC70AA8C}" type="pres">
      <dgm:prSet presAssocID="{E492F8E8-CC78-41D9-8FFF-FA7C539E21DC}" presName="spaceRect" presStyleCnt="0"/>
      <dgm:spPr/>
    </dgm:pt>
    <dgm:pt modelId="{73D1C654-0271-4C76-95DE-674B3702F84C}" type="pres">
      <dgm:prSet presAssocID="{E492F8E8-CC78-41D9-8FFF-FA7C539E21DC}" presName="textRect" presStyleLbl="revTx" presStyleIdx="0" presStyleCnt="4">
        <dgm:presLayoutVars>
          <dgm:chMax val="1"/>
          <dgm:chPref val="1"/>
        </dgm:presLayoutVars>
      </dgm:prSet>
      <dgm:spPr/>
    </dgm:pt>
    <dgm:pt modelId="{0E69BA80-2082-40B4-89DF-9294BB25EFC3}" type="pres">
      <dgm:prSet presAssocID="{18BE8994-EF5B-4FEE-AC56-8470E9E0BA3E}" presName="sibTrans" presStyleCnt="0"/>
      <dgm:spPr/>
    </dgm:pt>
    <dgm:pt modelId="{D952CC45-5D19-44A4-9F4B-B439466F926C}" type="pres">
      <dgm:prSet presAssocID="{40FF7004-3C5C-494F-B986-63B962F9A83C}" presName="compNode" presStyleCnt="0"/>
      <dgm:spPr/>
    </dgm:pt>
    <dgm:pt modelId="{A920FCEE-0FF1-4473-8D63-E976DB30B027}" type="pres">
      <dgm:prSet presAssocID="{40FF7004-3C5C-494F-B986-63B962F9A8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859CD9C-2888-4458-A73E-E8148BC8D58E}" type="pres">
      <dgm:prSet presAssocID="{40FF7004-3C5C-494F-B986-63B962F9A83C}" presName="spaceRect" presStyleCnt="0"/>
      <dgm:spPr/>
    </dgm:pt>
    <dgm:pt modelId="{72739CC8-6BBB-4968-BAA1-18462F43B588}" type="pres">
      <dgm:prSet presAssocID="{40FF7004-3C5C-494F-B986-63B962F9A83C}" presName="textRect" presStyleLbl="revTx" presStyleIdx="1" presStyleCnt="4">
        <dgm:presLayoutVars>
          <dgm:chMax val="1"/>
          <dgm:chPref val="1"/>
        </dgm:presLayoutVars>
      </dgm:prSet>
      <dgm:spPr/>
    </dgm:pt>
    <dgm:pt modelId="{A592247D-8345-4729-BD0D-6DAD8132E8AC}" type="pres">
      <dgm:prSet presAssocID="{0460FB62-41A7-45EB-945E-EA21F9B70C92}" presName="sibTrans" presStyleCnt="0"/>
      <dgm:spPr/>
    </dgm:pt>
    <dgm:pt modelId="{63A237ED-3D52-43D6-8F4C-F5BF202253B4}" type="pres">
      <dgm:prSet presAssocID="{C95FDB3C-74F5-4B03-B0C9-35506DA67759}" presName="compNode" presStyleCnt="0"/>
      <dgm:spPr/>
    </dgm:pt>
    <dgm:pt modelId="{74AEBDAE-CC1B-4443-8EA6-7C05DAA2772C}" type="pres">
      <dgm:prSet presAssocID="{C95FDB3C-74F5-4B03-B0C9-35506DA677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AD196587-0A09-4A3C-A28E-84935DCD3ECC}" type="pres">
      <dgm:prSet presAssocID="{C95FDB3C-74F5-4B03-B0C9-35506DA67759}" presName="spaceRect" presStyleCnt="0"/>
      <dgm:spPr/>
    </dgm:pt>
    <dgm:pt modelId="{6CAFF38A-39CC-4353-9FE6-A86A22F04CC5}" type="pres">
      <dgm:prSet presAssocID="{C95FDB3C-74F5-4B03-B0C9-35506DA67759}" presName="textRect" presStyleLbl="revTx" presStyleIdx="2" presStyleCnt="4">
        <dgm:presLayoutVars>
          <dgm:chMax val="1"/>
          <dgm:chPref val="1"/>
        </dgm:presLayoutVars>
      </dgm:prSet>
      <dgm:spPr/>
    </dgm:pt>
    <dgm:pt modelId="{F9D652AB-2971-46F4-B8F5-ABBA484A0720}" type="pres">
      <dgm:prSet presAssocID="{B0DD0735-D90A-4A00-9572-F7A8323CFE4B}" presName="sibTrans" presStyleCnt="0"/>
      <dgm:spPr/>
    </dgm:pt>
    <dgm:pt modelId="{397578D2-18AF-431C-A4F8-48A4DCE414B1}" type="pres">
      <dgm:prSet presAssocID="{3CD6E414-7AD3-440C-999E-5FD4586237B5}" presName="compNode" presStyleCnt="0"/>
      <dgm:spPr/>
    </dgm:pt>
    <dgm:pt modelId="{9C8DAB7F-C1CF-41E2-9549-CFFE56BCF9C5}" type="pres">
      <dgm:prSet presAssocID="{3CD6E414-7AD3-440C-999E-5FD4586237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est scene"/>
        </a:ext>
      </dgm:extLst>
    </dgm:pt>
    <dgm:pt modelId="{F2E4780F-567C-47F4-ADE6-A486503D41F5}" type="pres">
      <dgm:prSet presAssocID="{3CD6E414-7AD3-440C-999E-5FD4586237B5}" presName="spaceRect" presStyleCnt="0"/>
      <dgm:spPr/>
    </dgm:pt>
    <dgm:pt modelId="{DF19A227-8921-4969-8376-A2357333BF34}" type="pres">
      <dgm:prSet presAssocID="{3CD6E414-7AD3-440C-999E-5FD4586237B5}" presName="textRect" presStyleLbl="revTx" presStyleIdx="3" presStyleCnt="4">
        <dgm:presLayoutVars>
          <dgm:chMax val="1"/>
          <dgm:chPref val="1"/>
        </dgm:presLayoutVars>
      </dgm:prSet>
      <dgm:spPr/>
    </dgm:pt>
  </dgm:ptLst>
  <dgm:cxnLst>
    <dgm:cxn modelId="{EAC1EA29-563D-41FD-A87B-7C3368C9E6EC}" srcId="{EE69933D-1D0B-4DAA-AC4D-FCD7DE170E76}" destId="{E492F8E8-CC78-41D9-8FFF-FA7C539E21DC}" srcOrd="0" destOrd="0" parTransId="{6D83425E-314F-4C76-A638-664E839D5A45}" sibTransId="{18BE8994-EF5B-4FEE-AC56-8470E9E0BA3E}"/>
    <dgm:cxn modelId="{A714E037-1469-48D9-AD17-E0A21A779C07}" type="presOf" srcId="{40FF7004-3C5C-494F-B986-63B962F9A83C}" destId="{72739CC8-6BBB-4968-BAA1-18462F43B588}" srcOrd="0" destOrd="0" presId="urn:microsoft.com/office/officeart/2018/2/layout/IconLabelList"/>
    <dgm:cxn modelId="{180B9F40-882A-43E6-9D31-DB17137A221C}" type="presOf" srcId="{E492F8E8-CC78-41D9-8FFF-FA7C539E21DC}" destId="{73D1C654-0271-4C76-95DE-674B3702F84C}" srcOrd="0" destOrd="0" presId="urn:microsoft.com/office/officeart/2018/2/layout/IconLabelList"/>
    <dgm:cxn modelId="{05EE7A8C-88A1-456E-AAB9-966182ADA96D}" srcId="{EE69933D-1D0B-4DAA-AC4D-FCD7DE170E76}" destId="{C95FDB3C-74F5-4B03-B0C9-35506DA67759}" srcOrd="2" destOrd="0" parTransId="{CF5A2A18-963F-4585-A043-C00138762B8A}" sibTransId="{B0DD0735-D90A-4A00-9572-F7A8323CFE4B}"/>
    <dgm:cxn modelId="{20D60396-CEA6-4E80-871F-B7A13AE9025C}" type="presOf" srcId="{EE69933D-1D0B-4DAA-AC4D-FCD7DE170E76}" destId="{9660879E-8930-47E7-994E-D59B13461C54}" srcOrd="0" destOrd="0" presId="urn:microsoft.com/office/officeart/2018/2/layout/IconLabelList"/>
    <dgm:cxn modelId="{6C0DC99F-022D-4123-A642-DEAAFFB7825F}" type="presOf" srcId="{C95FDB3C-74F5-4B03-B0C9-35506DA67759}" destId="{6CAFF38A-39CC-4353-9FE6-A86A22F04CC5}" srcOrd="0" destOrd="0" presId="urn:microsoft.com/office/officeart/2018/2/layout/IconLabelList"/>
    <dgm:cxn modelId="{17F176AB-481A-4008-9B9F-EE57C0B76D66}" srcId="{EE69933D-1D0B-4DAA-AC4D-FCD7DE170E76}" destId="{3CD6E414-7AD3-440C-999E-5FD4586237B5}" srcOrd="3" destOrd="0" parTransId="{65F633CC-1512-49BC-A82E-5DA96B2FF9C1}" sibTransId="{1D4B6FFE-2D1C-4E58-8C30-F8444F7D1429}"/>
    <dgm:cxn modelId="{A8268EB4-12EE-457B-887F-81522E98BA51}" type="presOf" srcId="{3CD6E414-7AD3-440C-999E-5FD4586237B5}" destId="{DF19A227-8921-4969-8376-A2357333BF34}" srcOrd="0" destOrd="0" presId="urn:microsoft.com/office/officeart/2018/2/layout/IconLabelList"/>
    <dgm:cxn modelId="{A00A2DD4-A507-4213-A3FC-1EDAAB46CAFF}" srcId="{EE69933D-1D0B-4DAA-AC4D-FCD7DE170E76}" destId="{40FF7004-3C5C-494F-B986-63B962F9A83C}" srcOrd="1" destOrd="0" parTransId="{258ADEC3-FEE2-4654-8173-32C3ADCF902B}" sibTransId="{0460FB62-41A7-45EB-945E-EA21F9B70C92}"/>
    <dgm:cxn modelId="{152F0F26-E4D0-47AC-AE10-C58F2DE94884}" type="presParOf" srcId="{9660879E-8930-47E7-994E-D59B13461C54}" destId="{3B34716E-0B4F-4020-B667-FAE3412B6D26}" srcOrd="0" destOrd="0" presId="urn:microsoft.com/office/officeart/2018/2/layout/IconLabelList"/>
    <dgm:cxn modelId="{027D9889-444E-4F0A-8254-9391F59E7058}" type="presParOf" srcId="{3B34716E-0B4F-4020-B667-FAE3412B6D26}" destId="{39A56B50-3865-45E1-A956-676E11AB2C13}" srcOrd="0" destOrd="0" presId="urn:microsoft.com/office/officeart/2018/2/layout/IconLabelList"/>
    <dgm:cxn modelId="{F397AD19-9C92-42DB-A701-8BDB1B7422FC}" type="presParOf" srcId="{3B34716E-0B4F-4020-B667-FAE3412B6D26}" destId="{A1F385F0-FB68-44F3-9427-2FABEC70AA8C}" srcOrd="1" destOrd="0" presId="urn:microsoft.com/office/officeart/2018/2/layout/IconLabelList"/>
    <dgm:cxn modelId="{4EB49918-5BE7-4C65-8914-01A4EBA482E7}" type="presParOf" srcId="{3B34716E-0B4F-4020-B667-FAE3412B6D26}" destId="{73D1C654-0271-4C76-95DE-674B3702F84C}" srcOrd="2" destOrd="0" presId="urn:microsoft.com/office/officeart/2018/2/layout/IconLabelList"/>
    <dgm:cxn modelId="{7A7AF207-8A5B-4D60-AEE2-EC5F2CA4B0D3}" type="presParOf" srcId="{9660879E-8930-47E7-994E-D59B13461C54}" destId="{0E69BA80-2082-40B4-89DF-9294BB25EFC3}" srcOrd="1" destOrd="0" presId="urn:microsoft.com/office/officeart/2018/2/layout/IconLabelList"/>
    <dgm:cxn modelId="{A6DEECC2-E197-4DDA-95EA-78DF52791205}" type="presParOf" srcId="{9660879E-8930-47E7-994E-D59B13461C54}" destId="{D952CC45-5D19-44A4-9F4B-B439466F926C}" srcOrd="2" destOrd="0" presId="urn:microsoft.com/office/officeart/2018/2/layout/IconLabelList"/>
    <dgm:cxn modelId="{82AA5253-6DC4-4EBC-AEF8-F0E2FFD3982F}" type="presParOf" srcId="{D952CC45-5D19-44A4-9F4B-B439466F926C}" destId="{A920FCEE-0FF1-4473-8D63-E976DB30B027}" srcOrd="0" destOrd="0" presId="urn:microsoft.com/office/officeart/2018/2/layout/IconLabelList"/>
    <dgm:cxn modelId="{3F37EBF3-75CD-4925-AA4E-6062BFA1A1FF}" type="presParOf" srcId="{D952CC45-5D19-44A4-9F4B-B439466F926C}" destId="{9859CD9C-2888-4458-A73E-E8148BC8D58E}" srcOrd="1" destOrd="0" presId="urn:microsoft.com/office/officeart/2018/2/layout/IconLabelList"/>
    <dgm:cxn modelId="{1630F065-3DD4-43A0-B2B5-995D903CCD76}" type="presParOf" srcId="{D952CC45-5D19-44A4-9F4B-B439466F926C}" destId="{72739CC8-6BBB-4968-BAA1-18462F43B588}" srcOrd="2" destOrd="0" presId="urn:microsoft.com/office/officeart/2018/2/layout/IconLabelList"/>
    <dgm:cxn modelId="{C1CB7305-C869-470F-B291-31E8CDF54D33}" type="presParOf" srcId="{9660879E-8930-47E7-994E-D59B13461C54}" destId="{A592247D-8345-4729-BD0D-6DAD8132E8AC}" srcOrd="3" destOrd="0" presId="urn:microsoft.com/office/officeart/2018/2/layout/IconLabelList"/>
    <dgm:cxn modelId="{ED05397D-1E17-469D-A9A6-F511EF73D40F}" type="presParOf" srcId="{9660879E-8930-47E7-994E-D59B13461C54}" destId="{63A237ED-3D52-43D6-8F4C-F5BF202253B4}" srcOrd="4" destOrd="0" presId="urn:microsoft.com/office/officeart/2018/2/layout/IconLabelList"/>
    <dgm:cxn modelId="{4087C6B2-0DEA-4CDB-B8BE-CC5FE01879A3}" type="presParOf" srcId="{63A237ED-3D52-43D6-8F4C-F5BF202253B4}" destId="{74AEBDAE-CC1B-4443-8EA6-7C05DAA2772C}" srcOrd="0" destOrd="0" presId="urn:microsoft.com/office/officeart/2018/2/layout/IconLabelList"/>
    <dgm:cxn modelId="{92168467-7B07-4456-B84E-0A9004AE99C3}" type="presParOf" srcId="{63A237ED-3D52-43D6-8F4C-F5BF202253B4}" destId="{AD196587-0A09-4A3C-A28E-84935DCD3ECC}" srcOrd="1" destOrd="0" presId="urn:microsoft.com/office/officeart/2018/2/layout/IconLabelList"/>
    <dgm:cxn modelId="{FB7D94EA-31A8-47B2-8017-5F88FAB7DD07}" type="presParOf" srcId="{63A237ED-3D52-43D6-8F4C-F5BF202253B4}" destId="{6CAFF38A-39CC-4353-9FE6-A86A22F04CC5}" srcOrd="2" destOrd="0" presId="urn:microsoft.com/office/officeart/2018/2/layout/IconLabelList"/>
    <dgm:cxn modelId="{7936410D-8A7C-47D4-93E0-61D4C13520C0}" type="presParOf" srcId="{9660879E-8930-47E7-994E-D59B13461C54}" destId="{F9D652AB-2971-46F4-B8F5-ABBA484A0720}" srcOrd="5" destOrd="0" presId="urn:microsoft.com/office/officeart/2018/2/layout/IconLabelList"/>
    <dgm:cxn modelId="{A0AFFF04-C74E-4E70-A56B-CA74B098B2F6}" type="presParOf" srcId="{9660879E-8930-47E7-994E-D59B13461C54}" destId="{397578D2-18AF-431C-A4F8-48A4DCE414B1}" srcOrd="6" destOrd="0" presId="urn:microsoft.com/office/officeart/2018/2/layout/IconLabelList"/>
    <dgm:cxn modelId="{850749E7-A3A2-47EC-86DE-0BB4383D38C5}" type="presParOf" srcId="{397578D2-18AF-431C-A4F8-48A4DCE414B1}" destId="{9C8DAB7F-C1CF-41E2-9549-CFFE56BCF9C5}" srcOrd="0" destOrd="0" presId="urn:microsoft.com/office/officeart/2018/2/layout/IconLabelList"/>
    <dgm:cxn modelId="{41ABEB64-3A2A-4D39-A490-F436A56CB924}" type="presParOf" srcId="{397578D2-18AF-431C-A4F8-48A4DCE414B1}" destId="{F2E4780F-567C-47F4-ADE6-A486503D41F5}" srcOrd="1" destOrd="0" presId="urn:microsoft.com/office/officeart/2018/2/layout/IconLabelList"/>
    <dgm:cxn modelId="{7FEF9240-5F18-4D7A-807F-DBE74F88329C}" type="presParOf" srcId="{397578D2-18AF-431C-A4F8-48A4DCE414B1}" destId="{DF19A227-8921-4969-8376-A2357333BF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8CD1B-1ECE-4459-93E7-2883EDCF7E14}">
      <dsp:nvSpPr>
        <dsp:cNvPr id="0" name=""/>
        <dsp:cNvSpPr/>
      </dsp:nvSpPr>
      <dsp:spPr>
        <a:xfrm>
          <a:off x="1061437" y="1153021"/>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5008F-EDEA-4A2E-A1CA-A1ED72AE6D71}">
      <dsp:nvSpPr>
        <dsp:cNvPr id="0" name=""/>
        <dsp:cNvSpPr/>
      </dsp:nvSpPr>
      <dsp:spPr>
        <a:xfrm>
          <a:off x="1582" y="237553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Customer Experience</a:t>
          </a:r>
        </a:p>
      </dsp:txBody>
      <dsp:txXfrm>
        <a:off x="1582" y="2375534"/>
        <a:ext cx="3261093" cy="489164"/>
      </dsp:txXfrm>
    </dsp:sp>
    <dsp:sp modelId="{C5FEAA42-9EE5-498A-8273-1A0E0D4C9154}">
      <dsp:nvSpPr>
        <dsp:cNvPr id="0" name=""/>
        <dsp:cNvSpPr/>
      </dsp:nvSpPr>
      <dsp:spPr>
        <a:xfrm>
          <a:off x="1582" y="2902434"/>
          <a:ext cx="3261093" cy="137349"/>
        </a:xfrm>
        <a:prstGeom prst="rect">
          <a:avLst/>
        </a:prstGeom>
        <a:noFill/>
        <a:ln>
          <a:noFill/>
        </a:ln>
        <a:effectLst/>
      </dsp:spPr>
      <dsp:style>
        <a:lnRef idx="0">
          <a:scrgbClr r="0" g="0" b="0"/>
        </a:lnRef>
        <a:fillRef idx="0">
          <a:scrgbClr r="0" g="0" b="0"/>
        </a:fillRef>
        <a:effectRef idx="0">
          <a:scrgbClr r="0" g="0" b="0"/>
        </a:effectRef>
        <a:fontRef idx="minor"/>
      </dsp:style>
    </dsp:sp>
    <dsp:sp modelId="{B613F2F7-444D-4F9D-AEBA-06DCDB0914E0}">
      <dsp:nvSpPr>
        <dsp:cNvPr id="0" name=""/>
        <dsp:cNvSpPr/>
      </dsp:nvSpPr>
      <dsp:spPr>
        <a:xfrm>
          <a:off x="4893223" y="1153021"/>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749F28-5C34-44D6-84D7-E54C49F5F781}">
      <dsp:nvSpPr>
        <dsp:cNvPr id="0" name=""/>
        <dsp:cNvSpPr/>
      </dsp:nvSpPr>
      <dsp:spPr>
        <a:xfrm>
          <a:off x="3833367" y="237553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Economic Impact</a:t>
          </a:r>
        </a:p>
      </dsp:txBody>
      <dsp:txXfrm>
        <a:off x="3833367" y="2375534"/>
        <a:ext cx="3261093" cy="489164"/>
      </dsp:txXfrm>
    </dsp:sp>
    <dsp:sp modelId="{D27225D9-9B86-47DC-BF21-1EEE1FFF978E}">
      <dsp:nvSpPr>
        <dsp:cNvPr id="0" name=""/>
        <dsp:cNvSpPr/>
      </dsp:nvSpPr>
      <dsp:spPr>
        <a:xfrm>
          <a:off x="3833367" y="2902434"/>
          <a:ext cx="3261093" cy="137349"/>
        </a:xfrm>
        <a:prstGeom prst="rect">
          <a:avLst/>
        </a:prstGeom>
        <a:noFill/>
        <a:ln>
          <a:noFill/>
        </a:ln>
        <a:effectLst/>
      </dsp:spPr>
      <dsp:style>
        <a:lnRef idx="0">
          <a:scrgbClr r="0" g="0" b="0"/>
        </a:lnRef>
        <a:fillRef idx="0">
          <a:scrgbClr r="0" g="0" b="0"/>
        </a:fillRef>
        <a:effectRef idx="0">
          <a:scrgbClr r="0" g="0" b="0"/>
        </a:effectRef>
        <a:fontRef idx="minor"/>
      </dsp:style>
    </dsp:sp>
    <dsp:sp modelId="{78433D46-9964-4D7B-93E8-2B3F43FC0226}">
      <dsp:nvSpPr>
        <dsp:cNvPr id="0" name=""/>
        <dsp:cNvSpPr/>
      </dsp:nvSpPr>
      <dsp:spPr>
        <a:xfrm>
          <a:off x="8725008" y="1153021"/>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7E56D9-C3E9-4C66-9DD6-92684ED7ED87}">
      <dsp:nvSpPr>
        <dsp:cNvPr id="0" name=""/>
        <dsp:cNvSpPr/>
      </dsp:nvSpPr>
      <dsp:spPr>
        <a:xfrm>
          <a:off x="7665152" y="237553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Waste</a:t>
          </a:r>
        </a:p>
      </dsp:txBody>
      <dsp:txXfrm>
        <a:off x="7665152" y="2375534"/>
        <a:ext cx="3261093" cy="489164"/>
      </dsp:txXfrm>
    </dsp:sp>
    <dsp:sp modelId="{071B65A6-83CF-41AF-86B6-E8E1798E60AD}">
      <dsp:nvSpPr>
        <dsp:cNvPr id="0" name=""/>
        <dsp:cNvSpPr/>
      </dsp:nvSpPr>
      <dsp:spPr>
        <a:xfrm>
          <a:off x="7665152" y="2902434"/>
          <a:ext cx="3261093" cy="1373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A1F89-D3C4-42C8-B151-447EAA5EAE6C}">
      <dsp:nvSpPr>
        <dsp:cNvPr id="0" name=""/>
        <dsp:cNvSpPr/>
      </dsp:nvSpPr>
      <dsp:spPr>
        <a:xfrm>
          <a:off x="0" y="2855"/>
          <a:ext cx="353477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6D9AED-F688-4BC5-9E9A-0F37A3596AB7}">
      <dsp:nvSpPr>
        <dsp:cNvPr id="0" name=""/>
        <dsp:cNvSpPr/>
      </dsp:nvSpPr>
      <dsp:spPr>
        <a:xfrm>
          <a:off x="0" y="2855"/>
          <a:ext cx="3534770" cy="1947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TIME</a:t>
          </a:r>
        </a:p>
      </dsp:txBody>
      <dsp:txXfrm>
        <a:off x="0" y="2855"/>
        <a:ext cx="3534770" cy="1947585"/>
      </dsp:txXfrm>
    </dsp:sp>
    <dsp:sp modelId="{0CC29D1F-7B99-41B8-A977-8F1AD07651BB}">
      <dsp:nvSpPr>
        <dsp:cNvPr id="0" name=""/>
        <dsp:cNvSpPr/>
      </dsp:nvSpPr>
      <dsp:spPr>
        <a:xfrm>
          <a:off x="0" y="1950441"/>
          <a:ext cx="353477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8DB1A1C-E46B-4E92-B14E-566EFCF7C6DD}">
      <dsp:nvSpPr>
        <dsp:cNvPr id="0" name=""/>
        <dsp:cNvSpPr/>
      </dsp:nvSpPr>
      <dsp:spPr>
        <a:xfrm>
          <a:off x="0" y="1950441"/>
          <a:ext cx="3534770" cy="1947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TEMPERATURE</a:t>
          </a:r>
        </a:p>
      </dsp:txBody>
      <dsp:txXfrm>
        <a:off x="0" y="1950441"/>
        <a:ext cx="3534770" cy="1947585"/>
      </dsp:txXfrm>
    </dsp:sp>
    <dsp:sp modelId="{FF01872C-3254-491A-958B-19E9AC585905}">
      <dsp:nvSpPr>
        <dsp:cNvPr id="0" name=""/>
        <dsp:cNvSpPr/>
      </dsp:nvSpPr>
      <dsp:spPr>
        <a:xfrm>
          <a:off x="0" y="3898026"/>
          <a:ext cx="353477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830A36-D144-413D-8700-FC423D20685E}">
      <dsp:nvSpPr>
        <dsp:cNvPr id="0" name=""/>
        <dsp:cNvSpPr/>
      </dsp:nvSpPr>
      <dsp:spPr>
        <a:xfrm>
          <a:off x="0" y="3898026"/>
          <a:ext cx="3534770" cy="1947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INITIAL MICRO LOAD</a:t>
          </a:r>
        </a:p>
      </dsp:txBody>
      <dsp:txXfrm>
        <a:off x="0" y="3898026"/>
        <a:ext cx="3534770" cy="19475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9585A-66B4-4168-9EFD-734D9D856C0A}">
      <dsp:nvSpPr>
        <dsp:cNvPr id="0" name=""/>
        <dsp:cNvSpPr/>
      </dsp:nvSpPr>
      <dsp:spPr>
        <a:xfrm>
          <a:off x="0" y="2530579"/>
          <a:ext cx="10927829" cy="16603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Key Features:</a:t>
          </a:r>
        </a:p>
      </dsp:txBody>
      <dsp:txXfrm>
        <a:off x="0" y="2530579"/>
        <a:ext cx="10927829" cy="896580"/>
      </dsp:txXfrm>
    </dsp:sp>
    <dsp:sp modelId="{58CB048D-FC58-4AA1-B950-B293529E3722}">
      <dsp:nvSpPr>
        <dsp:cNvPr id="0" name=""/>
        <dsp:cNvSpPr/>
      </dsp:nvSpPr>
      <dsp:spPr>
        <a:xfrm>
          <a:off x="0" y="3393953"/>
          <a:ext cx="2731957" cy="76375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Sensory analysis (Color, Odor, Surface Texture, Purge)</a:t>
          </a:r>
        </a:p>
      </dsp:txBody>
      <dsp:txXfrm>
        <a:off x="0" y="3393953"/>
        <a:ext cx="2731957" cy="763753"/>
      </dsp:txXfrm>
    </dsp:sp>
    <dsp:sp modelId="{9471DC22-4D88-4E8C-AC1F-FCE7B1E417E1}">
      <dsp:nvSpPr>
        <dsp:cNvPr id="0" name=""/>
        <dsp:cNvSpPr/>
      </dsp:nvSpPr>
      <dsp:spPr>
        <a:xfrm>
          <a:off x="2731957" y="3393953"/>
          <a:ext cx="2731957" cy="76375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Package Integrity</a:t>
          </a:r>
        </a:p>
      </dsp:txBody>
      <dsp:txXfrm>
        <a:off x="2731957" y="3393953"/>
        <a:ext cx="2731957" cy="763753"/>
      </dsp:txXfrm>
    </dsp:sp>
    <dsp:sp modelId="{2B75BA87-5D48-49AF-937F-0FA540493AC4}">
      <dsp:nvSpPr>
        <dsp:cNvPr id="0" name=""/>
        <dsp:cNvSpPr/>
      </dsp:nvSpPr>
      <dsp:spPr>
        <a:xfrm>
          <a:off x="5463914" y="3393953"/>
          <a:ext cx="2731957" cy="76375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Age</a:t>
          </a:r>
        </a:p>
      </dsp:txBody>
      <dsp:txXfrm>
        <a:off x="5463914" y="3393953"/>
        <a:ext cx="2731957" cy="763753"/>
      </dsp:txXfrm>
    </dsp:sp>
    <dsp:sp modelId="{1995BE7B-4DEA-4A16-8B4F-6635F3CDA3FE}">
      <dsp:nvSpPr>
        <dsp:cNvPr id="0" name=""/>
        <dsp:cNvSpPr/>
      </dsp:nvSpPr>
      <dsp:spPr>
        <a:xfrm>
          <a:off x="8195871" y="3393953"/>
          <a:ext cx="2731957" cy="76375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Micro Load (TPC Value)</a:t>
          </a:r>
        </a:p>
      </dsp:txBody>
      <dsp:txXfrm>
        <a:off x="8195871" y="3393953"/>
        <a:ext cx="2731957" cy="763753"/>
      </dsp:txXfrm>
    </dsp:sp>
    <dsp:sp modelId="{D5E15A6B-3603-4330-BB71-4BDFC4995F89}">
      <dsp:nvSpPr>
        <dsp:cNvPr id="0" name=""/>
        <dsp:cNvSpPr/>
      </dsp:nvSpPr>
      <dsp:spPr>
        <a:xfrm rot="10800000">
          <a:off x="0" y="1890"/>
          <a:ext cx="10927829" cy="255359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Determine if we can accurately predict shelf life by evaluating key features of historical shelf-life data </a:t>
          </a:r>
        </a:p>
      </dsp:txBody>
      <dsp:txXfrm rot="10800000">
        <a:off x="0" y="1890"/>
        <a:ext cx="10927829" cy="1659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01D9F-C10F-44E0-B628-6FED89CE677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CF325-1A77-4416-92D3-E9C5647CE0C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Data Processing / Cleansing</a:t>
          </a:r>
        </a:p>
      </dsp:txBody>
      <dsp:txXfrm>
        <a:off x="0" y="675"/>
        <a:ext cx="6900512" cy="1106957"/>
      </dsp:txXfrm>
    </dsp:sp>
    <dsp:sp modelId="{86F57E64-6FE8-4350-9178-6904CF71E93A}">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78C74-4F7E-4DBF-B880-42FD8A86D83F}">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Exploratory Data Analysis</a:t>
          </a:r>
        </a:p>
      </dsp:txBody>
      <dsp:txXfrm>
        <a:off x="0" y="1107633"/>
        <a:ext cx="6900512" cy="1106957"/>
      </dsp:txXfrm>
    </dsp:sp>
    <dsp:sp modelId="{0908680A-E926-4FE2-8F80-5CEA138C4ED4}">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26D72-EB48-4C3D-8FAD-02290CD40DAF}">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Model Selection</a:t>
          </a:r>
        </a:p>
      </dsp:txBody>
      <dsp:txXfrm>
        <a:off x="0" y="2214591"/>
        <a:ext cx="6900512" cy="1106957"/>
      </dsp:txXfrm>
    </dsp:sp>
    <dsp:sp modelId="{28520F2B-40FF-47B3-94C7-C365B2C216E7}">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D80F5-6946-4B6D-B406-B1F3C8852EF8}">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Model Training / Testing</a:t>
          </a:r>
        </a:p>
      </dsp:txBody>
      <dsp:txXfrm>
        <a:off x="0" y="3321549"/>
        <a:ext cx="6900512" cy="1106957"/>
      </dsp:txXfrm>
    </dsp:sp>
    <dsp:sp modelId="{7DDFEF8F-0B03-45CC-A7E2-1CDF5B384BE1}">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1904D4-29A8-4977-B9D2-31632650DCD2}">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Validation / Conclusion</a:t>
          </a:r>
        </a:p>
      </dsp:txBody>
      <dsp:txXfrm>
        <a:off x="0" y="4428507"/>
        <a:ext cx="6900512" cy="1106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A58B1-9BDE-49C9-8EC6-C12471C30DD8}">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1D8D03-007E-4DA3-96E1-8D574D0FC68B}">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Key factors affecting shelf life</a:t>
          </a:r>
        </a:p>
      </dsp:txBody>
      <dsp:txXfrm>
        <a:off x="333914" y="2276522"/>
        <a:ext cx="1800000" cy="720000"/>
      </dsp:txXfrm>
    </dsp:sp>
    <dsp:sp modelId="{A3D7C78D-505A-48B0-AE7A-5E5FA135985C}">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9805F2-9FCF-4226-83E4-BAFB23D78940}">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Predictive model development</a:t>
          </a:r>
        </a:p>
      </dsp:txBody>
      <dsp:txXfrm>
        <a:off x="2448914" y="2276522"/>
        <a:ext cx="1800000" cy="720000"/>
      </dsp:txXfrm>
    </dsp:sp>
    <dsp:sp modelId="{5FA41369-3F51-4B5E-AE6B-2E69C7272A43}">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B6BEDE-5096-4915-9A68-8120AA2B0CD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Model accuracy and reliability</a:t>
          </a:r>
        </a:p>
      </dsp:txBody>
      <dsp:txXfrm>
        <a:off x="4563914" y="2276522"/>
        <a:ext cx="1800000" cy="720000"/>
      </dsp:txXfrm>
    </dsp:sp>
    <dsp:sp modelId="{FFABE072-B999-49AB-BAB9-5B3A307552BE}">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0314B-73E0-4F75-8F6D-2EFC25CE2D7C}">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Valuable insight to improving production strategies</a:t>
          </a:r>
        </a:p>
      </dsp:txBody>
      <dsp:txXfrm>
        <a:off x="6678914" y="2276522"/>
        <a:ext cx="1800000" cy="720000"/>
      </dsp:txXfrm>
    </dsp:sp>
    <dsp:sp modelId="{694033BD-9E09-435D-8E54-B0395F228471}">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B900E-71C8-4F82-8272-2B74B7402D26}">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Addressing data bias and ethical strategies</a:t>
          </a:r>
        </a:p>
      </dsp:txBody>
      <dsp:txXfrm>
        <a:off x="8793914" y="2276522"/>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B6BF6-2D67-48A6-9269-E93193317DD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F3964-B6E0-4238-96A7-03259AB6D49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49079-0BD0-49C4-81CA-D3E511C6A6A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Variability in processing</a:t>
          </a:r>
        </a:p>
      </dsp:txBody>
      <dsp:txXfrm>
        <a:off x="1435590" y="531"/>
        <a:ext cx="9080009" cy="1242935"/>
      </dsp:txXfrm>
    </dsp:sp>
    <dsp:sp modelId="{254A9C47-3DCC-4E57-97CD-836289099C5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BD713-458F-402E-92B8-C617C423DCD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4C297-C4A6-46F4-A261-1C3AF9078B4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Organoleptic or sensory bias</a:t>
          </a:r>
        </a:p>
      </dsp:txBody>
      <dsp:txXfrm>
        <a:off x="1435590" y="1554201"/>
        <a:ext cx="9080009" cy="1242935"/>
      </dsp:txXfrm>
    </dsp:sp>
    <dsp:sp modelId="{1AEA4A96-3DDC-4C76-A3DB-6A3B1F2499F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D499B-2C22-4124-8E2E-2D6C402605B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0502D-8274-400B-AF24-FDC97671E08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Variability in product type</a:t>
          </a:r>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8DFFD-FB0A-4163-9FEA-7574DD178067}">
      <dsp:nvSpPr>
        <dsp:cNvPr id="0" name=""/>
        <dsp:cNvSpPr/>
      </dsp:nvSpPr>
      <dsp:spPr>
        <a:xfrm>
          <a:off x="909581" y="509165"/>
          <a:ext cx="1259653" cy="12596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0D3F3C-8467-461A-AD9C-59B2FFB468E9}">
      <dsp:nvSpPr>
        <dsp:cNvPr id="0" name=""/>
        <dsp:cNvSpPr/>
      </dsp:nvSpPr>
      <dsp:spPr>
        <a:xfrm>
          <a:off x="139792" y="2153156"/>
          <a:ext cx="27992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2023 Shelf-Life data collected between 6 pork processing locations</a:t>
          </a:r>
        </a:p>
      </dsp:txBody>
      <dsp:txXfrm>
        <a:off x="139792" y="2153156"/>
        <a:ext cx="2799230" cy="720000"/>
      </dsp:txXfrm>
    </dsp:sp>
    <dsp:sp modelId="{3A5DDDBC-2B04-4C62-B14C-5ACA15FE42C4}">
      <dsp:nvSpPr>
        <dsp:cNvPr id="0" name=""/>
        <dsp:cNvSpPr/>
      </dsp:nvSpPr>
      <dsp:spPr>
        <a:xfrm>
          <a:off x="4198677" y="509165"/>
          <a:ext cx="1259653" cy="12596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46AD57-1702-410E-BF25-6F66EF175872}">
      <dsp:nvSpPr>
        <dsp:cNvPr id="0" name=""/>
        <dsp:cNvSpPr/>
      </dsp:nvSpPr>
      <dsp:spPr>
        <a:xfrm>
          <a:off x="3428889" y="2153156"/>
          <a:ext cx="279923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7495 Total Records</a:t>
          </a:r>
        </a:p>
      </dsp:txBody>
      <dsp:txXfrm>
        <a:off x="3428889" y="2153156"/>
        <a:ext cx="2799230" cy="720000"/>
      </dsp:txXfrm>
    </dsp:sp>
    <dsp:sp modelId="{76BFFF18-7D38-4BA6-9C73-F78F65C76162}">
      <dsp:nvSpPr>
        <dsp:cNvPr id="0" name=""/>
        <dsp:cNvSpPr/>
      </dsp:nvSpPr>
      <dsp:spPr>
        <a:xfrm>
          <a:off x="2554129" y="3572963"/>
          <a:ext cx="1259653" cy="12596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AF5E4-2CF4-4BB0-9B4B-66EE4E15A1D4}">
      <dsp:nvSpPr>
        <dsp:cNvPr id="0" name=""/>
        <dsp:cNvSpPr/>
      </dsp:nvSpPr>
      <dsp:spPr>
        <a:xfrm>
          <a:off x="2058973" y="4907757"/>
          <a:ext cx="2418087" cy="63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17 Original Features</a:t>
          </a:r>
        </a:p>
        <a:p>
          <a:pPr marL="0" lvl="0" indent="0" algn="ctr" defTabSz="666750">
            <a:spcBef>
              <a:spcPct val="0"/>
            </a:spcBef>
            <a:spcAft>
              <a:spcPct val="35000"/>
            </a:spcAft>
            <a:buNone/>
          </a:pPr>
          <a:endParaRPr lang="en-US" sz="1500" kern="1200" dirty="0"/>
        </a:p>
      </dsp:txBody>
      <dsp:txXfrm>
        <a:off x="2058973" y="4907757"/>
        <a:ext cx="2418087" cy="638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12000-5450-4340-9058-224D77A4867A}">
      <dsp:nvSpPr>
        <dsp:cNvPr id="0" name=""/>
        <dsp:cNvSpPr/>
      </dsp:nvSpPr>
      <dsp:spPr>
        <a:xfrm>
          <a:off x="5122" y="125192"/>
          <a:ext cx="1963594" cy="58253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Anonymity</a:t>
          </a:r>
        </a:p>
      </dsp:txBody>
      <dsp:txXfrm>
        <a:off x="5122" y="125192"/>
        <a:ext cx="1963594" cy="582539"/>
      </dsp:txXfrm>
    </dsp:sp>
    <dsp:sp modelId="{10FC0430-38A6-4717-B8A6-7FF4CAD173B0}">
      <dsp:nvSpPr>
        <dsp:cNvPr id="0" name=""/>
        <dsp:cNvSpPr/>
      </dsp:nvSpPr>
      <dsp:spPr>
        <a:xfrm>
          <a:off x="5122" y="707732"/>
          <a:ext cx="1963594" cy="335987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Location specific items were altered to keep company and location information anonymous</a:t>
          </a:r>
        </a:p>
      </dsp:txBody>
      <dsp:txXfrm>
        <a:off x="5122" y="707732"/>
        <a:ext cx="1963594" cy="3359879"/>
      </dsp:txXfrm>
    </dsp:sp>
    <dsp:sp modelId="{149FB94C-0181-4AEA-AD18-A43E08E30DEF}">
      <dsp:nvSpPr>
        <dsp:cNvPr id="0" name=""/>
        <dsp:cNvSpPr/>
      </dsp:nvSpPr>
      <dsp:spPr>
        <a:xfrm>
          <a:off x="2243619" y="125192"/>
          <a:ext cx="1963594" cy="582539"/>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Missing / Duplicate Values</a:t>
          </a:r>
        </a:p>
      </dsp:txBody>
      <dsp:txXfrm>
        <a:off x="2243619" y="125192"/>
        <a:ext cx="1963594" cy="582539"/>
      </dsp:txXfrm>
    </dsp:sp>
    <dsp:sp modelId="{348DF390-8DE1-4DC6-9B81-27D9A73480BC}">
      <dsp:nvSpPr>
        <dsp:cNvPr id="0" name=""/>
        <dsp:cNvSpPr/>
      </dsp:nvSpPr>
      <dsp:spPr>
        <a:xfrm>
          <a:off x="2243619" y="707732"/>
          <a:ext cx="1963594" cy="3359879"/>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The data set was examined for missing / duplicate values. The column listed as “Purge” contained a high percentage of missing values (64%) and therefore was dropped from the dataset. No duplicate values were observed. </a:t>
          </a:r>
        </a:p>
      </dsp:txBody>
      <dsp:txXfrm>
        <a:off x="2243619" y="707732"/>
        <a:ext cx="1963594" cy="3359879"/>
      </dsp:txXfrm>
    </dsp:sp>
    <dsp:sp modelId="{8AAF232C-F5F0-4499-9962-B61CAE57E9CB}">
      <dsp:nvSpPr>
        <dsp:cNvPr id="0" name=""/>
        <dsp:cNvSpPr/>
      </dsp:nvSpPr>
      <dsp:spPr>
        <a:xfrm>
          <a:off x="4482117" y="125192"/>
          <a:ext cx="1963594" cy="582539"/>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Non-relevant Data</a:t>
          </a:r>
        </a:p>
      </dsp:txBody>
      <dsp:txXfrm>
        <a:off x="4482117" y="125192"/>
        <a:ext cx="1963594" cy="582539"/>
      </dsp:txXfrm>
    </dsp:sp>
    <dsp:sp modelId="{8F5B8FDC-91CE-473A-B01B-DB87C615E96F}">
      <dsp:nvSpPr>
        <dsp:cNvPr id="0" name=""/>
        <dsp:cNvSpPr/>
      </dsp:nvSpPr>
      <dsp:spPr>
        <a:xfrm>
          <a:off x="4482117" y="707732"/>
          <a:ext cx="1963594" cy="335987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Columns containing record specific identifiers (record number, entry dates / times, row numbers, etc) were eliminated as they were not relevant to the problem statement or objective. </a:t>
          </a:r>
        </a:p>
      </dsp:txBody>
      <dsp:txXfrm>
        <a:off x="4482117" y="707732"/>
        <a:ext cx="1963594" cy="3359879"/>
      </dsp:txXfrm>
    </dsp:sp>
    <dsp:sp modelId="{1D9C4F48-C81A-474F-B420-299D4AE0D775}">
      <dsp:nvSpPr>
        <dsp:cNvPr id="0" name=""/>
        <dsp:cNvSpPr/>
      </dsp:nvSpPr>
      <dsp:spPr>
        <a:xfrm>
          <a:off x="6720614" y="125192"/>
          <a:ext cx="1963594" cy="582539"/>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Feature Engineering</a:t>
          </a:r>
        </a:p>
      </dsp:txBody>
      <dsp:txXfrm>
        <a:off x="6720614" y="125192"/>
        <a:ext cx="1963594" cy="582539"/>
      </dsp:txXfrm>
    </dsp:sp>
    <dsp:sp modelId="{97CDAACC-85A0-4B99-8957-3BEBDA5F4C44}">
      <dsp:nvSpPr>
        <dsp:cNvPr id="0" name=""/>
        <dsp:cNvSpPr/>
      </dsp:nvSpPr>
      <dsp:spPr>
        <a:xfrm>
          <a:off x="6720614" y="707732"/>
          <a:ext cx="1963594" cy="3359879"/>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Categorical variables such as ‘Product Condition’ were converted to numerical formats using encoding to prep for modeling.</a:t>
          </a:r>
        </a:p>
        <a:p>
          <a:pPr marL="171450" lvl="1" indent="-171450" algn="l" defTabSz="711200">
            <a:lnSpc>
              <a:spcPct val="90000"/>
            </a:lnSpc>
            <a:spcBef>
              <a:spcPct val="0"/>
            </a:spcBef>
            <a:spcAft>
              <a:spcPct val="15000"/>
            </a:spcAft>
            <a:buChar char="•"/>
          </a:pPr>
          <a:r>
            <a:rPr lang="en-US" sz="1600" kern="1200"/>
            <a:t>Dummy variables were created for organoleptic results.</a:t>
          </a:r>
        </a:p>
      </dsp:txBody>
      <dsp:txXfrm>
        <a:off x="6720614" y="707732"/>
        <a:ext cx="1963594" cy="3359879"/>
      </dsp:txXfrm>
    </dsp:sp>
    <dsp:sp modelId="{92B71575-A237-48D3-920C-2A511CF447D8}">
      <dsp:nvSpPr>
        <dsp:cNvPr id="0" name=""/>
        <dsp:cNvSpPr/>
      </dsp:nvSpPr>
      <dsp:spPr>
        <a:xfrm>
          <a:off x="8959112" y="125192"/>
          <a:ext cx="1963594" cy="58253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t>Data Split / Scaling</a:t>
          </a:r>
        </a:p>
      </dsp:txBody>
      <dsp:txXfrm>
        <a:off x="8959112" y="125192"/>
        <a:ext cx="1963594" cy="582539"/>
      </dsp:txXfrm>
    </dsp:sp>
    <dsp:sp modelId="{7C3FB37A-D85E-4E76-8D01-2E40863403A4}">
      <dsp:nvSpPr>
        <dsp:cNvPr id="0" name=""/>
        <dsp:cNvSpPr/>
      </dsp:nvSpPr>
      <dsp:spPr>
        <a:xfrm>
          <a:off x="8959112" y="707732"/>
          <a:ext cx="1963594" cy="335987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Data was split into train and testing set using 80 / 20 data split</a:t>
          </a:r>
        </a:p>
        <a:p>
          <a:pPr marL="171450" lvl="1" indent="-171450" algn="l" defTabSz="711200">
            <a:lnSpc>
              <a:spcPct val="90000"/>
            </a:lnSpc>
            <a:spcBef>
              <a:spcPct val="0"/>
            </a:spcBef>
            <a:spcAft>
              <a:spcPct val="15000"/>
            </a:spcAft>
            <a:buChar char="•"/>
          </a:pPr>
          <a:r>
            <a:rPr lang="en-US" sz="1600" kern="1200"/>
            <a:t>Data was then scaled to align values using standard scaler.</a:t>
          </a:r>
        </a:p>
      </dsp:txBody>
      <dsp:txXfrm>
        <a:off x="8959112" y="707732"/>
        <a:ext cx="1963594" cy="33598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56B50-3865-45E1-A956-676E11AB2C13}">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1C654-0271-4C76-95DE-674B3702F84C}">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Logistic Regression</a:t>
          </a:r>
          <a:endParaRPr lang="en-US" sz="2300" kern="1200"/>
        </a:p>
      </dsp:txBody>
      <dsp:txXfrm>
        <a:off x="569079" y="2427788"/>
        <a:ext cx="2072362" cy="720000"/>
      </dsp:txXfrm>
    </dsp:sp>
    <dsp:sp modelId="{A920FCEE-0FF1-4473-8D63-E976DB30B027}">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39CC8-6BBB-4968-BAA1-18462F43B588}">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Support Vector Machines (SVM)</a:t>
          </a:r>
          <a:endParaRPr lang="en-US" sz="2300" kern="1200"/>
        </a:p>
      </dsp:txBody>
      <dsp:txXfrm>
        <a:off x="3004105" y="2427788"/>
        <a:ext cx="2072362" cy="720000"/>
      </dsp:txXfrm>
    </dsp:sp>
    <dsp:sp modelId="{74AEBDAE-CC1B-4443-8EA6-7C05DAA2772C}">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AFF38A-39CC-4353-9FE6-A86A22F04CC5}">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K-Nearest Neighbors (KNN)</a:t>
          </a:r>
          <a:endParaRPr lang="en-US" sz="2300" kern="1200"/>
        </a:p>
      </dsp:txBody>
      <dsp:txXfrm>
        <a:off x="5439131" y="2427788"/>
        <a:ext cx="2072362" cy="720000"/>
      </dsp:txXfrm>
    </dsp:sp>
    <dsp:sp modelId="{9C8DAB7F-C1CF-41E2-9549-CFFE56BCF9C5}">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19A227-8921-4969-8376-A2357333BF34}">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Random Forest.</a:t>
          </a:r>
          <a:endParaRPr lang="en-US" sz="2300" kern="120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DE6F2-BE5A-45F1-9ED2-EAECCCD73C1E}"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A21EF-25D2-4C7E-95BB-BE7ADF4122E7}" type="slidenum">
              <a:rPr lang="en-US" smtClean="0"/>
              <a:t>‹#›</a:t>
            </a:fld>
            <a:endParaRPr lang="en-US"/>
          </a:p>
        </p:txBody>
      </p:sp>
    </p:spTree>
    <p:extLst>
      <p:ext uri="{BB962C8B-B14F-4D97-AF65-F5344CB8AC3E}">
        <p14:creationId xmlns:p14="http://schemas.microsoft.com/office/powerpoint/2010/main" val="235073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experience: Ensuring food safety and preventing foodborne illnesses. It also plays a key role in maintaining sensory and nutritional quality of food products meeting customer expectations.</a:t>
            </a:r>
          </a:p>
          <a:p>
            <a:r>
              <a:rPr lang="en-US" dirty="0"/>
              <a:t>Economic Impact: Brand Protection, Full potential use of the product, Extend sales time, expand sales territory</a:t>
            </a:r>
          </a:p>
          <a:p>
            <a:r>
              <a:rPr lang="en-US" dirty="0"/>
              <a:t>Waste: If you can maximize product shelf life you, maximize the use of the product and reduce amount of product waste.</a:t>
            </a:r>
          </a:p>
        </p:txBody>
      </p:sp>
      <p:sp>
        <p:nvSpPr>
          <p:cNvPr id="4" name="Slide Number Placeholder 3"/>
          <p:cNvSpPr>
            <a:spLocks noGrp="1"/>
          </p:cNvSpPr>
          <p:nvPr>
            <p:ph type="sldNum" sz="quarter" idx="5"/>
          </p:nvPr>
        </p:nvSpPr>
        <p:spPr/>
        <p:txBody>
          <a:bodyPr/>
          <a:lstStyle/>
          <a:p>
            <a:fld id="{160A21EF-25D2-4C7E-95BB-BE7ADF4122E7}" type="slidenum">
              <a:rPr lang="en-US" smtClean="0"/>
              <a:t>2</a:t>
            </a:fld>
            <a:endParaRPr lang="en-US"/>
          </a:p>
        </p:txBody>
      </p:sp>
    </p:spTree>
    <p:extLst>
      <p:ext uri="{BB962C8B-B14F-4D97-AF65-F5344CB8AC3E}">
        <p14:creationId xmlns:p14="http://schemas.microsoft.com/office/powerpoint/2010/main" val="3305802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Arial" panose="020B0604020202020204" pitchFamily="34" charset="0"/>
              </a:rPr>
              <a:t>The cumulative variance explained by the principal components shows how much of the total dataset variance is captured as we include more components: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panose="020B0604020202020204" pitchFamily="34" charset="0"/>
              </a:rPr>
              <a:t>With just the first component, 63.88% of the dataset variance is explained.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panose="020B0604020202020204" pitchFamily="34" charset="0"/>
              </a:rPr>
              <a:t>Adding the second component increases this to 74.24%.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panose="020B0604020202020204" pitchFamily="34" charset="0"/>
              </a:rPr>
              <a:t>Including up to the third component reaches 83.01%, and so forth. </a:t>
            </a:r>
          </a:p>
          <a:p>
            <a:pPr algn="l" rtl="0" fontAlgn="base"/>
            <a:r>
              <a:rPr lang="en-US" sz="1800" b="0" i="0" dirty="0">
                <a:solidFill>
                  <a:srgbClr val="000000"/>
                </a:solidFill>
                <a:effectLst/>
                <a:latin typeface="Arial" panose="020B0604020202020204" pitchFamily="34" charset="0"/>
              </a:rPr>
              <a:t>Cumulative Proportions: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panose="020B0604020202020204" pitchFamily="34" charset="0"/>
              </a:rPr>
              <a:t>By the time we include the first 12 components, virtually all (99.99%) of the dataset's variance is accounted for. This comprehensive coverage suggests that we can achieve nearly full information retention with just 12 out of the 16 components, though practically, focusing on the first few may be sufficient for most analytical purposes due to diminishing returns in explained variance with each additional component. </a:t>
            </a:r>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160A21EF-25D2-4C7E-95BB-BE7ADF4122E7}" type="slidenum">
              <a:rPr lang="en-US" smtClean="0"/>
              <a:t>14</a:t>
            </a:fld>
            <a:endParaRPr lang="en-US"/>
          </a:p>
        </p:txBody>
      </p:sp>
    </p:spTree>
    <p:extLst>
      <p:ext uri="{BB962C8B-B14F-4D97-AF65-F5344CB8AC3E}">
        <p14:creationId xmlns:p14="http://schemas.microsoft.com/office/powerpoint/2010/main" val="291295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WordVisi_MSFontService"/>
              </a:rPr>
              <a:t>A variety of models were considered.</a:t>
            </a:r>
          </a:p>
          <a:p>
            <a:r>
              <a:rPr lang="en-US" b="0" i="0" dirty="0">
                <a:solidFill>
                  <a:srgbClr val="000000"/>
                </a:solidFill>
                <a:effectLst/>
                <a:latin typeface="WordVisi_MSFontService"/>
              </a:rPr>
              <a:t>Each model was chosen based on its ability to handle binary classification tasks effectively.</a:t>
            </a:r>
          </a:p>
          <a:p>
            <a:r>
              <a:rPr lang="en-US" sz="1800" b="0" i="0" dirty="0">
                <a:solidFill>
                  <a:srgbClr val="000000"/>
                </a:solidFill>
                <a:effectLst/>
                <a:latin typeface="Arial" panose="020B0604020202020204" pitchFamily="34" charset="0"/>
              </a:rPr>
              <a:t>Cross-Validation and Hyperparameter Tuning: The models were evaluated using cross-validation to ensure that the model performance is stable across different subsets of the dataset. Hyperparameters were tuned using </a:t>
            </a:r>
            <a:r>
              <a:rPr lang="en-US" sz="1800" b="0" i="0" dirty="0" err="1">
                <a:solidFill>
                  <a:srgbClr val="000000"/>
                </a:solidFill>
                <a:effectLst/>
                <a:latin typeface="Arial" panose="020B0604020202020204" pitchFamily="34" charset="0"/>
              </a:rPr>
              <a:t>GridSearchCV</a:t>
            </a:r>
            <a:r>
              <a:rPr lang="en-US" sz="1800" b="0" i="0" dirty="0">
                <a:solidFill>
                  <a:srgbClr val="000000"/>
                </a:solidFill>
                <a:effectLst/>
                <a:latin typeface="Arial" panose="020B0604020202020204" pitchFamily="34" charset="0"/>
              </a:rPr>
              <a:t> to find the optimal settings for each model.</a:t>
            </a:r>
            <a:endParaRPr lang="en-US" dirty="0"/>
          </a:p>
        </p:txBody>
      </p:sp>
      <p:sp>
        <p:nvSpPr>
          <p:cNvPr id="4" name="Slide Number Placeholder 3"/>
          <p:cNvSpPr>
            <a:spLocks noGrp="1"/>
          </p:cNvSpPr>
          <p:nvPr>
            <p:ph type="sldNum" sz="quarter" idx="5"/>
          </p:nvPr>
        </p:nvSpPr>
        <p:spPr/>
        <p:txBody>
          <a:bodyPr/>
          <a:lstStyle/>
          <a:p>
            <a:fld id="{160A21EF-25D2-4C7E-95BB-BE7ADF4122E7}" type="slidenum">
              <a:rPr lang="en-US" smtClean="0"/>
              <a:t>15</a:t>
            </a:fld>
            <a:endParaRPr lang="en-US"/>
          </a:p>
        </p:txBody>
      </p:sp>
    </p:spTree>
    <p:extLst>
      <p:ext uri="{BB962C8B-B14F-4D97-AF65-F5344CB8AC3E}">
        <p14:creationId xmlns:p14="http://schemas.microsoft.com/office/powerpoint/2010/main" val="1363545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use of the logistic regression model with the original dataset, we can see the model does a fine job of predicting the </a:t>
            </a:r>
            <a:r>
              <a:rPr lang="en-US" dirty="0" err="1"/>
              <a:t>TPC_Value</a:t>
            </a:r>
            <a:r>
              <a:rPr lang="en-US" dirty="0"/>
              <a:t> and Age of the product at which the product goes from good to bad with an 80% confidence level. </a:t>
            </a:r>
          </a:p>
        </p:txBody>
      </p:sp>
      <p:sp>
        <p:nvSpPr>
          <p:cNvPr id="4" name="Slide Number Placeholder 3"/>
          <p:cNvSpPr>
            <a:spLocks noGrp="1"/>
          </p:cNvSpPr>
          <p:nvPr>
            <p:ph type="sldNum" sz="quarter" idx="5"/>
          </p:nvPr>
        </p:nvSpPr>
        <p:spPr/>
        <p:txBody>
          <a:bodyPr/>
          <a:lstStyle/>
          <a:p>
            <a:fld id="{160A21EF-25D2-4C7E-95BB-BE7ADF4122E7}" type="slidenum">
              <a:rPr lang="en-US" smtClean="0"/>
              <a:t>21</a:t>
            </a:fld>
            <a:endParaRPr lang="en-US"/>
          </a:p>
        </p:txBody>
      </p:sp>
    </p:spTree>
    <p:extLst>
      <p:ext uri="{BB962C8B-B14F-4D97-AF65-F5344CB8AC3E}">
        <p14:creationId xmlns:p14="http://schemas.microsoft.com/office/powerpoint/2010/main" val="377698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Processing factors include the overall industrial practices that can influence the ultimate length of shelf life of a product. In this case Pork. From the moment the animal is harvested, meat / muscle begins to degenerate or break down. To slow this process, and maximize use of the product, a manufacturer must follow strong procedures to keep the product clean, cold, and moving. If initial micro load can be reduced to a minimum, there less food spoilage micros that cause breakdown of the product. Reducing and maintaining low temperatures can reduce or inhibit micro activity to flourish and spoil the product. And therefore, the speed from harvest to chilling in a clean an efficient environment can maximize meat product shelf life.</a:t>
            </a:r>
          </a:p>
        </p:txBody>
      </p:sp>
      <p:sp>
        <p:nvSpPr>
          <p:cNvPr id="4" name="Slide Number Placeholder 3"/>
          <p:cNvSpPr>
            <a:spLocks noGrp="1"/>
          </p:cNvSpPr>
          <p:nvPr>
            <p:ph type="sldNum" sz="quarter" idx="5"/>
          </p:nvPr>
        </p:nvSpPr>
        <p:spPr/>
        <p:txBody>
          <a:bodyPr/>
          <a:lstStyle/>
          <a:p>
            <a:fld id="{160A21EF-25D2-4C7E-95BB-BE7ADF4122E7}" type="slidenum">
              <a:rPr lang="en-US" smtClean="0"/>
              <a:t>3</a:t>
            </a:fld>
            <a:endParaRPr lang="en-US"/>
          </a:p>
        </p:txBody>
      </p:sp>
    </p:spTree>
    <p:extLst>
      <p:ext uri="{BB962C8B-B14F-4D97-AF65-F5344CB8AC3E}">
        <p14:creationId xmlns:p14="http://schemas.microsoft.com/office/powerpoint/2010/main" val="82157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indicators that meat or meat product has become spoiled are organoleptic features such as Odor, Color, Texture, or Purge. Product may have an off odor, or rotten egg type of odor when the product begins to show off condition. More extreme would be a strong sulfurous or putrid odor. Color may vary from a lighter or grey color to a brown or green color in extreme cases. Surface texture may range from dry or tacky to slimy with a film. And an excess amount of purge in the packaging my indicate further break down of the meat product resulting in tough product or an unfavorable eating experience. </a:t>
            </a:r>
          </a:p>
        </p:txBody>
      </p:sp>
      <p:sp>
        <p:nvSpPr>
          <p:cNvPr id="4" name="Slide Number Placeholder 3"/>
          <p:cNvSpPr>
            <a:spLocks noGrp="1"/>
          </p:cNvSpPr>
          <p:nvPr>
            <p:ph type="sldNum" sz="quarter" idx="5"/>
          </p:nvPr>
        </p:nvSpPr>
        <p:spPr/>
        <p:txBody>
          <a:bodyPr/>
          <a:lstStyle/>
          <a:p>
            <a:fld id="{160A21EF-25D2-4C7E-95BB-BE7ADF4122E7}" type="slidenum">
              <a:rPr lang="en-US" smtClean="0"/>
              <a:t>5</a:t>
            </a:fld>
            <a:endParaRPr lang="en-US"/>
          </a:p>
        </p:txBody>
      </p:sp>
    </p:spTree>
    <p:extLst>
      <p:ext uri="{BB962C8B-B14F-4D97-AF65-F5344CB8AC3E}">
        <p14:creationId xmlns:p14="http://schemas.microsoft.com/office/powerpoint/2010/main" val="345852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set our objective to determine if shelf life can be accurately predicted by evaluating these key features together. We will look at organoleptic sensory analysis along with age, packaging, and micro load to anticipate what age or micro load will target off condition product. </a:t>
            </a:r>
          </a:p>
        </p:txBody>
      </p:sp>
      <p:sp>
        <p:nvSpPr>
          <p:cNvPr id="4" name="Slide Number Placeholder 3"/>
          <p:cNvSpPr>
            <a:spLocks noGrp="1"/>
          </p:cNvSpPr>
          <p:nvPr>
            <p:ph type="sldNum" sz="quarter" idx="5"/>
          </p:nvPr>
        </p:nvSpPr>
        <p:spPr/>
        <p:txBody>
          <a:bodyPr/>
          <a:lstStyle/>
          <a:p>
            <a:fld id="{160A21EF-25D2-4C7E-95BB-BE7ADF4122E7}" type="slidenum">
              <a:rPr lang="en-US" smtClean="0"/>
              <a:t>6</a:t>
            </a:fld>
            <a:endParaRPr lang="en-US"/>
          </a:p>
        </p:txBody>
      </p:sp>
    </p:spTree>
    <p:extLst>
      <p:ext uri="{BB962C8B-B14F-4D97-AF65-F5344CB8AC3E}">
        <p14:creationId xmlns:p14="http://schemas.microsoft.com/office/powerpoint/2010/main" val="67433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Processing – Handle missing values, encode categorical variables, and normalize numerical</a:t>
            </a:r>
          </a:p>
          <a:p>
            <a:r>
              <a:rPr lang="en-US" dirty="0"/>
              <a:t>Explore data – Identify patters, correlations, key features</a:t>
            </a:r>
          </a:p>
          <a:p>
            <a:r>
              <a:rPr lang="en-US" dirty="0"/>
              <a:t>Model Selection – Find best fit model for our data type and problem statement</a:t>
            </a:r>
          </a:p>
          <a:p>
            <a:r>
              <a:rPr lang="en-US" dirty="0"/>
              <a:t>Model Training / Testing – Assess model performance</a:t>
            </a:r>
          </a:p>
          <a:p>
            <a:r>
              <a:rPr lang="en-US" dirty="0"/>
              <a:t>Validate / Conclusion – Cross validate and conclude results. </a:t>
            </a:r>
          </a:p>
        </p:txBody>
      </p:sp>
      <p:sp>
        <p:nvSpPr>
          <p:cNvPr id="4" name="Slide Number Placeholder 3"/>
          <p:cNvSpPr>
            <a:spLocks noGrp="1"/>
          </p:cNvSpPr>
          <p:nvPr>
            <p:ph type="sldNum" sz="quarter" idx="5"/>
          </p:nvPr>
        </p:nvSpPr>
        <p:spPr/>
        <p:txBody>
          <a:bodyPr/>
          <a:lstStyle/>
          <a:p>
            <a:fld id="{160A21EF-25D2-4C7E-95BB-BE7ADF4122E7}" type="slidenum">
              <a:rPr lang="en-US" smtClean="0"/>
              <a:t>7</a:t>
            </a:fld>
            <a:endParaRPr lang="en-US"/>
          </a:p>
        </p:txBody>
      </p:sp>
    </p:spTree>
    <p:extLst>
      <p:ext uri="{BB962C8B-B14F-4D97-AF65-F5344CB8AC3E}">
        <p14:creationId xmlns:p14="http://schemas.microsoft.com/office/powerpoint/2010/main" val="315176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A21EF-25D2-4C7E-95BB-BE7ADF4122E7}" type="slidenum">
              <a:rPr lang="en-US" smtClean="0"/>
              <a:t>8</a:t>
            </a:fld>
            <a:endParaRPr lang="en-US"/>
          </a:p>
        </p:txBody>
      </p:sp>
    </p:spTree>
    <p:extLst>
      <p:ext uri="{BB962C8B-B14F-4D97-AF65-F5344CB8AC3E}">
        <p14:creationId xmlns:p14="http://schemas.microsoft.com/office/powerpoint/2010/main" val="235482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Variability in Processing – The data was collected from 6 different processing facilities. Each facility may have processing or environmental influences that may introduced different processing factors that may affect shelf life (time, temp, load)</a:t>
            </a:r>
          </a:p>
          <a:p>
            <a:r>
              <a:rPr lang="en-US" dirty="0"/>
              <a:t>Organoleptic sensory bias – Sensory analysis is human perception based. Although trained technicians are established to perform organoleptic analysis and data collection, these results are acquired from different laboratories and technicians. It is possible that perception of odor, color, or texture vary from technician to technician or between labs / regions.</a:t>
            </a:r>
          </a:p>
          <a:p>
            <a:r>
              <a:rPr lang="en-US" dirty="0"/>
              <a:t>Variability in product type – several different primal types were used in the study including bone in and boneless products. These </a:t>
            </a:r>
            <a:r>
              <a:rPr lang="en-US" dirty="0" err="1"/>
              <a:t>primals</a:t>
            </a:r>
            <a:r>
              <a:rPr lang="en-US" dirty="0"/>
              <a:t> are processed in different manners and different areas. Furthermore some </a:t>
            </a:r>
            <a:r>
              <a:rPr lang="en-US" dirty="0" err="1"/>
              <a:t>primals</a:t>
            </a:r>
            <a:r>
              <a:rPr lang="en-US" dirty="0"/>
              <a:t> may require additional processing that others. It is possible that different </a:t>
            </a:r>
            <a:r>
              <a:rPr lang="en-US" dirty="0" err="1"/>
              <a:t>primals</a:t>
            </a:r>
            <a:r>
              <a:rPr lang="en-US" dirty="0"/>
              <a:t> or primal types have vary in the amount of shelf life. </a:t>
            </a:r>
          </a:p>
        </p:txBody>
      </p:sp>
      <p:sp>
        <p:nvSpPr>
          <p:cNvPr id="4" name="Slide Number Placeholder 3"/>
          <p:cNvSpPr>
            <a:spLocks noGrp="1"/>
          </p:cNvSpPr>
          <p:nvPr>
            <p:ph type="sldNum" sz="quarter" idx="5"/>
          </p:nvPr>
        </p:nvSpPr>
        <p:spPr/>
        <p:txBody>
          <a:bodyPr/>
          <a:lstStyle/>
          <a:p>
            <a:fld id="{160A21EF-25D2-4C7E-95BB-BE7ADF4122E7}" type="slidenum">
              <a:rPr lang="en-US" smtClean="0"/>
              <a:t>9</a:t>
            </a:fld>
            <a:endParaRPr lang="en-US"/>
          </a:p>
        </p:txBody>
      </p:sp>
    </p:spTree>
    <p:extLst>
      <p:ext uri="{BB962C8B-B14F-4D97-AF65-F5344CB8AC3E}">
        <p14:creationId xmlns:p14="http://schemas.microsoft.com/office/powerpoint/2010/main" val="3864459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Results revealed the scaling was successful in producing a more symmetrical distribution, thus improving the standardization for predictive modeling and ensuring the at each variable appropriately contributes during algorithm processing</a:t>
            </a:r>
          </a:p>
          <a:p>
            <a:endParaRPr lang="en-US" dirty="0"/>
          </a:p>
        </p:txBody>
      </p:sp>
      <p:sp>
        <p:nvSpPr>
          <p:cNvPr id="4" name="Slide Number Placeholder 3"/>
          <p:cNvSpPr>
            <a:spLocks noGrp="1"/>
          </p:cNvSpPr>
          <p:nvPr>
            <p:ph type="sldNum" sz="quarter" idx="5"/>
          </p:nvPr>
        </p:nvSpPr>
        <p:spPr/>
        <p:txBody>
          <a:bodyPr/>
          <a:lstStyle/>
          <a:p>
            <a:fld id="{160A21EF-25D2-4C7E-95BB-BE7ADF4122E7}" type="slidenum">
              <a:rPr lang="en-US" smtClean="0"/>
              <a:t>12</a:t>
            </a:fld>
            <a:endParaRPr lang="en-US"/>
          </a:p>
        </p:txBody>
      </p:sp>
    </p:spTree>
    <p:extLst>
      <p:ext uri="{BB962C8B-B14F-4D97-AF65-F5344CB8AC3E}">
        <p14:creationId xmlns:p14="http://schemas.microsoft.com/office/powerpoint/2010/main" val="398172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Arial" panose="020B0604020202020204" pitchFamily="34" charset="0"/>
              </a:rPr>
              <a:t>Strong Positive Correlations: Certain features like </a:t>
            </a:r>
            <a:r>
              <a:rPr lang="en-US" sz="1800" b="0" i="0" dirty="0" err="1">
                <a:solidFill>
                  <a:srgbClr val="000000"/>
                </a:solidFill>
                <a:effectLst/>
                <a:latin typeface="Arial" panose="020B0604020202020204" pitchFamily="34" charset="0"/>
              </a:rPr>
              <a:t>Odor_Good</a:t>
            </a:r>
            <a:r>
              <a:rPr lang="en-US" sz="1800" b="0" i="0" dirty="0">
                <a:solidFill>
                  <a:srgbClr val="000000"/>
                </a:solidFill>
                <a:effectLst/>
                <a:latin typeface="Arial" panose="020B0604020202020204" pitchFamily="34" charset="0"/>
              </a:rPr>
              <a:t> and Age show stronger positive correlations with Product Condition, suggesting they are good predictors for whether a product will be acceptable.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Arial" panose="020B0604020202020204" pitchFamily="34" charset="0"/>
              </a:rPr>
              <a:t>Negative or Low Correlations: Features such as </a:t>
            </a:r>
            <a:r>
              <a:rPr lang="en-US" sz="1800" b="0" i="0" dirty="0" err="1">
                <a:solidFill>
                  <a:srgbClr val="000000"/>
                </a:solidFill>
                <a:effectLst/>
                <a:latin typeface="Arial" panose="020B0604020202020204" pitchFamily="34" charset="0"/>
              </a:rPr>
              <a:t>Surface_Dry</a:t>
            </a:r>
            <a:r>
              <a:rPr lang="en-US" sz="1800" b="0" i="0" dirty="0">
                <a:solidFill>
                  <a:srgbClr val="000000"/>
                </a:solidFill>
                <a:effectLst/>
                <a:latin typeface="Arial" panose="020B0604020202020204" pitchFamily="34" charset="0"/>
              </a:rPr>
              <a:t> and Type show lower correlations, indicating less predictive power.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dirty="0">
                <a:solidFill>
                  <a:srgbClr val="000000"/>
                </a:solidFill>
                <a:effectLst/>
                <a:latin typeface="Arial" panose="020B0604020202020204" pitchFamily="34" charset="0"/>
              </a:rPr>
              <a:t>Most Important Features: Features like </a:t>
            </a:r>
            <a:r>
              <a:rPr lang="en-US" sz="1200" b="0" i="0" dirty="0" err="1">
                <a:solidFill>
                  <a:srgbClr val="000000"/>
                </a:solidFill>
                <a:effectLst/>
                <a:latin typeface="Arial" panose="020B0604020202020204" pitchFamily="34" charset="0"/>
              </a:rPr>
              <a:t>Odor_Good</a:t>
            </a:r>
            <a:r>
              <a:rPr lang="en-US" sz="1200" b="0" i="0" dirty="0">
                <a:solidFill>
                  <a:srgbClr val="000000"/>
                </a:solidFill>
                <a:effectLst/>
                <a:latin typeface="Arial" panose="020B0604020202020204" pitchFamily="34" charset="0"/>
              </a:rPr>
              <a:t> and Age top the list, corroborating the insights from the correlation heatmap.</a:t>
            </a:r>
            <a:r>
              <a:rPr lang="en-US" sz="1200" b="0" i="0" dirty="0">
                <a:solidFill>
                  <a:srgbClr val="000000"/>
                </a:solidFill>
                <a:effectLst/>
                <a:latin typeface="WordVisiCarriageReturn_MSFontService"/>
              </a:rPr>
              <a:t> </a:t>
            </a:r>
            <a:br>
              <a:rPr lang="en-US" sz="1200" b="0" i="0" dirty="0">
                <a:solidFill>
                  <a:srgbClr val="000000"/>
                </a:solidFill>
                <a:effectLst/>
                <a:latin typeface="WordVisiCarriageReturn_MSFontService"/>
              </a:rPr>
            </a:br>
            <a:r>
              <a:rPr lang="en-US" sz="1200" b="0" i="0" dirty="0">
                <a:solidFill>
                  <a:srgbClr val="000000"/>
                </a:solidFill>
                <a:effectLst/>
                <a:latin typeface="Arial" panose="020B0604020202020204" pitchFamily="34" charset="0"/>
              </a:rPr>
              <a:t>Least Important Features: Other features, particularly some odor and surface conditions, contribute less to the model, indicating potential candidates for dimensionality reduction. </a:t>
            </a:r>
            <a:endParaRPr lang="en-US" dirty="0"/>
          </a:p>
          <a:p>
            <a:pPr algn="l" rtl="0" fontAlgn="base"/>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160A21EF-25D2-4C7E-95BB-BE7ADF4122E7}" type="slidenum">
              <a:rPr lang="en-US" smtClean="0"/>
              <a:t>13</a:t>
            </a:fld>
            <a:endParaRPr lang="en-US"/>
          </a:p>
        </p:txBody>
      </p:sp>
    </p:spTree>
    <p:extLst>
      <p:ext uri="{BB962C8B-B14F-4D97-AF65-F5344CB8AC3E}">
        <p14:creationId xmlns:p14="http://schemas.microsoft.com/office/powerpoint/2010/main" val="271483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2001-8FE5-27B8-E5A6-4E286F0E9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211CF1-5091-6746-82E5-DAF11BD21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9CBE8-ABD6-74AA-BC97-245D427BF135}"/>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5" name="Footer Placeholder 4">
            <a:extLst>
              <a:ext uri="{FF2B5EF4-FFF2-40B4-BE49-F238E27FC236}">
                <a16:creationId xmlns:a16="http://schemas.microsoft.com/office/drawing/2014/main" id="{6006EE5F-4EDC-66D0-197E-8E7EEB917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0ABD6-07CF-E4E9-7C31-7099EF7A28B6}"/>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153883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40E-AC45-7936-5B96-87721B7B1F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BE7C5-E132-CCCB-5647-3AA3453FD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8EE8B-47F4-10F7-01C4-9FB9420BBB10}"/>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5" name="Footer Placeholder 4">
            <a:extLst>
              <a:ext uri="{FF2B5EF4-FFF2-40B4-BE49-F238E27FC236}">
                <a16:creationId xmlns:a16="http://schemas.microsoft.com/office/drawing/2014/main" id="{FB3A4F33-24ED-5388-B5A2-9DBA3C1C5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B16BD-2683-F49F-54A8-2ECED3802DC6}"/>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372122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9BDAD-4820-2164-EB74-C0FE1F456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C7C0BE-FEBC-C9FE-7537-EB4027723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447BB-4FC1-32E2-3AE5-2D58F1999D4F}"/>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5" name="Footer Placeholder 4">
            <a:extLst>
              <a:ext uri="{FF2B5EF4-FFF2-40B4-BE49-F238E27FC236}">
                <a16:creationId xmlns:a16="http://schemas.microsoft.com/office/drawing/2014/main" id="{664771FA-E715-9724-7355-E34A514C4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9D12F-E5FC-54EF-946A-14144322E23D}"/>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310368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2F8-85A3-0369-5765-727A5A43ED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B080D-65D3-01FE-720D-146C3F475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FA1F0-131C-39EF-18E6-D17E4D9B561E}"/>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5" name="Footer Placeholder 4">
            <a:extLst>
              <a:ext uri="{FF2B5EF4-FFF2-40B4-BE49-F238E27FC236}">
                <a16:creationId xmlns:a16="http://schemas.microsoft.com/office/drawing/2014/main" id="{33BC00CE-BE6E-C44C-8586-659DCCDB7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6B0E5-21F1-0334-1EA4-7AE776B82B16}"/>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93967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1AA5-6276-26CC-B057-1148C8DEB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4824DB-C0A0-E386-FB08-D9189C55C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94DFC-819D-86F6-B74D-4EF6CAF6E00F}"/>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5" name="Footer Placeholder 4">
            <a:extLst>
              <a:ext uri="{FF2B5EF4-FFF2-40B4-BE49-F238E27FC236}">
                <a16:creationId xmlns:a16="http://schemas.microsoft.com/office/drawing/2014/main" id="{F8C3C244-0A17-6FB4-7A19-416A0E3CC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CF5DF-EDE6-5EB2-29D0-627E90FADDEF}"/>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34424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E196C-139E-8A94-40BD-03FA0E8A8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F45DE-1C09-01B7-23A9-EC32D42F72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D340C-1019-6FC9-E084-99D1F275E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1AFC78-9FA8-7F6E-0EFB-D16EF30A874E}"/>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6" name="Footer Placeholder 5">
            <a:extLst>
              <a:ext uri="{FF2B5EF4-FFF2-40B4-BE49-F238E27FC236}">
                <a16:creationId xmlns:a16="http://schemas.microsoft.com/office/drawing/2014/main" id="{2A37EAE4-5065-662D-9EDF-A38DDB9E5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36EBA-5879-18DE-D102-E5ECA2A47DA5}"/>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130989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6FE1-529E-F631-76C5-1837FBB4B6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D7DA84-5F10-8F45-1604-2E9924CD5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824E3-0855-1E53-FF6A-991C03328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A26624-BCE3-4100-36B4-CDB5756CB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1AE6D-43F7-3DC2-436A-5736D338B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6306A0-BA0E-D531-8EFB-57A40641DCF9}"/>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8" name="Footer Placeholder 7">
            <a:extLst>
              <a:ext uri="{FF2B5EF4-FFF2-40B4-BE49-F238E27FC236}">
                <a16:creationId xmlns:a16="http://schemas.microsoft.com/office/drawing/2014/main" id="{74FE1659-35DC-C5C3-857A-4C3476A99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4413CC-EE9C-868B-9B24-227FD771E522}"/>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229881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88CE-72C9-D5DF-654F-CFC16184EE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08471-A838-B507-9ABC-71191C5504B4}"/>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4" name="Footer Placeholder 3">
            <a:extLst>
              <a:ext uri="{FF2B5EF4-FFF2-40B4-BE49-F238E27FC236}">
                <a16:creationId xmlns:a16="http://schemas.microsoft.com/office/drawing/2014/main" id="{2FFA2A6F-88E8-3417-C8E4-F6CAD00030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075FD-D1F7-2AC2-3C0B-8A5D24CFC269}"/>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103962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1E92E-993B-4EAD-2AC4-12A24F3C213A}"/>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3" name="Footer Placeholder 2">
            <a:extLst>
              <a:ext uri="{FF2B5EF4-FFF2-40B4-BE49-F238E27FC236}">
                <a16:creationId xmlns:a16="http://schemas.microsoft.com/office/drawing/2014/main" id="{DA189DDB-851A-C434-A348-3C122FEB3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3C59F-82F1-910D-520F-77E9B914D1E7}"/>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220017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130F-A97F-08A5-EB88-370F8C0C2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E850D6-E868-6DBD-CB86-CE71C5C16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09F133-A747-8813-0C5B-A483B449D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7A73F-C1EE-D0AE-74DB-4BCB999C2152}"/>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6" name="Footer Placeholder 5">
            <a:extLst>
              <a:ext uri="{FF2B5EF4-FFF2-40B4-BE49-F238E27FC236}">
                <a16:creationId xmlns:a16="http://schemas.microsoft.com/office/drawing/2014/main" id="{CE4D9761-82FE-074A-9A6D-79923374E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124D9-29BD-0789-6CBE-33767438CB26}"/>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253376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1C1B-8720-C802-C78E-9FC314FDD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B4CD27-E54B-E708-6905-6F09E17661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014C41-CF4A-23CC-F552-133274A44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B1071-9944-B14B-CFDE-F6096745BCC1}"/>
              </a:ext>
            </a:extLst>
          </p:cNvPr>
          <p:cNvSpPr>
            <a:spLocks noGrp="1"/>
          </p:cNvSpPr>
          <p:nvPr>
            <p:ph type="dt" sz="half" idx="10"/>
          </p:nvPr>
        </p:nvSpPr>
        <p:spPr/>
        <p:txBody>
          <a:bodyPr/>
          <a:lstStyle/>
          <a:p>
            <a:fld id="{02D3BE6E-F49D-4B6E-9C0D-A5933D0E1832}" type="datetimeFigureOut">
              <a:rPr lang="en-US" smtClean="0"/>
              <a:t>5/29/2024</a:t>
            </a:fld>
            <a:endParaRPr lang="en-US"/>
          </a:p>
        </p:txBody>
      </p:sp>
      <p:sp>
        <p:nvSpPr>
          <p:cNvPr id="6" name="Footer Placeholder 5">
            <a:extLst>
              <a:ext uri="{FF2B5EF4-FFF2-40B4-BE49-F238E27FC236}">
                <a16:creationId xmlns:a16="http://schemas.microsoft.com/office/drawing/2014/main" id="{BF5835EF-73A0-8751-BB30-2C4B40068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AF5AE-4715-72A0-A4AF-0F78D67E0122}"/>
              </a:ext>
            </a:extLst>
          </p:cNvPr>
          <p:cNvSpPr>
            <a:spLocks noGrp="1"/>
          </p:cNvSpPr>
          <p:nvPr>
            <p:ph type="sldNum" sz="quarter" idx="12"/>
          </p:nvPr>
        </p:nvSpPr>
        <p:spPr/>
        <p:txBody>
          <a:bodyPr/>
          <a:lstStyle/>
          <a:p>
            <a:fld id="{B734BA99-090C-4854-9E65-B15A1947047C}" type="slidenum">
              <a:rPr lang="en-US" smtClean="0"/>
              <a:t>‹#›</a:t>
            </a:fld>
            <a:endParaRPr lang="en-US"/>
          </a:p>
        </p:txBody>
      </p:sp>
    </p:spTree>
    <p:extLst>
      <p:ext uri="{BB962C8B-B14F-4D97-AF65-F5344CB8AC3E}">
        <p14:creationId xmlns:p14="http://schemas.microsoft.com/office/powerpoint/2010/main" val="343374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06B69-38BA-17E1-7CD2-22C9A2302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E8DB3-34EB-786C-C9EB-FFF75C1AA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F8492-2465-881A-4757-BAD80B4AA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3BE6E-F49D-4B6E-9C0D-A5933D0E1832}" type="datetimeFigureOut">
              <a:rPr lang="en-US" smtClean="0"/>
              <a:t>5/29/2024</a:t>
            </a:fld>
            <a:endParaRPr lang="en-US"/>
          </a:p>
        </p:txBody>
      </p:sp>
      <p:sp>
        <p:nvSpPr>
          <p:cNvPr id="5" name="Footer Placeholder 4">
            <a:extLst>
              <a:ext uri="{FF2B5EF4-FFF2-40B4-BE49-F238E27FC236}">
                <a16:creationId xmlns:a16="http://schemas.microsoft.com/office/drawing/2014/main" id="{315E044A-2CB5-3B9B-E84F-980BDEEDB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E2726-16F6-7363-249D-01B74DCD3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4BA99-090C-4854-9E65-B15A1947047C}" type="slidenum">
              <a:rPr lang="en-US" smtClean="0"/>
              <a:t>‹#›</a:t>
            </a:fld>
            <a:endParaRPr lang="en-US"/>
          </a:p>
        </p:txBody>
      </p:sp>
    </p:spTree>
    <p:extLst>
      <p:ext uri="{BB962C8B-B14F-4D97-AF65-F5344CB8AC3E}">
        <p14:creationId xmlns:p14="http://schemas.microsoft.com/office/powerpoint/2010/main" val="123457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ood-safety.com/articles/7475-predictive-modeling-for-food-safety-and-quality-of-meat-products" TargetMode="External"/><Relationship Id="rId2" Type="http://schemas.openxmlformats.org/officeDocument/2006/relationships/hyperlink" Target="https://www.beefresearch.org/resources/product-quality/fact-sheets/beef-shelf-life" TargetMode="External"/><Relationship Id="rId1" Type="http://schemas.openxmlformats.org/officeDocument/2006/relationships/slideLayout" Target="../slideLayouts/slideLayout2.xml"/><Relationship Id="rId6" Type="http://schemas.openxmlformats.org/officeDocument/2006/relationships/hyperlink" Target="https://www.mckinsey.com/capabilities/mckinsey-digital/our-insights/data-ethics-what-it-means-and-what-it-takes#/" TargetMode="External"/><Relationship Id="rId5" Type="http://schemas.openxmlformats.org/officeDocument/2006/relationships/hyperlink" Target="https://meatupdate.csiro.au/VPmeat-spoilage-storage.pdf" TargetMode="External"/><Relationship Id="rId4" Type="http://schemas.openxmlformats.org/officeDocument/2006/relationships/hyperlink" Target="https://microbenotes.com/microbial-spoilage-of-meat-and-meat-products/" TargetMode="Externa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7.wmf"/><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9.wmf"/><Relationship Id="rId10" Type="http://schemas.microsoft.com/office/2007/relationships/diagramDrawing" Target="../diagrams/drawing2.xml"/><Relationship Id="rId4" Type="http://schemas.openxmlformats.org/officeDocument/2006/relationships/image" Target="../media/image8.jpe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CE92F89-02C7-B9D6-CB20-ED8FB7763C4A}"/>
              </a:ext>
            </a:extLst>
          </p:cNvPr>
          <p:cNvSpPr>
            <a:spLocks noGrp="1"/>
          </p:cNvSpPr>
          <p:nvPr>
            <p:ph type="ctrTitle"/>
          </p:nvPr>
        </p:nvSpPr>
        <p:spPr>
          <a:xfrm>
            <a:off x="1804988" y="1442172"/>
            <a:ext cx="8582025" cy="2177328"/>
          </a:xfrm>
        </p:spPr>
        <p:txBody>
          <a:bodyPr anchor="ctr">
            <a:normAutofit/>
          </a:bodyPr>
          <a:lstStyle/>
          <a:p>
            <a:r>
              <a:rPr lang="en-US" sz="6600"/>
              <a:t>Predictive Modeling for Food Product Shelf Life</a:t>
            </a:r>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8C4A4C8-F1C7-BC80-FF8E-19A38EEA6F10}"/>
              </a:ext>
            </a:extLst>
          </p:cNvPr>
          <p:cNvSpPr>
            <a:spLocks noGrp="1"/>
          </p:cNvSpPr>
          <p:nvPr>
            <p:ph type="subTitle" idx="1"/>
          </p:nvPr>
        </p:nvSpPr>
        <p:spPr>
          <a:xfrm>
            <a:off x="2566988" y="3962400"/>
            <a:ext cx="7058025" cy="581025"/>
          </a:xfrm>
        </p:spPr>
        <p:txBody>
          <a:bodyPr anchor="ctr">
            <a:normAutofit/>
          </a:bodyPr>
          <a:lstStyle/>
          <a:p>
            <a:r>
              <a:rPr lang="en-US" sz="1300">
                <a:solidFill>
                  <a:srgbClr val="FFFFFF"/>
                </a:solidFill>
              </a:rPr>
              <a:t>Authors:</a:t>
            </a:r>
          </a:p>
          <a:p>
            <a:r>
              <a:rPr lang="en-US" sz="1300">
                <a:solidFill>
                  <a:srgbClr val="FFFFFF"/>
                </a:solidFill>
              </a:rPr>
              <a:t>Brian Bonertz &amp; Reuben Martor</a:t>
            </a:r>
          </a:p>
        </p:txBody>
      </p:sp>
    </p:spTree>
    <p:extLst>
      <p:ext uri="{BB962C8B-B14F-4D97-AF65-F5344CB8AC3E}">
        <p14:creationId xmlns:p14="http://schemas.microsoft.com/office/powerpoint/2010/main" val="426658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2"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2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932571E-9E21-5F0E-2435-215271B2D330}"/>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Data Set</a:t>
            </a:r>
          </a:p>
        </p:txBody>
      </p:sp>
      <p:graphicFrame>
        <p:nvGraphicFramePr>
          <p:cNvPr id="12" name="Content Placeholder 2">
            <a:extLst>
              <a:ext uri="{FF2B5EF4-FFF2-40B4-BE49-F238E27FC236}">
                <a16:creationId xmlns:a16="http://schemas.microsoft.com/office/drawing/2014/main" id="{30D21D77-D96F-E577-1684-782121DB9592}"/>
              </a:ext>
            </a:extLst>
          </p:cNvPr>
          <p:cNvGraphicFramePr>
            <a:graphicFrameLocks noGrp="1"/>
          </p:cNvGraphicFramePr>
          <p:nvPr>
            <p:ph idx="1"/>
            <p:extLst>
              <p:ext uri="{D42A27DB-BD31-4B8C-83A1-F6EECF244321}">
                <p14:modId xmlns:p14="http://schemas.microsoft.com/office/powerpoint/2010/main" val="86330194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2ABE1EC-7FE1-F860-0778-CA6997AAE0F9}"/>
              </a:ext>
            </a:extLst>
          </p:cNvPr>
          <p:cNvSpPr txBox="1"/>
          <p:nvPr/>
        </p:nvSpPr>
        <p:spPr>
          <a:xfrm>
            <a:off x="5913191" y="5507836"/>
            <a:ext cx="1411490" cy="1015663"/>
          </a:xfrm>
          <a:prstGeom prst="rect">
            <a:avLst/>
          </a:prstGeom>
          <a:noFill/>
        </p:spPr>
        <p:txBody>
          <a:bodyPr wrap="square" rtlCol="0">
            <a:spAutoFit/>
          </a:bodyPr>
          <a:lstStyle/>
          <a:p>
            <a:r>
              <a:rPr lang="en-US" sz="1200" dirty="0"/>
              <a:t>-Record Number</a:t>
            </a:r>
          </a:p>
          <a:p>
            <a:r>
              <a:rPr lang="en-US" sz="1200" dirty="0"/>
              <a:t>- Date</a:t>
            </a:r>
          </a:p>
          <a:p>
            <a:r>
              <a:rPr lang="en-US" sz="1200" dirty="0"/>
              <a:t>- Time</a:t>
            </a:r>
          </a:p>
          <a:p>
            <a:r>
              <a:rPr lang="en-US" sz="1200" dirty="0"/>
              <a:t>- Location</a:t>
            </a:r>
          </a:p>
          <a:p>
            <a:r>
              <a:rPr lang="en-US" sz="1200" dirty="0"/>
              <a:t>- Type</a:t>
            </a:r>
          </a:p>
        </p:txBody>
      </p:sp>
      <p:sp>
        <p:nvSpPr>
          <p:cNvPr id="9" name="TextBox 8">
            <a:extLst>
              <a:ext uri="{FF2B5EF4-FFF2-40B4-BE49-F238E27FC236}">
                <a16:creationId xmlns:a16="http://schemas.microsoft.com/office/drawing/2014/main" id="{375C2A85-997A-47C1-C03A-B7B5CC6D1302}"/>
              </a:ext>
            </a:extLst>
          </p:cNvPr>
          <p:cNvSpPr txBox="1"/>
          <p:nvPr/>
        </p:nvSpPr>
        <p:spPr>
          <a:xfrm>
            <a:off x="7464097" y="5507836"/>
            <a:ext cx="1411490" cy="1015663"/>
          </a:xfrm>
          <a:prstGeom prst="rect">
            <a:avLst/>
          </a:prstGeom>
          <a:noFill/>
        </p:spPr>
        <p:txBody>
          <a:bodyPr wrap="square" rtlCol="0">
            <a:spAutoFit/>
          </a:bodyPr>
          <a:lstStyle/>
          <a:p>
            <a:r>
              <a:rPr lang="en-US" sz="1200" dirty="0"/>
              <a:t>- Product</a:t>
            </a:r>
          </a:p>
          <a:p>
            <a:r>
              <a:rPr lang="en-US" sz="1200" dirty="0"/>
              <a:t>- Production Date</a:t>
            </a:r>
          </a:p>
          <a:p>
            <a:r>
              <a:rPr lang="en-US" sz="1200" dirty="0"/>
              <a:t>- Sample Date</a:t>
            </a:r>
          </a:p>
          <a:p>
            <a:r>
              <a:rPr lang="en-US" sz="1200" dirty="0"/>
              <a:t>- Age</a:t>
            </a:r>
          </a:p>
          <a:p>
            <a:r>
              <a:rPr lang="en-US" sz="1200" dirty="0"/>
              <a:t>- TPC Value</a:t>
            </a:r>
          </a:p>
        </p:txBody>
      </p:sp>
      <p:sp>
        <p:nvSpPr>
          <p:cNvPr id="11" name="TextBox 10">
            <a:extLst>
              <a:ext uri="{FF2B5EF4-FFF2-40B4-BE49-F238E27FC236}">
                <a16:creationId xmlns:a16="http://schemas.microsoft.com/office/drawing/2014/main" id="{64BDB075-ABD4-4BB0-7E90-A5819302DE98}"/>
              </a:ext>
            </a:extLst>
          </p:cNvPr>
          <p:cNvSpPr txBox="1"/>
          <p:nvPr/>
        </p:nvSpPr>
        <p:spPr>
          <a:xfrm>
            <a:off x="8947781" y="5415504"/>
            <a:ext cx="1411490" cy="1200329"/>
          </a:xfrm>
          <a:prstGeom prst="rect">
            <a:avLst/>
          </a:prstGeom>
          <a:noFill/>
        </p:spPr>
        <p:txBody>
          <a:bodyPr wrap="square" rtlCol="0">
            <a:spAutoFit/>
          </a:bodyPr>
          <a:lstStyle/>
          <a:p>
            <a:r>
              <a:rPr lang="en-US" sz="1200" dirty="0"/>
              <a:t>- Package Condition</a:t>
            </a:r>
          </a:p>
          <a:p>
            <a:r>
              <a:rPr lang="en-US" sz="1200" dirty="0"/>
              <a:t>- Purge</a:t>
            </a:r>
          </a:p>
          <a:p>
            <a:r>
              <a:rPr lang="en-US" sz="1200" dirty="0"/>
              <a:t>- Odor</a:t>
            </a:r>
          </a:p>
          <a:p>
            <a:r>
              <a:rPr lang="en-US" sz="1200" dirty="0"/>
              <a:t>- Surface</a:t>
            </a:r>
          </a:p>
          <a:p>
            <a:r>
              <a:rPr lang="en-US" sz="1200" dirty="0"/>
              <a:t>- Product Condition</a:t>
            </a:r>
          </a:p>
          <a:p>
            <a:r>
              <a:rPr lang="en-US" sz="1200" dirty="0"/>
              <a:t>- Row Number</a:t>
            </a:r>
          </a:p>
        </p:txBody>
      </p:sp>
    </p:spTree>
    <p:extLst>
      <p:ext uri="{BB962C8B-B14F-4D97-AF65-F5344CB8AC3E}">
        <p14:creationId xmlns:p14="http://schemas.microsoft.com/office/powerpoint/2010/main" val="319893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0A9169-ADEB-8F3D-9CD0-BDD93360FF3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Processing / Cleansing</a:t>
            </a:r>
          </a:p>
        </p:txBody>
      </p:sp>
      <p:graphicFrame>
        <p:nvGraphicFramePr>
          <p:cNvPr id="19" name="Content Placeholder 2">
            <a:extLst>
              <a:ext uri="{FF2B5EF4-FFF2-40B4-BE49-F238E27FC236}">
                <a16:creationId xmlns:a16="http://schemas.microsoft.com/office/drawing/2014/main" id="{B1698FF8-CE74-3FD2-5D1C-37AD2AC5EFAA}"/>
              </a:ext>
            </a:extLst>
          </p:cNvPr>
          <p:cNvGraphicFramePr>
            <a:graphicFrameLocks noGrp="1"/>
          </p:cNvGraphicFramePr>
          <p:nvPr>
            <p:ph idx="1"/>
            <p:extLst>
              <p:ext uri="{D42A27DB-BD31-4B8C-83A1-F6EECF244321}">
                <p14:modId xmlns:p14="http://schemas.microsoft.com/office/powerpoint/2010/main" val="4810807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24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ACD309-A053-557B-5C2A-32F0F4AB8930}"/>
              </a:ext>
            </a:extLst>
          </p:cNvPr>
          <p:cNvSpPr>
            <a:spLocks noGrp="1"/>
          </p:cNvSpPr>
          <p:nvPr>
            <p:ph type="title"/>
          </p:nvPr>
        </p:nvSpPr>
        <p:spPr>
          <a:xfrm>
            <a:off x="838199" y="978408"/>
            <a:ext cx="4056530" cy="1106424"/>
          </a:xfrm>
        </p:spPr>
        <p:txBody>
          <a:bodyPr>
            <a:normAutofit/>
          </a:bodyPr>
          <a:lstStyle/>
          <a:p>
            <a:r>
              <a:rPr lang="en-US" sz="2800"/>
              <a:t>Exploratory Analysis</a:t>
            </a:r>
          </a:p>
        </p:txBody>
      </p:sp>
      <p:sp>
        <p:nvSpPr>
          <p:cNvPr id="1039" name="Rectangle 1038">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D0B9BD5-A00C-C0B2-2EC7-6E3EFFE3FA3C}"/>
              </a:ext>
            </a:extLst>
          </p:cNvPr>
          <p:cNvSpPr>
            <a:spLocks noGrp="1"/>
          </p:cNvSpPr>
          <p:nvPr>
            <p:ph idx="1"/>
          </p:nvPr>
        </p:nvSpPr>
        <p:spPr>
          <a:xfrm>
            <a:off x="838199" y="2359152"/>
            <a:ext cx="4056530" cy="3429000"/>
          </a:xfrm>
        </p:spPr>
        <p:txBody>
          <a:bodyPr>
            <a:normAutofit/>
          </a:bodyPr>
          <a:lstStyle/>
          <a:p>
            <a:r>
              <a:rPr lang="en-US" sz="1800" dirty="0"/>
              <a:t>After scaling the data, comparison was performed between </a:t>
            </a:r>
            <a:r>
              <a:rPr lang="en-US" sz="1800" dirty="0" err="1"/>
              <a:t>TPC_Value</a:t>
            </a:r>
            <a:r>
              <a:rPr lang="en-US" sz="1800" dirty="0"/>
              <a:t> and Age. </a:t>
            </a:r>
          </a:p>
        </p:txBody>
      </p:sp>
      <p:pic>
        <p:nvPicPr>
          <p:cNvPr id="1026" name="Picture 2" descr="A diagram of a box diagram&#10;&#10;Description automatically generated">
            <a:extLst>
              <a:ext uri="{FF2B5EF4-FFF2-40B4-BE49-F238E27FC236}">
                <a16:creationId xmlns:a16="http://schemas.microsoft.com/office/drawing/2014/main" id="{DD5B53CF-22A0-3168-3D10-591BB8C3CA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46705" y="816811"/>
            <a:ext cx="2873668" cy="18391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aph with a blue line&#10;&#10;Description automatically generated">
            <a:extLst>
              <a:ext uri="{FF2B5EF4-FFF2-40B4-BE49-F238E27FC236}">
                <a16:creationId xmlns:a16="http://schemas.microsoft.com/office/drawing/2014/main" id="{16665C94-6822-425D-7F8E-93641EBE962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62365" y="929799"/>
            <a:ext cx="2873668" cy="16092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graph with blue lines and a line&#10;&#10;Description automatically generated">
            <a:extLst>
              <a:ext uri="{FF2B5EF4-FFF2-40B4-BE49-F238E27FC236}">
                <a16:creationId xmlns:a16="http://schemas.microsoft.com/office/drawing/2014/main" id="{1EE04D34-62C6-7356-E5C9-6E77C42B5B7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62147" y="3109523"/>
            <a:ext cx="5558443" cy="30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8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84C5DA-8784-D827-6A5E-9D4B974ACEE7}"/>
              </a:ext>
            </a:extLst>
          </p:cNvPr>
          <p:cNvSpPr>
            <a:spLocks noGrp="1"/>
          </p:cNvSpPr>
          <p:nvPr>
            <p:ph type="title"/>
          </p:nvPr>
        </p:nvSpPr>
        <p:spPr>
          <a:xfrm>
            <a:off x="630936" y="457200"/>
            <a:ext cx="4343400" cy="1929384"/>
          </a:xfrm>
        </p:spPr>
        <p:txBody>
          <a:bodyPr anchor="ctr">
            <a:normAutofit/>
          </a:bodyPr>
          <a:lstStyle/>
          <a:p>
            <a:r>
              <a:rPr lang="en-US" sz="4800"/>
              <a:t>Exploratory Analysis Cont. </a:t>
            </a:r>
          </a:p>
        </p:txBody>
      </p:sp>
      <p:sp>
        <p:nvSpPr>
          <p:cNvPr id="207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A202C80D-A301-45AF-B6F5-3428F43F41B8}"/>
              </a:ext>
            </a:extLst>
          </p:cNvPr>
          <p:cNvSpPr>
            <a:spLocks noGrp="1"/>
          </p:cNvSpPr>
          <p:nvPr>
            <p:ph idx="1"/>
          </p:nvPr>
        </p:nvSpPr>
        <p:spPr>
          <a:xfrm>
            <a:off x="5541263" y="457200"/>
            <a:ext cx="6007608" cy="1929384"/>
          </a:xfrm>
        </p:spPr>
        <p:txBody>
          <a:bodyPr anchor="ctr">
            <a:normAutofit/>
          </a:bodyPr>
          <a:lstStyle/>
          <a:p>
            <a:r>
              <a:rPr lang="en-US" sz="1600" dirty="0"/>
              <a:t>Correlation heatmap used to illustrate the correlation coefficients between Product Condition and other features.</a:t>
            </a:r>
          </a:p>
          <a:p>
            <a:r>
              <a:rPr lang="en-US" sz="1600" b="0" i="0" dirty="0">
                <a:solidFill>
                  <a:srgbClr val="000000"/>
                </a:solidFill>
                <a:effectLst/>
              </a:rPr>
              <a:t>To exercise caution and ensure the most appropriate features were selected for modeling, feature engineering was done to determine more important features.</a:t>
            </a:r>
          </a:p>
          <a:p>
            <a:r>
              <a:rPr lang="en-US" sz="1600" dirty="0">
                <a:solidFill>
                  <a:srgbClr val="000000"/>
                </a:solidFill>
              </a:rPr>
              <a:t>The visualization ranks the features by importance in predicting Product Condition</a:t>
            </a:r>
            <a:endParaRPr lang="en-US" sz="1600" dirty="0"/>
          </a:p>
          <a:p>
            <a:endParaRPr lang="en-US" sz="2200" dirty="0"/>
          </a:p>
        </p:txBody>
      </p:sp>
      <p:pic>
        <p:nvPicPr>
          <p:cNvPr id="4" name="Picture 2" descr="A screenshot of a black screen&#10;&#10;Description automatically generated">
            <a:extLst>
              <a:ext uri="{FF2B5EF4-FFF2-40B4-BE49-F238E27FC236}">
                <a16:creationId xmlns:a16="http://schemas.microsoft.com/office/drawing/2014/main" id="{908A30D8-B286-5988-3F0C-908A9B0143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99938" y="2294466"/>
            <a:ext cx="2761845" cy="42985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blue and white bar chart&#10;&#10;Description automatically generated with medium confidence">
            <a:extLst>
              <a:ext uri="{FF2B5EF4-FFF2-40B4-BE49-F238E27FC236}">
                <a16:creationId xmlns:a16="http://schemas.microsoft.com/office/drawing/2014/main" id="{0D18CC58-E15C-CECF-58AC-3986ADBB1A1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936" y="2569464"/>
            <a:ext cx="5468112" cy="345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97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05E1E-13F7-464D-39BA-F80A6C53DBD2}"/>
              </a:ext>
            </a:extLst>
          </p:cNvPr>
          <p:cNvSpPr>
            <a:spLocks noGrp="1"/>
          </p:cNvSpPr>
          <p:nvPr>
            <p:ph type="title"/>
          </p:nvPr>
        </p:nvSpPr>
        <p:spPr>
          <a:xfrm>
            <a:off x="630936" y="639520"/>
            <a:ext cx="3429000" cy="1719072"/>
          </a:xfrm>
        </p:spPr>
        <p:txBody>
          <a:bodyPr anchor="b">
            <a:normAutofit/>
          </a:bodyPr>
          <a:lstStyle/>
          <a:p>
            <a:r>
              <a:rPr lang="en-US" sz="4200"/>
              <a:t>Exploratory Analysis Cont. </a:t>
            </a: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AFC939-A50D-8E50-7EDD-B24DDED14DAF}"/>
              </a:ext>
            </a:extLst>
          </p:cNvPr>
          <p:cNvSpPr>
            <a:spLocks noGrp="1"/>
          </p:cNvSpPr>
          <p:nvPr>
            <p:ph idx="1"/>
          </p:nvPr>
        </p:nvSpPr>
        <p:spPr>
          <a:xfrm>
            <a:off x="630936" y="2807208"/>
            <a:ext cx="3429000" cy="3410712"/>
          </a:xfrm>
        </p:spPr>
        <p:txBody>
          <a:bodyPr anchor="t">
            <a:normAutofit/>
          </a:bodyPr>
          <a:lstStyle/>
          <a:p>
            <a:r>
              <a:rPr lang="en-US" sz="2200" dirty="0"/>
              <a:t>PCA Performance of cumulative variance for dimensionality reduction</a:t>
            </a:r>
          </a:p>
        </p:txBody>
      </p:sp>
      <p:pic>
        <p:nvPicPr>
          <p:cNvPr id="4098" name="Picture 2" descr="A graph of a function&#10;&#10;Description automatically generated with medium confidence">
            <a:extLst>
              <a:ext uri="{FF2B5EF4-FFF2-40B4-BE49-F238E27FC236}">
                <a16:creationId xmlns:a16="http://schemas.microsoft.com/office/drawing/2014/main" id="{EED13E74-4DFF-D58C-6390-C58510ED6A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651292"/>
            <a:ext cx="6903720" cy="355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78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DB8AE-1971-F3A9-3621-59034E5C0471}"/>
              </a:ext>
            </a:extLst>
          </p:cNvPr>
          <p:cNvSpPr>
            <a:spLocks noGrp="1"/>
          </p:cNvSpPr>
          <p:nvPr>
            <p:ph type="title"/>
          </p:nvPr>
        </p:nvSpPr>
        <p:spPr>
          <a:xfrm>
            <a:off x="838200" y="556995"/>
            <a:ext cx="10515600" cy="1133693"/>
          </a:xfrm>
        </p:spPr>
        <p:txBody>
          <a:bodyPr>
            <a:normAutofit/>
          </a:bodyPr>
          <a:lstStyle/>
          <a:p>
            <a:r>
              <a:rPr lang="en-US" sz="5200"/>
              <a:t>Model Selection</a:t>
            </a:r>
          </a:p>
        </p:txBody>
      </p:sp>
      <p:graphicFrame>
        <p:nvGraphicFramePr>
          <p:cNvPr id="5" name="Content Placeholder 2">
            <a:extLst>
              <a:ext uri="{FF2B5EF4-FFF2-40B4-BE49-F238E27FC236}">
                <a16:creationId xmlns:a16="http://schemas.microsoft.com/office/drawing/2014/main" id="{85C9CC1E-F97C-A0CF-A376-81C134F6C571}"/>
              </a:ext>
            </a:extLst>
          </p:cNvPr>
          <p:cNvGraphicFramePr>
            <a:graphicFrameLocks noGrp="1"/>
          </p:cNvGraphicFramePr>
          <p:nvPr>
            <p:ph idx="1"/>
            <p:extLst>
              <p:ext uri="{D42A27DB-BD31-4B8C-83A1-F6EECF244321}">
                <p14:modId xmlns:p14="http://schemas.microsoft.com/office/powerpoint/2010/main" val="38458169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412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FB892-588E-E5BE-0E74-E6ADF39E3C35}"/>
              </a:ext>
            </a:extLst>
          </p:cNvPr>
          <p:cNvSpPr>
            <a:spLocks noGrp="1"/>
          </p:cNvSpPr>
          <p:nvPr>
            <p:ph type="title"/>
          </p:nvPr>
        </p:nvSpPr>
        <p:spPr>
          <a:xfrm>
            <a:off x="630936" y="639520"/>
            <a:ext cx="3429000" cy="1719072"/>
          </a:xfrm>
        </p:spPr>
        <p:txBody>
          <a:bodyPr anchor="b">
            <a:normAutofit/>
          </a:bodyPr>
          <a:lstStyle/>
          <a:p>
            <a:r>
              <a:rPr lang="en-US" sz="5400"/>
              <a:t>Model Selection</a:t>
            </a:r>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78A2AA-0476-3740-668D-9483D4695FCF}"/>
              </a:ext>
            </a:extLst>
          </p:cNvPr>
          <p:cNvSpPr>
            <a:spLocks noGrp="1"/>
          </p:cNvSpPr>
          <p:nvPr>
            <p:ph idx="1"/>
          </p:nvPr>
        </p:nvSpPr>
        <p:spPr>
          <a:xfrm>
            <a:off x="630936" y="2807208"/>
            <a:ext cx="3429000" cy="3410712"/>
          </a:xfrm>
        </p:spPr>
        <p:txBody>
          <a:bodyPr anchor="t">
            <a:normAutofit/>
          </a:bodyPr>
          <a:lstStyle/>
          <a:p>
            <a:pPr marL="0" indent="0">
              <a:buNone/>
            </a:pPr>
            <a:endParaRPr lang="en-US" sz="2200" dirty="0"/>
          </a:p>
          <a:p>
            <a:r>
              <a:rPr lang="en-US" sz="2200" dirty="0"/>
              <a:t>SVC Model</a:t>
            </a:r>
          </a:p>
          <a:p>
            <a:r>
              <a:rPr lang="en-US" sz="2200" dirty="0"/>
              <a:t>Logistic Regression</a:t>
            </a:r>
          </a:p>
        </p:txBody>
      </p:sp>
      <p:pic>
        <p:nvPicPr>
          <p:cNvPr id="5122" name="Picture 2" descr="A screenshot of a graph&#10;&#10;Description automatically generated">
            <a:extLst>
              <a:ext uri="{FF2B5EF4-FFF2-40B4-BE49-F238E27FC236}">
                <a16:creationId xmlns:a16="http://schemas.microsoft.com/office/drawing/2014/main" id="{E61AAA7D-4F54-CA11-0350-374CE3A961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2315776"/>
            <a:ext cx="6903720" cy="2226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6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1" name="Rectangle 616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3" name="Freeform: Shape 616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5" name="Freeform: Shape 616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01B862-430A-62E8-3515-55B8DE04652E}"/>
              </a:ext>
            </a:extLst>
          </p:cNvPr>
          <p:cNvSpPr>
            <a:spLocks noGrp="1"/>
          </p:cNvSpPr>
          <p:nvPr>
            <p:ph type="title"/>
          </p:nvPr>
        </p:nvSpPr>
        <p:spPr>
          <a:xfrm>
            <a:off x="438913" y="859536"/>
            <a:ext cx="4832802" cy="1243584"/>
          </a:xfrm>
        </p:spPr>
        <p:txBody>
          <a:bodyPr>
            <a:normAutofit/>
          </a:bodyPr>
          <a:lstStyle/>
          <a:p>
            <a:r>
              <a:rPr lang="en-US" sz="3400" dirty="0"/>
              <a:t>Model Training / Testing</a:t>
            </a:r>
            <a:br>
              <a:rPr lang="en-US" sz="3400" dirty="0"/>
            </a:br>
            <a:r>
              <a:rPr lang="en-US" sz="3400" dirty="0"/>
              <a:t>SVC Model</a:t>
            </a:r>
          </a:p>
        </p:txBody>
      </p:sp>
      <p:sp>
        <p:nvSpPr>
          <p:cNvPr id="6167" name="Rectangle 616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69" name="Rectangle 616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8" name="Content Placeholder 6157">
            <a:extLst>
              <a:ext uri="{FF2B5EF4-FFF2-40B4-BE49-F238E27FC236}">
                <a16:creationId xmlns:a16="http://schemas.microsoft.com/office/drawing/2014/main" id="{AB7B33E7-497E-84E9-6D57-2AE6E8C19B51}"/>
              </a:ext>
            </a:extLst>
          </p:cNvPr>
          <p:cNvSpPr>
            <a:spLocks noGrp="1"/>
          </p:cNvSpPr>
          <p:nvPr>
            <p:ph idx="1"/>
          </p:nvPr>
        </p:nvSpPr>
        <p:spPr>
          <a:xfrm>
            <a:off x="438912" y="2512611"/>
            <a:ext cx="4832803" cy="3664351"/>
          </a:xfrm>
        </p:spPr>
        <p:txBody>
          <a:bodyPr>
            <a:normAutofit fontScale="85000" lnSpcReduction="10000"/>
          </a:bodyPr>
          <a:lstStyle/>
          <a:p>
            <a:pPr algn="l" rtl="0" fontAlgn="base"/>
            <a:r>
              <a:rPr lang="en-US" sz="1800" b="0" i="0" dirty="0">
                <a:solidFill>
                  <a:srgbClr val="0E0E0E"/>
                </a:solidFill>
                <a:effectLst/>
              </a:rPr>
              <a:t>The model performs exceptionally well overall, with a high accuracy of 97%. </a:t>
            </a:r>
            <a:endParaRPr lang="en-US" sz="1200" b="0" i="0" dirty="0">
              <a:solidFill>
                <a:srgbClr val="000000"/>
              </a:solidFill>
              <a:effectLst/>
            </a:endParaRPr>
          </a:p>
          <a:p>
            <a:pPr algn="l" rtl="0" fontAlgn="base"/>
            <a:r>
              <a:rPr lang="en-US" sz="1800" b="0" i="0" dirty="0">
                <a:solidFill>
                  <a:srgbClr val="0E0E0E"/>
                </a:solidFill>
                <a:effectLst/>
              </a:rPr>
              <a:t>For class 0 (good/Acceptable product), the model is almost perfect, achieving a recall of 99%, which indicates very few false negatives. </a:t>
            </a:r>
          </a:p>
          <a:p>
            <a:pPr algn="l" rtl="0" fontAlgn="base"/>
            <a:r>
              <a:rPr lang="en-US" sz="1800" b="0" i="0" dirty="0">
                <a:solidFill>
                  <a:srgbClr val="0E0E0E"/>
                </a:solidFill>
                <a:effectLst/>
              </a:rPr>
              <a:t>For class 1(bad/unacceptable product), the model performs slightly less well, with a recall of 90%, indicating more false negatives compared to class 0. </a:t>
            </a:r>
          </a:p>
          <a:p>
            <a:pPr algn="l" rtl="0" fontAlgn="base"/>
            <a:r>
              <a:rPr lang="en-US" sz="1800" b="0" i="0" dirty="0">
                <a:solidFill>
                  <a:srgbClr val="0E0E0E"/>
                </a:solidFill>
                <a:effectLst/>
              </a:rPr>
              <a:t>The precision for both classes is very high, indicating few false positives. </a:t>
            </a:r>
          </a:p>
          <a:p>
            <a:pPr algn="l" rtl="0" fontAlgn="base"/>
            <a:r>
              <a:rPr lang="en-US" sz="1800" b="0" i="0" dirty="0">
                <a:solidFill>
                  <a:srgbClr val="0E0E0E"/>
                </a:solidFill>
                <a:effectLst/>
              </a:rPr>
              <a:t>The high F1-scores for both classes, especially for class 0, suggest a strong balance between precision and recall. </a:t>
            </a:r>
          </a:p>
          <a:p>
            <a:pPr algn="l" rtl="0" fontAlgn="base"/>
            <a:r>
              <a:rPr lang="en-US" sz="1800" b="0" i="0" dirty="0">
                <a:solidFill>
                  <a:srgbClr val="0E0E0E"/>
                </a:solidFill>
                <a:effectLst/>
              </a:rPr>
              <a:t>The macro average metrics are slightly lower than the weighted average metrics, reflecting the imbalanced nature of the dataset (more instances of class 0 than class 1). </a:t>
            </a:r>
            <a:endParaRPr lang="en-US" sz="1200" b="0" i="0" dirty="0">
              <a:solidFill>
                <a:srgbClr val="000000"/>
              </a:solidFill>
              <a:effectLst/>
            </a:endParaRPr>
          </a:p>
          <a:p>
            <a:endParaRPr lang="en-US" sz="1800" dirty="0"/>
          </a:p>
        </p:txBody>
      </p:sp>
      <p:pic>
        <p:nvPicPr>
          <p:cNvPr id="6154" name="Picture 10" descr="A diagram of a confused matrix&#10;&#10;Description automatically generated">
            <a:extLst>
              <a:ext uri="{FF2B5EF4-FFF2-40B4-BE49-F238E27FC236}">
                <a16:creationId xmlns:a16="http://schemas.microsoft.com/office/drawing/2014/main" id="{4A15F6B8-73A4-D57D-580C-DD950585B4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17684" y="517600"/>
            <a:ext cx="313508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A screenshot of a black screen&#10;&#10;Description automatically generated">
            <a:extLst>
              <a:ext uri="{FF2B5EF4-FFF2-40B4-BE49-F238E27FC236}">
                <a16:creationId xmlns:a16="http://schemas.microsoft.com/office/drawing/2014/main" id="{4EB5CAA2-74D8-5516-4F79-C7D8A41F80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985305"/>
            <a:ext cx="5135719" cy="1630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67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A891D-62FE-0DFA-3A42-CB9D047039FF}"/>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Model Training / Testing</a:t>
            </a:r>
            <a:br>
              <a:rPr lang="en-US" sz="3600">
                <a:solidFill>
                  <a:schemeClr val="tx2"/>
                </a:solidFill>
              </a:rPr>
            </a:br>
            <a:r>
              <a:rPr lang="en-US" sz="3600">
                <a:solidFill>
                  <a:schemeClr val="tx2"/>
                </a:solidFill>
              </a:rPr>
              <a:t>SVC Model</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BF9EDE2-63EB-97D5-21CE-6C8AD02FE80B}"/>
              </a:ext>
            </a:extLst>
          </p:cNvPr>
          <p:cNvSpPr>
            <a:spLocks noGrp="1"/>
          </p:cNvSpPr>
          <p:nvPr>
            <p:ph idx="1"/>
          </p:nvPr>
        </p:nvSpPr>
        <p:spPr>
          <a:xfrm>
            <a:off x="804672" y="2809188"/>
            <a:ext cx="3833316" cy="3245857"/>
          </a:xfrm>
        </p:spPr>
        <p:txBody>
          <a:bodyPr anchor="ctr">
            <a:normAutofit/>
          </a:bodyPr>
          <a:lstStyle/>
          <a:p>
            <a:r>
              <a:rPr lang="en-US" sz="1800" dirty="0">
                <a:solidFill>
                  <a:schemeClr val="tx2"/>
                </a:solidFill>
              </a:rPr>
              <a:t>The decision boundary is a scatter plot of </a:t>
            </a:r>
            <a:r>
              <a:rPr lang="en-US" sz="1800" dirty="0" err="1">
                <a:solidFill>
                  <a:schemeClr val="tx2"/>
                </a:solidFill>
              </a:rPr>
              <a:t>TPC_Values</a:t>
            </a:r>
            <a:r>
              <a:rPr lang="en-US" sz="1800" dirty="0">
                <a:solidFill>
                  <a:schemeClr val="tx2"/>
                </a:solidFill>
              </a:rPr>
              <a:t> and Age by the target Product Condition</a:t>
            </a:r>
          </a:p>
          <a:p>
            <a:r>
              <a:rPr lang="en-US" sz="1800" dirty="0">
                <a:solidFill>
                  <a:schemeClr val="tx2"/>
                </a:solidFill>
              </a:rPr>
              <a:t>Red Grouping indicates Good Product Condition</a:t>
            </a:r>
          </a:p>
          <a:p>
            <a:r>
              <a:rPr lang="en-US" sz="1800" dirty="0">
                <a:solidFill>
                  <a:schemeClr val="tx2"/>
                </a:solidFill>
              </a:rPr>
              <a:t>Blue Grouping indicate Bad Product Condition</a:t>
            </a: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diagram of a diagram&#10;&#10;Description automatically generated with medium confidence">
            <a:extLst>
              <a:ext uri="{FF2B5EF4-FFF2-40B4-BE49-F238E27FC236}">
                <a16:creationId xmlns:a16="http://schemas.microsoft.com/office/drawing/2014/main" id="{4F7BD76D-A80A-DA5F-CF4C-45FB217011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6939" y="2735687"/>
            <a:ext cx="6748663" cy="3627406"/>
          </a:xfrm>
          <a:prstGeom prst="rect">
            <a:avLst/>
          </a:prstGeom>
        </p:spPr>
      </p:pic>
    </p:spTree>
    <p:extLst>
      <p:ext uri="{BB962C8B-B14F-4D97-AF65-F5344CB8AC3E}">
        <p14:creationId xmlns:p14="http://schemas.microsoft.com/office/powerpoint/2010/main" val="405849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77978-ED9C-5D42-47D6-242F261836E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Model Testing / Training Cont. Logistic Regression</a:t>
            </a:r>
          </a:p>
        </p:txBody>
      </p:sp>
      <p:pic>
        <p:nvPicPr>
          <p:cNvPr id="6" name="Picture 5" descr="A screenshot of a computer screen&#10;&#10;Description automatically generated">
            <a:extLst>
              <a:ext uri="{FF2B5EF4-FFF2-40B4-BE49-F238E27FC236}">
                <a16:creationId xmlns:a16="http://schemas.microsoft.com/office/drawing/2014/main" id="{F70FF392-E3CD-5BB0-A4FD-9F4A7EDFF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48" y="3893829"/>
            <a:ext cx="5131088" cy="2321817"/>
          </a:xfrm>
          <a:prstGeom prst="rect">
            <a:avLst/>
          </a:prstGeom>
        </p:spPr>
      </p:pic>
      <p:pic>
        <p:nvPicPr>
          <p:cNvPr id="4" name="Content Placeholder 3">
            <a:extLst>
              <a:ext uri="{FF2B5EF4-FFF2-40B4-BE49-F238E27FC236}">
                <a16:creationId xmlns:a16="http://schemas.microsoft.com/office/drawing/2014/main" id="{07D07727-8F21-C4A2-7BEB-7FA5791C3F2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45165" y="2217815"/>
            <a:ext cx="4981722" cy="3997831"/>
          </a:xfrm>
          <a:prstGeom prst="rect">
            <a:avLst/>
          </a:prstGeom>
        </p:spPr>
      </p:pic>
      <p:sp>
        <p:nvSpPr>
          <p:cNvPr id="7" name="TextBox 6">
            <a:extLst>
              <a:ext uri="{FF2B5EF4-FFF2-40B4-BE49-F238E27FC236}">
                <a16:creationId xmlns:a16="http://schemas.microsoft.com/office/drawing/2014/main" id="{CB8D77C6-4539-064C-FACA-8F6EFDEC880F}"/>
              </a:ext>
            </a:extLst>
          </p:cNvPr>
          <p:cNvSpPr txBox="1"/>
          <p:nvPr/>
        </p:nvSpPr>
        <p:spPr>
          <a:xfrm>
            <a:off x="414779" y="1649692"/>
            <a:ext cx="5930384" cy="1384995"/>
          </a:xfrm>
          <a:prstGeom prst="rect">
            <a:avLst/>
          </a:prstGeom>
          <a:noFill/>
        </p:spPr>
        <p:txBody>
          <a:bodyPr wrap="square" rtlCol="0">
            <a:spAutoFit/>
          </a:bodyPr>
          <a:lstStyle/>
          <a:p>
            <a:pPr algn="l" rtl="0" fontAlgn="base"/>
            <a:r>
              <a:rPr lang="en-US" sz="1400" b="0" i="0" dirty="0">
                <a:solidFill>
                  <a:srgbClr val="0E0E0E"/>
                </a:solidFill>
                <a:effectLst/>
              </a:rPr>
              <a:t>- This model also performs exceptionally well overall, with a high accuracy of 96%. </a:t>
            </a:r>
          </a:p>
          <a:p>
            <a:pPr algn="l" rtl="0" fontAlgn="base"/>
            <a:endParaRPr lang="en-US" sz="1400" b="0" i="0" dirty="0">
              <a:solidFill>
                <a:srgbClr val="000000"/>
              </a:solidFill>
              <a:effectLst/>
            </a:endParaRPr>
          </a:p>
          <a:p>
            <a:pPr algn="l" rtl="0" fontAlgn="base"/>
            <a:r>
              <a:rPr lang="en-US" sz="1400" b="0" i="0" dirty="0">
                <a:solidFill>
                  <a:srgbClr val="0E0E0E"/>
                </a:solidFill>
                <a:effectLst/>
              </a:rPr>
              <a:t>- The high accuracy and F1- score indicate that the model is effective at balancing the rate of true positives and the rates of false positives, making it reliable for predictions on unseen data. </a:t>
            </a:r>
            <a:endParaRPr lang="en-US" sz="1400" b="0" i="0" dirty="0">
              <a:solidFill>
                <a:srgbClr val="000000"/>
              </a:solidFill>
              <a:effectLst/>
            </a:endParaRPr>
          </a:p>
        </p:txBody>
      </p:sp>
    </p:spTree>
    <p:extLst>
      <p:ext uri="{BB962C8B-B14F-4D97-AF65-F5344CB8AC3E}">
        <p14:creationId xmlns:p14="http://schemas.microsoft.com/office/powerpoint/2010/main" val="203846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996B0-89BF-0D9B-1B44-8C9ED00A6D1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Why is Shelf Life Important?</a:t>
            </a:r>
          </a:p>
        </p:txBody>
      </p:sp>
      <p:graphicFrame>
        <p:nvGraphicFramePr>
          <p:cNvPr id="5" name="Content Placeholder 2">
            <a:extLst>
              <a:ext uri="{FF2B5EF4-FFF2-40B4-BE49-F238E27FC236}">
                <a16:creationId xmlns:a16="http://schemas.microsoft.com/office/drawing/2014/main" id="{EBF788C0-C536-B206-D2D4-4537383EBBF8}"/>
              </a:ext>
            </a:extLst>
          </p:cNvPr>
          <p:cNvGraphicFramePr>
            <a:graphicFrameLocks noGrp="1"/>
          </p:cNvGraphicFramePr>
          <p:nvPr>
            <p:ph idx="1"/>
            <p:extLst>
              <p:ext uri="{D42A27DB-BD31-4B8C-83A1-F6EECF244321}">
                <p14:modId xmlns:p14="http://schemas.microsoft.com/office/powerpoint/2010/main" val="6994915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1071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5" name="Rectangle 719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5A3FE9-FD95-CED2-7CC3-CF7F8D44C2FF}"/>
              </a:ext>
            </a:extLst>
          </p:cNvPr>
          <p:cNvSpPr>
            <a:spLocks noGrp="1"/>
          </p:cNvSpPr>
          <p:nvPr>
            <p:ph type="title"/>
          </p:nvPr>
        </p:nvSpPr>
        <p:spPr>
          <a:xfrm>
            <a:off x="630936" y="457200"/>
            <a:ext cx="4343400" cy="1929384"/>
          </a:xfrm>
        </p:spPr>
        <p:txBody>
          <a:bodyPr anchor="ctr">
            <a:normAutofit/>
          </a:bodyPr>
          <a:lstStyle/>
          <a:p>
            <a:r>
              <a:rPr lang="en-US" sz="4100" dirty="0"/>
              <a:t>Model Training / Testing Cont.</a:t>
            </a:r>
            <a:br>
              <a:rPr lang="en-US" sz="4100" dirty="0"/>
            </a:br>
            <a:r>
              <a:rPr lang="en-US" sz="4100" dirty="0"/>
              <a:t>Logistic Regression</a:t>
            </a:r>
          </a:p>
        </p:txBody>
      </p:sp>
      <p:sp>
        <p:nvSpPr>
          <p:cNvPr id="719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6" name="Content Placeholder 7175">
            <a:extLst>
              <a:ext uri="{FF2B5EF4-FFF2-40B4-BE49-F238E27FC236}">
                <a16:creationId xmlns:a16="http://schemas.microsoft.com/office/drawing/2014/main" id="{88DBE806-F097-3C6D-5AA5-D14CF9C2924D}"/>
              </a:ext>
            </a:extLst>
          </p:cNvPr>
          <p:cNvSpPr>
            <a:spLocks noGrp="1"/>
          </p:cNvSpPr>
          <p:nvPr>
            <p:ph idx="1"/>
          </p:nvPr>
        </p:nvSpPr>
        <p:spPr>
          <a:xfrm>
            <a:off x="5541263" y="457200"/>
            <a:ext cx="6007608" cy="1929384"/>
          </a:xfrm>
        </p:spPr>
        <p:txBody>
          <a:bodyPr anchor="ctr">
            <a:normAutofit/>
          </a:bodyPr>
          <a:lstStyle/>
          <a:p>
            <a:r>
              <a:rPr lang="en-US" sz="2000" dirty="0"/>
              <a:t>The ROC Curve displays the percentage of true positives predicted by the model as the prediction probability is cutoff is lowered from 1 to 0. </a:t>
            </a:r>
          </a:p>
          <a:p>
            <a:r>
              <a:rPr lang="en-US" sz="2000" dirty="0"/>
              <a:t>The higher the AUC (Area under the curve), the more accurate the model. </a:t>
            </a:r>
          </a:p>
        </p:txBody>
      </p:sp>
      <p:pic>
        <p:nvPicPr>
          <p:cNvPr id="7170" name="Picture 2">
            <a:extLst>
              <a:ext uri="{FF2B5EF4-FFF2-40B4-BE49-F238E27FC236}">
                <a16:creationId xmlns:a16="http://schemas.microsoft.com/office/drawing/2014/main" id="{D4876DB1-696F-C89F-26A5-F722CAE84F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76" y="2631949"/>
            <a:ext cx="5074393" cy="367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7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3" name="Rectangle 820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5" name="Freeform: Shape 820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07" name="Freeform: Shape 820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48F3ED-D046-5C18-7CF4-931364ABB809}"/>
              </a:ext>
            </a:extLst>
          </p:cNvPr>
          <p:cNvSpPr>
            <a:spLocks noGrp="1"/>
          </p:cNvSpPr>
          <p:nvPr>
            <p:ph type="title"/>
          </p:nvPr>
        </p:nvSpPr>
        <p:spPr>
          <a:xfrm>
            <a:off x="438913" y="859536"/>
            <a:ext cx="4832802" cy="1243584"/>
          </a:xfrm>
        </p:spPr>
        <p:txBody>
          <a:bodyPr>
            <a:normAutofit/>
          </a:bodyPr>
          <a:lstStyle/>
          <a:p>
            <a:r>
              <a:rPr lang="en-US" sz="3400" dirty="0"/>
              <a:t>Model Validation</a:t>
            </a:r>
          </a:p>
        </p:txBody>
      </p:sp>
      <p:sp>
        <p:nvSpPr>
          <p:cNvPr id="8209" name="Rectangle 820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11" name="Rectangle 821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0" name="Content Placeholder 8199">
            <a:extLst>
              <a:ext uri="{FF2B5EF4-FFF2-40B4-BE49-F238E27FC236}">
                <a16:creationId xmlns:a16="http://schemas.microsoft.com/office/drawing/2014/main" id="{27123F0C-816F-763E-CB27-FC43BD35E3DE}"/>
              </a:ext>
            </a:extLst>
          </p:cNvPr>
          <p:cNvSpPr>
            <a:spLocks noGrp="1"/>
          </p:cNvSpPr>
          <p:nvPr>
            <p:ph idx="1"/>
          </p:nvPr>
        </p:nvSpPr>
        <p:spPr>
          <a:xfrm>
            <a:off x="438912" y="2512611"/>
            <a:ext cx="4832803" cy="3664351"/>
          </a:xfrm>
        </p:spPr>
        <p:txBody>
          <a:bodyPr>
            <a:normAutofit/>
          </a:bodyPr>
          <a:lstStyle/>
          <a:p>
            <a:r>
              <a:rPr lang="en-US" sz="1800" dirty="0" err="1"/>
              <a:t>TPC_Value</a:t>
            </a:r>
            <a:r>
              <a:rPr lang="en-US" sz="1800" dirty="0"/>
              <a:t> of product condition from good to bad at an 80% confidence level is approximately 9 log</a:t>
            </a:r>
          </a:p>
          <a:p>
            <a:r>
              <a:rPr lang="en-US" sz="1800" dirty="0"/>
              <a:t>Age at which product condition goes from good to bad with an 80% confidence level is approximately 70 days</a:t>
            </a:r>
          </a:p>
        </p:txBody>
      </p:sp>
      <p:pic>
        <p:nvPicPr>
          <p:cNvPr id="8196" name="Picture 4">
            <a:extLst>
              <a:ext uri="{FF2B5EF4-FFF2-40B4-BE49-F238E27FC236}">
                <a16:creationId xmlns:a16="http://schemas.microsoft.com/office/drawing/2014/main" id="{380B8CBF-95F2-1F85-57EB-405FD110F8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82867" y="95785"/>
            <a:ext cx="4413578" cy="342052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6FB6F21E-3182-0592-017B-CBB9810F82D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41283" y="3380007"/>
            <a:ext cx="4555162" cy="338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178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0EDC6-9467-7D3E-C02E-F42CB091019B}"/>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Interpretation of Results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C1CA22-34C9-5C1B-151A-A940F80F3CAF}"/>
              </a:ext>
            </a:extLst>
          </p:cNvPr>
          <p:cNvSpPr>
            <a:spLocks noGrp="1"/>
          </p:cNvSpPr>
          <p:nvPr>
            <p:ph idx="1"/>
          </p:nvPr>
        </p:nvSpPr>
        <p:spPr>
          <a:xfrm>
            <a:off x="4447308" y="591344"/>
            <a:ext cx="6906491" cy="5585619"/>
          </a:xfrm>
        </p:spPr>
        <p:txBody>
          <a:bodyPr anchor="ctr">
            <a:normAutofit/>
          </a:bodyPr>
          <a:lstStyle/>
          <a:p>
            <a:r>
              <a:rPr lang="en-US" sz="1700" dirty="0"/>
              <a:t>High Accuracy:</a:t>
            </a:r>
          </a:p>
          <a:p>
            <a:pPr lvl="1"/>
            <a:r>
              <a:rPr lang="en-US" sz="1700" dirty="0"/>
              <a:t>Both the logistic regression and SVC Models were able to predict with high accuracy. Each model achieves above 95% accuracy indicating effective classification of data correctly most of the time</a:t>
            </a:r>
          </a:p>
          <a:p>
            <a:r>
              <a:rPr lang="en-US" sz="1700" dirty="0"/>
              <a:t>Good Precision and Recall:</a:t>
            </a:r>
          </a:p>
          <a:p>
            <a:pPr lvl="1"/>
            <a:r>
              <a:rPr lang="en-US" sz="1700" dirty="0"/>
              <a:t>Both models present high precision and high recall scores. High precision relates to the low false positive rate, and high recall relates to the low false negative rate.</a:t>
            </a:r>
          </a:p>
          <a:p>
            <a:r>
              <a:rPr lang="en-US" sz="1700" dirty="0"/>
              <a:t>Balance:</a:t>
            </a:r>
          </a:p>
          <a:p>
            <a:pPr lvl="1"/>
            <a:r>
              <a:rPr lang="en-US" sz="1700" dirty="0"/>
              <a:t>Both metrics are above 95% for each of the models used, showing that the models are well-balanced in identifying both positive and negative classes.</a:t>
            </a:r>
          </a:p>
        </p:txBody>
      </p:sp>
    </p:spTree>
    <p:extLst>
      <p:ext uri="{BB962C8B-B14F-4D97-AF65-F5344CB8AC3E}">
        <p14:creationId xmlns:p14="http://schemas.microsoft.com/office/powerpoint/2010/main" val="3788668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42EBE-8A3D-4E6C-E6CF-B35AF1ADD3C5}"/>
              </a:ext>
            </a:extLst>
          </p:cNvPr>
          <p:cNvSpPr>
            <a:spLocks noGrp="1"/>
          </p:cNvSpPr>
          <p:nvPr>
            <p:ph type="title"/>
          </p:nvPr>
        </p:nvSpPr>
        <p:spPr>
          <a:xfrm>
            <a:off x="466722" y="586855"/>
            <a:ext cx="3201366" cy="3387497"/>
          </a:xfrm>
        </p:spPr>
        <p:txBody>
          <a:bodyPr anchor="b">
            <a:normAutofit/>
          </a:bodyPr>
          <a:lstStyle/>
          <a:p>
            <a:pPr algn="r"/>
            <a:r>
              <a:rPr lang="en-US" sz="3100">
                <a:solidFill>
                  <a:srgbClr val="FFFFFF"/>
                </a:solidFill>
              </a:rPr>
              <a:t>Conclusion / Recommendations</a:t>
            </a:r>
          </a:p>
        </p:txBody>
      </p:sp>
      <p:sp>
        <p:nvSpPr>
          <p:cNvPr id="3" name="Content Placeholder 2">
            <a:extLst>
              <a:ext uri="{FF2B5EF4-FFF2-40B4-BE49-F238E27FC236}">
                <a16:creationId xmlns:a16="http://schemas.microsoft.com/office/drawing/2014/main" id="{49802BD4-B2D5-3F83-731B-78EF593BEF23}"/>
              </a:ext>
            </a:extLst>
          </p:cNvPr>
          <p:cNvSpPr>
            <a:spLocks noGrp="1"/>
          </p:cNvSpPr>
          <p:nvPr>
            <p:ph idx="1"/>
          </p:nvPr>
        </p:nvSpPr>
        <p:spPr>
          <a:xfrm>
            <a:off x="4810259" y="649480"/>
            <a:ext cx="6555347" cy="5546047"/>
          </a:xfrm>
        </p:spPr>
        <p:txBody>
          <a:bodyPr anchor="ctr">
            <a:normAutofit/>
          </a:bodyPr>
          <a:lstStyle/>
          <a:p>
            <a:pPr marL="0" marR="0" indent="457200">
              <a:spcBef>
                <a:spcPts val="0"/>
              </a:spcBef>
              <a:spcAft>
                <a:spcPts val="800"/>
              </a:spcAft>
            </a:pPr>
            <a:r>
              <a:rPr lang="en-US" sz="2000" i="1" kern="10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The analysis indicates that certain features significantly influence the outcome and that both the SVM model and Logistic Regression model can effectively predict the target variable using these features. TPC values did also influence the outcome of the model.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800"/>
              </a:spcAft>
            </a:pPr>
            <a:r>
              <a:rPr lang="en-US" sz="2000" i="1" kern="100" dirty="0">
                <a:effectLst/>
                <a:latin typeface="Times New Roman" panose="02020603050405020304" pitchFamily="18" charset="0"/>
                <a:ea typeface="Times New Roman" panose="02020603050405020304" pitchFamily="18" charset="0"/>
                <a:cs typeface="Times New Roman" panose="02020603050405020304" pitchFamily="18" charset="0"/>
              </a:rPr>
              <a:t>Recommendations:</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It is recommended to further explore the dataset with additional feature engineering, perhaps incorporating new data sources or derived variables. Future models could also explore ensemble methods that might leverage the strengths of multiple learning algorithms.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615241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E6A2-6734-001B-C728-28DF25FE17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246CC64-EA61-3201-C065-8481F09B4B8E}"/>
              </a:ext>
            </a:extLst>
          </p:cNvPr>
          <p:cNvSpPr>
            <a:spLocks noGrp="1"/>
          </p:cNvSpPr>
          <p:nvPr>
            <p:ph idx="1"/>
          </p:nvPr>
        </p:nvSpPr>
        <p:spPr/>
        <p:txBody>
          <a:bodyPr>
            <a:normAutofit fontScale="55000" lnSpcReduction="20000"/>
          </a:bodyPr>
          <a:lstStyle/>
          <a:p>
            <a:pPr marL="0" indent="0" algn="l" rtl="0" fontAlgn="base">
              <a:buNone/>
            </a:pPr>
            <a:r>
              <a:rPr lang="en-US" sz="1800" b="0" i="0" dirty="0">
                <a:solidFill>
                  <a:srgbClr val="000000"/>
                </a:solidFill>
                <a:effectLst/>
                <a:latin typeface="Arial" panose="020B0604020202020204" pitchFamily="34" charset="0"/>
              </a:rPr>
              <a:t>Beef Shelf-Life, 2020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Robert J. </a:t>
            </a:r>
            <a:r>
              <a:rPr lang="en-US" sz="1800" b="0" i="0" dirty="0" err="1">
                <a:solidFill>
                  <a:srgbClr val="000000"/>
                </a:solidFill>
                <a:effectLst/>
                <a:latin typeface="Arial" panose="020B0604020202020204" pitchFamily="34" charset="0"/>
              </a:rPr>
              <a:t>Delmore</a:t>
            </a:r>
            <a:r>
              <a:rPr lang="en-US" sz="1800" b="0" i="0" dirty="0">
                <a:solidFill>
                  <a:srgbClr val="000000"/>
                </a:solidFill>
                <a:effectLst/>
                <a:latin typeface="Arial" panose="020B0604020202020204" pitchFamily="34" charset="0"/>
              </a:rPr>
              <a:t>, Ph.D. </a:t>
            </a:r>
            <a:endParaRPr lang="en-US" b="0" i="0" dirty="0">
              <a:solidFill>
                <a:srgbClr val="000000"/>
              </a:solidFill>
              <a:effectLst/>
              <a:latin typeface="Segoe UI" panose="020B0502040204020203" pitchFamily="34" charset="0"/>
            </a:endParaRPr>
          </a:p>
          <a:p>
            <a:pPr marL="0" indent="0" algn="l" rtl="0" fontAlgn="base">
              <a:buNone/>
            </a:pPr>
            <a:r>
              <a:rPr lang="en-US" sz="1800" b="0" i="0" u="sng" strike="noStrike" dirty="0">
                <a:solidFill>
                  <a:srgbClr val="467886"/>
                </a:solidFill>
                <a:effectLst/>
                <a:latin typeface="Arial" panose="020B0604020202020204" pitchFamily="34" charset="0"/>
                <a:hlinkClick r:id="rId2"/>
              </a:rPr>
              <a:t>Beef Shelf-Life (beefresearch.org)</a:t>
            </a:r>
            <a:r>
              <a:rPr lang="en-US" sz="1800" b="0" i="0" dirty="0">
                <a:solidFill>
                  <a:srgbClr val="000000"/>
                </a:solidFill>
                <a:effectLst/>
                <a:latin typeface="Arial" panose="020B0604020202020204" pitchFamily="34" charset="0"/>
              </a:rPr>
              <a:t> </a:t>
            </a:r>
          </a:p>
          <a:p>
            <a:pPr marL="0" indent="0" algn="l" rtl="0" fontAlgn="base">
              <a:buNone/>
            </a:pPr>
            <a:endParaRPr lang="en-US" sz="1800"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Predictive Modeling for Food Safety and Quality of Meat Products, 2021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By </a:t>
            </a:r>
            <a:r>
              <a:rPr lang="en-US" sz="1800" b="0" i="0" dirty="0" err="1">
                <a:solidFill>
                  <a:srgbClr val="000000"/>
                </a:solidFill>
                <a:effectLst/>
                <a:latin typeface="Arial" panose="020B0604020202020204" pitchFamily="34" charset="0"/>
              </a:rPr>
              <a:t>Lene</a:t>
            </a:r>
            <a:r>
              <a:rPr lang="en-US" sz="1800" b="0" i="0" dirty="0">
                <a:solidFill>
                  <a:srgbClr val="000000"/>
                </a:solidFill>
                <a:effectLst/>
                <a:latin typeface="Arial" panose="020B0604020202020204" pitchFamily="34" charset="0"/>
              </a:rPr>
              <a:t> </a:t>
            </a:r>
            <a:r>
              <a:rPr lang="en-US" sz="1800" b="0" i="0" dirty="0" err="1">
                <a:solidFill>
                  <a:srgbClr val="000000"/>
                </a:solidFill>
                <a:effectLst/>
                <a:latin typeface="Arial" panose="020B0604020202020204" pitchFamily="34" charset="0"/>
              </a:rPr>
              <a:t>Meinert</a:t>
            </a:r>
            <a:r>
              <a:rPr lang="en-US" sz="1800" b="0" i="0" dirty="0">
                <a:solidFill>
                  <a:srgbClr val="000000"/>
                </a:solidFill>
                <a:effectLst/>
                <a:latin typeface="Arial" panose="020B0604020202020204" pitchFamily="34" charset="0"/>
              </a:rPr>
              <a:t> M.Sc., Ph.D., Anette </a:t>
            </a:r>
            <a:r>
              <a:rPr lang="en-US" sz="1800" b="0" i="0" dirty="0" err="1">
                <a:solidFill>
                  <a:srgbClr val="000000"/>
                </a:solidFill>
                <a:effectLst/>
                <a:latin typeface="Arial" panose="020B0604020202020204" pitchFamily="34" charset="0"/>
              </a:rPr>
              <a:t>Granly</a:t>
            </a:r>
            <a:r>
              <a:rPr lang="en-US" sz="1800" b="0" i="0" dirty="0">
                <a:solidFill>
                  <a:srgbClr val="000000"/>
                </a:solidFill>
                <a:effectLst/>
                <a:latin typeface="Arial" panose="020B0604020202020204" pitchFamily="34" charset="0"/>
              </a:rPr>
              <a:t> Koch M.Sc., Ph.D., </a:t>
            </a:r>
            <a:r>
              <a:rPr lang="en-US" sz="1800" b="0" i="0" dirty="0" err="1">
                <a:solidFill>
                  <a:srgbClr val="000000"/>
                </a:solidFill>
                <a:effectLst/>
                <a:latin typeface="Arial" panose="020B0604020202020204" pitchFamily="34" charset="0"/>
              </a:rPr>
              <a:t>Gry</a:t>
            </a:r>
            <a:r>
              <a:rPr lang="en-US" sz="1800" b="0" i="0" dirty="0">
                <a:solidFill>
                  <a:srgbClr val="000000"/>
                </a:solidFill>
                <a:effectLst/>
                <a:latin typeface="Arial" panose="020B0604020202020204" pitchFamily="34" charset="0"/>
              </a:rPr>
              <a:t> Carl Terrell M.Sc. </a:t>
            </a:r>
            <a:endParaRPr lang="en-US" b="0" i="0" dirty="0">
              <a:solidFill>
                <a:srgbClr val="000000"/>
              </a:solidFill>
              <a:effectLst/>
              <a:latin typeface="Segoe UI" panose="020B0502040204020203" pitchFamily="34" charset="0"/>
            </a:endParaRPr>
          </a:p>
          <a:p>
            <a:pPr marL="0" indent="0" algn="l" rtl="0" fontAlgn="base">
              <a:buNone/>
            </a:pPr>
            <a:r>
              <a:rPr lang="en-US" sz="1800" b="0" i="0" u="sng" strike="noStrike" dirty="0">
                <a:solidFill>
                  <a:srgbClr val="467886"/>
                </a:solidFill>
                <a:effectLst/>
                <a:latin typeface="Arial" panose="020B0604020202020204" pitchFamily="34" charset="0"/>
                <a:hlinkClick r:id="rId3"/>
              </a:rPr>
              <a:t>Predictive Modeling for Food Safety and Quality of Meat Products (food-safety.com)</a:t>
            </a:r>
            <a:r>
              <a:rPr lang="en-US" sz="1800" b="0" i="0" dirty="0">
                <a:solidFill>
                  <a:srgbClr val="000000"/>
                </a:solidFill>
                <a:effectLst/>
                <a:latin typeface="Arial" panose="020B060402020202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Microbial Spoilage of Meat and Meat Products, April 18, 2021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By </a:t>
            </a:r>
            <a:r>
              <a:rPr lang="en-US" sz="1800" b="0" i="0" dirty="0" err="1">
                <a:solidFill>
                  <a:srgbClr val="000000"/>
                </a:solidFill>
                <a:effectLst/>
                <a:latin typeface="Arial" panose="020B0604020202020204" pitchFamily="34" charset="0"/>
              </a:rPr>
              <a:t>Sanjogta</a:t>
            </a:r>
            <a:r>
              <a:rPr lang="en-US" sz="1800" b="0" i="0" dirty="0">
                <a:solidFill>
                  <a:srgbClr val="000000"/>
                </a:solidFill>
                <a:effectLst/>
                <a:latin typeface="Arial" panose="020B0604020202020204" pitchFamily="34" charset="0"/>
              </a:rPr>
              <a:t> Thapa Magar </a:t>
            </a:r>
            <a:endParaRPr lang="en-US" b="0" i="0" dirty="0">
              <a:solidFill>
                <a:srgbClr val="000000"/>
              </a:solidFill>
              <a:effectLst/>
              <a:latin typeface="Segoe UI" panose="020B0502040204020203" pitchFamily="34" charset="0"/>
            </a:endParaRPr>
          </a:p>
          <a:p>
            <a:pPr marL="0" indent="0" algn="l" rtl="0" fontAlgn="base">
              <a:buNone/>
            </a:pPr>
            <a:r>
              <a:rPr lang="en-US" sz="1800" b="0" i="0" u="sng" strike="noStrike" dirty="0">
                <a:solidFill>
                  <a:srgbClr val="467886"/>
                </a:solidFill>
                <a:effectLst/>
                <a:latin typeface="Arial" panose="020B0604020202020204" pitchFamily="34" charset="0"/>
                <a:hlinkClick r:id="rId4"/>
              </a:rPr>
              <a:t>Microbial spoilage of meat and meat products - Microbe Notes</a:t>
            </a:r>
            <a:r>
              <a:rPr lang="en-US" sz="1800" b="0" i="0" dirty="0">
                <a:solidFill>
                  <a:srgbClr val="000000"/>
                </a:solidFill>
                <a:effectLst/>
                <a:latin typeface="Arial" panose="020B060402020202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Vacuum-Packaged Meat: Storage Life and Spoilage, November 2023 </a:t>
            </a:r>
            <a:endParaRPr lang="en-US"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Meat Industry Service </a:t>
            </a:r>
            <a:endParaRPr lang="en-US" b="0" i="0" dirty="0">
              <a:solidFill>
                <a:srgbClr val="000000"/>
              </a:solidFill>
              <a:effectLst/>
              <a:latin typeface="Segoe UI" panose="020B0502040204020203" pitchFamily="34" charset="0"/>
            </a:endParaRPr>
          </a:p>
          <a:p>
            <a:pPr marL="0" indent="0" algn="l" rtl="0" fontAlgn="base">
              <a:buNone/>
            </a:pPr>
            <a:r>
              <a:rPr lang="en-US" sz="1800" u="sng" dirty="0">
                <a:solidFill>
                  <a:srgbClr val="467886"/>
                </a:solidFill>
                <a:latin typeface="Arial" panose="020B0604020202020204" pitchFamily="34" charset="0"/>
                <a:hlinkClick r:id="rId5"/>
              </a:rPr>
              <a:t>I</a:t>
            </a:r>
            <a:r>
              <a:rPr lang="en-US" sz="1800" b="0" i="0" u="sng" strike="noStrike" dirty="0">
                <a:solidFill>
                  <a:srgbClr val="467886"/>
                </a:solidFill>
                <a:effectLst/>
                <a:latin typeface="Arial" panose="020B0604020202020204" pitchFamily="34" charset="0"/>
                <a:hlinkClick r:id="rId5"/>
              </a:rPr>
              <a:t>ncreasingly, red meat for retail display is being prepared and packaged centrally rather than at retail stores (csiro.au)</a:t>
            </a:r>
            <a:r>
              <a:rPr lang="en-US" sz="1800" b="0" i="0" dirty="0">
                <a:solidFill>
                  <a:srgbClr val="000000"/>
                </a:solidFill>
                <a:effectLst/>
                <a:latin typeface="Arial" panose="020B0604020202020204" pitchFamily="34" charset="0"/>
              </a:rPr>
              <a:t> </a:t>
            </a:r>
            <a:endParaRPr lang="en-US" b="0" i="0" dirty="0">
              <a:solidFill>
                <a:srgbClr val="000000"/>
              </a:solidFill>
              <a:effectLst/>
              <a:latin typeface="Segoe UI" panose="020B0502040204020203" pitchFamily="34" charset="0"/>
            </a:endParaRPr>
          </a:p>
          <a:p>
            <a:pPr marL="0" indent="0" algn="l" rtl="0" fontAlgn="base">
              <a:buNone/>
            </a:pPr>
            <a:endParaRPr lang="en-US" sz="1800" b="0" i="0" dirty="0">
              <a:solidFill>
                <a:srgbClr val="000000"/>
              </a:solidFill>
              <a:effectLst/>
              <a:latin typeface="Segoe UI" panose="020B0502040204020203" pitchFamily="34" charset="0"/>
            </a:endParaRPr>
          </a:p>
          <a:p>
            <a:pPr marL="0" indent="0" algn="l" rtl="0" fontAlgn="base">
              <a:buNone/>
            </a:pPr>
            <a:r>
              <a:rPr lang="en-US" sz="1800" b="0" i="0" dirty="0">
                <a:solidFill>
                  <a:srgbClr val="000000"/>
                </a:solidFill>
                <a:effectLst/>
                <a:latin typeface="Arial" panose="020B0604020202020204" pitchFamily="34" charset="0"/>
              </a:rPr>
              <a:t>McKinsey &amp; Company. "Data Ethics: What It Means and What It Takes." McKinsey &amp; Company, no date, </a:t>
            </a:r>
          </a:p>
          <a:p>
            <a:pPr marL="0" indent="0" algn="l" rtl="0" fontAlgn="base">
              <a:buNone/>
            </a:pPr>
            <a:r>
              <a:rPr lang="en-US" sz="1800" b="0" i="0" u="sng" strike="noStrike" dirty="0">
                <a:solidFill>
                  <a:srgbClr val="467886"/>
                </a:solidFill>
                <a:effectLst/>
                <a:latin typeface="Arial" panose="020B0604020202020204" pitchFamily="34" charset="0"/>
                <a:hlinkClick r:id="rId6"/>
              </a:rPr>
              <a:t>https://www.mckinsey.com/capabilities/mckinsey-digital/our-insights/data-ethics-what-it-means-and-what-it-takes#/</a:t>
            </a:r>
            <a:r>
              <a:rPr lang="en-US" sz="1800" b="0" i="0" dirty="0">
                <a:solidFill>
                  <a:srgbClr val="000000"/>
                </a:solidFill>
                <a:effectLst/>
                <a:latin typeface="Arial" panose="020B0604020202020204" pitchFamily="34" charset="0"/>
              </a:rPr>
              <a:t>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64543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01CE365-4282-560A-1796-F37DE88DBA49}"/>
              </a:ext>
            </a:extLst>
          </p:cNvPr>
          <p:cNvSpPr>
            <a:spLocks noGrp="1"/>
          </p:cNvSpPr>
          <p:nvPr>
            <p:ph type="title"/>
          </p:nvPr>
        </p:nvSpPr>
        <p:spPr>
          <a:xfrm>
            <a:off x="566382" y="456345"/>
            <a:ext cx="3111690" cy="3556097"/>
          </a:xfrm>
        </p:spPr>
        <p:txBody>
          <a:bodyPr anchor="b">
            <a:normAutofit/>
          </a:bodyPr>
          <a:lstStyle/>
          <a:p>
            <a:pPr algn="r"/>
            <a:r>
              <a:rPr lang="en-US" sz="4000">
                <a:solidFill>
                  <a:srgbClr val="FFFFFF"/>
                </a:solidFill>
              </a:rPr>
              <a:t>Processing Factors that Influence Shelf Life</a:t>
            </a:r>
          </a:p>
        </p:txBody>
      </p:sp>
      <p:pic>
        <p:nvPicPr>
          <p:cNvPr id="5" name="Picture 7">
            <a:extLst>
              <a:ext uri="{FF2B5EF4-FFF2-40B4-BE49-F238E27FC236}">
                <a16:creationId xmlns:a16="http://schemas.microsoft.com/office/drawing/2014/main" id="{EDC82D2F-6CC4-BCF6-3305-285EC03F3C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05658" y="2692288"/>
            <a:ext cx="1267581" cy="1486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ose-up of a microscope&#10;&#10;Description automatically generated">
            <a:extLst>
              <a:ext uri="{FF2B5EF4-FFF2-40B4-BE49-F238E27FC236}">
                <a16:creationId xmlns:a16="http://schemas.microsoft.com/office/drawing/2014/main" id="{D7088A65-1A65-6F0D-8655-97CF225F405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82937" y="4683544"/>
            <a:ext cx="1190302" cy="14878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DBEE3C2-4DC9-85C2-B3A1-12D1618118A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10411" y="565673"/>
            <a:ext cx="1462828" cy="14707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2">
            <a:extLst>
              <a:ext uri="{FF2B5EF4-FFF2-40B4-BE49-F238E27FC236}">
                <a16:creationId xmlns:a16="http://schemas.microsoft.com/office/drawing/2014/main" id="{BA01B16A-9793-2987-868F-1B1FD1874E12}"/>
              </a:ext>
            </a:extLst>
          </p:cNvPr>
          <p:cNvGraphicFramePr>
            <a:graphicFrameLocks noGrp="1"/>
          </p:cNvGraphicFramePr>
          <p:nvPr>
            <p:ph idx="1"/>
            <p:extLst>
              <p:ext uri="{D42A27DB-BD31-4B8C-83A1-F6EECF244321}">
                <p14:modId xmlns:p14="http://schemas.microsoft.com/office/powerpoint/2010/main" val="3277250379"/>
              </p:ext>
            </p:extLst>
          </p:nvPr>
        </p:nvGraphicFramePr>
        <p:xfrm>
          <a:off x="4688006" y="511389"/>
          <a:ext cx="3534770" cy="584846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7261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pictures of meat shelf life">
            <a:extLst>
              <a:ext uri="{FF2B5EF4-FFF2-40B4-BE49-F238E27FC236}">
                <a16:creationId xmlns:a16="http://schemas.microsoft.com/office/drawing/2014/main" id="{D7DCB0CE-B2C3-7CCF-A898-2FFF52782E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668" r="-2" b="12278"/>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Image result for pictures of meat shelf life">
            <a:extLst>
              <a:ext uri="{FF2B5EF4-FFF2-40B4-BE49-F238E27FC236}">
                <a16:creationId xmlns:a16="http://schemas.microsoft.com/office/drawing/2014/main" id="{A35B7B23-BA67-A997-C4D1-D88A9B7B12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28" r="2" b="6647"/>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7" name="Freeform: Shape 1036">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9" name="Freeform: Shape 1038">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94B60F9-F842-3DFD-45FD-21523AFE5E45}"/>
              </a:ext>
            </a:extLst>
          </p:cNvPr>
          <p:cNvSpPr>
            <a:spLocks noGrp="1"/>
          </p:cNvSpPr>
          <p:nvPr>
            <p:ph type="title"/>
          </p:nvPr>
        </p:nvSpPr>
        <p:spPr>
          <a:xfrm>
            <a:off x="448056" y="859536"/>
            <a:ext cx="4832802" cy="1243584"/>
          </a:xfrm>
        </p:spPr>
        <p:txBody>
          <a:bodyPr>
            <a:normAutofit/>
          </a:bodyPr>
          <a:lstStyle/>
          <a:p>
            <a:r>
              <a:rPr lang="en-US" sz="3400"/>
              <a:t>What is Shelf Life</a:t>
            </a:r>
          </a:p>
        </p:txBody>
      </p:sp>
      <p:sp>
        <p:nvSpPr>
          <p:cNvPr id="1041" name="Rectangle 104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043" name="Rectangle 10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5" name="Rectangle 1044">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3DE6569-79C7-88BF-3F9F-015CD950AC82}"/>
              </a:ext>
            </a:extLst>
          </p:cNvPr>
          <p:cNvSpPr>
            <a:spLocks noGrp="1"/>
          </p:cNvSpPr>
          <p:nvPr>
            <p:ph idx="1"/>
          </p:nvPr>
        </p:nvSpPr>
        <p:spPr>
          <a:xfrm>
            <a:off x="448056" y="2512611"/>
            <a:ext cx="4832803" cy="3664351"/>
          </a:xfrm>
        </p:spPr>
        <p:txBody>
          <a:bodyPr>
            <a:normAutofit/>
          </a:bodyPr>
          <a:lstStyle/>
          <a:p>
            <a:r>
              <a:rPr lang="en-US" sz="2000"/>
              <a:t>Shelf life is the period between packaging of product and its end use when it remains acceptable to the product user. (Robert J. Delmore, Ph.D., 2020)</a:t>
            </a:r>
          </a:p>
        </p:txBody>
      </p:sp>
    </p:spTree>
    <p:extLst>
      <p:ext uri="{BB962C8B-B14F-4D97-AF65-F5344CB8AC3E}">
        <p14:creationId xmlns:p14="http://schemas.microsoft.com/office/powerpoint/2010/main" val="154114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09A78-E42F-3CCF-7752-F153FB954D31}"/>
              </a:ext>
            </a:extLst>
          </p:cNvPr>
          <p:cNvSpPr>
            <a:spLocks noGrp="1"/>
          </p:cNvSpPr>
          <p:nvPr>
            <p:ph type="title"/>
          </p:nvPr>
        </p:nvSpPr>
        <p:spPr>
          <a:xfrm>
            <a:off x="640080" y="325369"/>
            <a:ext cx="4368602" cy="1956841"/>
          </a:xfrm>
        </p:spPr>
        <p:txBody>
          <a:bodyPr anchor="b">
            <a:normAutofit/>
          </a:bodyPr>
          <a:lstStyle/>
          <a:p>
            <a:r>
              <a:rPr lang="en-US" sz="5400"/>
              <a:t>Meat Spoilage Indicators</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3ECBBF-DAF2-E4E9-406B-70119D2D4CE0}"/>
              </a:ext>
            </a:extLst>
          </p:cNvPr>
          <p:cNvSpPr>
            <a:spLocks noGrp="1"/>
          </p:cNvSpPr>
          <p:nvPr>
            <p:ph idx="1"/>
          </p:nvPr>
        </p:nvSpPr>
        <p:spPr>
          <a:xfrm>
            <a:off x="640080" y="2872899"/>
            <a:ext cx="4243589" cy="3320668"/>
          </a:xfrm>
        </p:spPr>
        <p:txBody>
          <a:bodyPr>
            <a:normAutofit/>
          </a:bodyPr>
          <a:lstStyle/>
          <a:p>
            <a:r>
              <a:rPr lang="en-US" sz="2200"/>
              <a:t>Odor</a:t>
            </a:r>
          </a:p>
          <a:p>
            <a:r>
              <a:rPr lang="en-US" sz="2200"/>
              <a:t>Color</a:t>
            </a:r>
          </a:p>
          <a:p>
            <a:r>
              <a:rPr lang="en-US" sz="2200"/>
              <a:t>Texture</a:t>
            </a:r>
          </a:p>
          <a:p>
            <a:r>
              <a:rPr lang="en-US" sz="2200"/>
              <a:t>Purge</a:t>
            </a:r>
          </a:p>
        </p:txBody>
      </p:sp>
      <p:pic>
        <p:nvPicPr>
          <p:cNvPr id="12" name="Picture 4" descr="Red threads and scribbles">
            <a:extLst>
              <a:ext uri="{FF2B5EF4-FFF2-40B4-BE49-F238E27FC236}">
                <a16:creationId xmlns:a16="http://schemas.microsoft.com/office/drawing/2014/main" id="{C70085A8-2F70-A0D8-589D-293BD9B25B92}"/>
              </a:ext>
            </a:extLst>
          </p:cNvPr>
          <p:cNvPicPr>
            <a:picLocks noChangeAspect="1"/>
          </p:cNvPicPr>
          <p:nvPr/>
        </p:nvPicPr>
        <p:blipFill rotWithShape="1">
          <a:blip r:embed="rId3"/>
          <a:srcRect l="11286" r="2552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2999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E907EF-42FB-A3A5-6CA8-612C6A8E34C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Study Objective</a:t>
            </a:r>
          </a:p>
        </p:txBody>
      </p:sp>
      <p:graphicFrame>
        <p:nvGraphicFramePr>
          <p:cNvPr id="5" name="Content Placeholder 2">
            <a:extLst>
              <a:ext uri="{FF2B5EF4-FFF2-40B4-BE49-F238E27FC236}">
                <a16:creationId xmlns:a16="http://schemas.microsoft.com/office/drawing/2014/main" id="{DB51FB42-F475-F313-4904-789EC51EAC05}"/>
              </a:ext>
            </a:extLst>
          </p:cNvPr>
          <p:cNvGraphicFramePr>
            <a:graphicFrameLocks noGrp="1"/>
          </p:cNvGraphicFramePr>
          <p:nvPr>
            <p:ph idx="1"/>
            <p:extLst>
              <p:ext uri="{D42A27DB-BD31-4B8C-83A1-F6EECF244321}">
                <p14:modId xmlns:p14="http://schemas.microsoft.com/office/powerpoint/2010/main" val="16684175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79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CFF60-1C8C-C6D6-3F1B-4168DD540213}"/>
              </a:ext>
            </a:extLst>
          </p:cNvPr>
          <p:cNvSpPr>
            <a:spLocks noGrp="1"/>
          </p:cNvSpPr>
          <p:nvPr>
            <p:ph type="title"/>
          </p:nvPr>
        </p:nvSpPr>
        <p:spPr>
          <a:xfrm>
            <a:off x="635000" y="640823"/>
            <a:ext cx="3418659" cy="5583148"/>
          </a:xfrm>
        </p:spPr>
        <p:txBody>
          <a:bodyPr anchor="ctr">
            <a:normAutofit/>
          </a:bodyPr>
          <a:lstStyle/>
          <a:p>
            <a:r>
              <a:rPr lang="en-US" sz="5400"/>
              <a:t>Method</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0008AB-75AE-7590-AC25-F685B611A19D}"/>
              </a:ext>
            </a:extLst>
          </p:cNvPr>
          <p:cNvGraphicFramePr>
            <a:graphicFrameLocks noGrp="1"/>
          </p:cNvGraphicFramePr>
          <p:nvPr>
            <p:ph idx="1"/>
            <p:extLst>
              <p:ext uri="{D42A27DB-BD31-4B8C-83A1-F6EECF244321}">
                <p14:modId xmlns:p14="http://schemas.microsoft.com/office/powerpoint/2010/main" val="327395380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38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FEFC-A43B-8CBB-E562-58F19D80EA4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What we hope to learn</a:t>
            </a:r>
          </a:p>
        </p:txBody>
      </p:sp>
      <p:graphicFrame>
        <p:nvGraphicFramePr>
          <p:cNvPr id="5" name="Content Placeholder 2">
            <a:extLst>
              <a:ext uri="{FF2B5EF4-FFF2-40B4-BE49-F238E27FC236}">
                <a16:creationId xmlns:a16="http://schemas.microsoft.com/office/drawing/2014/main" id="{4CC360FC-99C4-707F-C179-BBAEB1B34DDA}"/>
              </a:ext>
            </a:extLst>
          </p:cNvPr>
          <p:cNvGraphicFramePr>
            <a:graphicFrameLocks noGrp="1"/>
          </p:cNvGraphicFramePr>
          <p:nvPr>
            <p:ph idx="1"/>
            <p:extLst>
              <p:ext uri="{D42A27DB-BD31-4B8C-83A1-F6EECF244321}">
                <p14:modId xmlns:p14="http://schemas.microsoft.com/office/powerpoint/2010/main" val="363925872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71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D4D8-BDDF-B868-8B33-781A21EADFB1}"/>
              </a:ext>
            </a:extLst>
          </p:cNvPr>
          <p:cNvSpPr>
            <a:spLocks noGrp="1"/>
          </p:cNvSpPr>
          <p:nvPr>
            <p:ph type="title"/>
          </p:nvPr>
        </p:nvSpPr>
        <p:spPr/>
        <p:txBody>
          <a:bodyPr/>
          <a:lstStyle/>
          <a:p>
            <a:r>
              <a:rPr lang="en-US" dirty="0"/>
              <a:t>Important Considerations</a:t>
            </a:r>
          </a:p>
        </p:txBody>
      </p:sp>
      <p:graphicFrame>
        <p:nvGraphicFramePr>
          <p:cNvPr id="5" name="Content Placeholder 2">
            <a:extLst>
              <a:ext uri="{FF2B5EF4-FFF2-40B4-BE49-F238E27FC236}">
                <a16:creationId xmlns:a16="http://schemas.microsoft.com/office/drawing/2014/main" id="{04EDA827-45FB-8304-1D80-5DF8009877C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219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2192</Words>
  <Application>Microsoft Office PowerPoint</Application>
  <PresentationFormat>Widescreen</PresentationFormat>
  <Paragraphs>181</Paragraphs>
  <Slides>24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Segoe UI</vt:lpstr>
      <vt:lpstr>Times New Roman</vt:lpstr>
      <vt:lpstr>WordVisi_MSFontService</vt:lpstr>
      <vt:lpstr>WordVisiCarriageReturn_MSFontService</vt:lpstr>
      <vt:lpstr>Office Theme</vt:lpstr>
      <vt:lpstr>Predictive Modeling for Food Product Shelf Life</vt:lpstr>
      <vt:lpstr>Why is Shelf Life Important?</vt:lpstr>
      <vt:lpstr>Processing Factors that Influence Shelf Life</vt:lpstr>
      <vt:lpstr>What is Shelf Life</vt:lpstr>
      <vt:lpstr>Meat Spoilage Indicators</vt:lpstr>
      <vt:lpstr>Study Objective</vt:lpstr>
      <vt:lpstr>Method</vt:lpstr>
      <vt:lpstr>What we hope to learn</vt:lpstr>
      <vt:lpstr>Important Considerations</vt:lpstr>
      <vt:lpstr>Data Set</vt:lpstr>
      <vt:lpstr>Data Processing / Cleansing</vt:lpstr>
      <vt:lpstr>Exploratory Analysis</vt:lpstr>
      <vt:lpstr>Exploratory Analysis Cont. </vt:lpstr>
      <vt:lpstr>Exploratory Analysis Cont. </vt:lpstr>
      <vt:lpstr>Model Selection</vt:lpstr>
      <vt:lpstr>Model Selection</vt:lpstr>
      <vt:lpstr>Model Training / Testing SVC Model</vt:lpstr>
      <vt:lpstr>Model Training / Testing SVC Model</vt:lpstr>
      <vt:lpstr>Model Testing / Training Cont. Logistic Regression</vt:lpstr>
      <vt:lpstr>Model Training / Testing Cont. Logistic Regression</vt:lpstr>
      <vt:lpstr>Model Validation</vt:lpstr>
      <vt:lpstr>Interpretation of Results</vt:lpstr>
      <vt:lpstr>Conclusion /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Food Product Shelf Life</dc:title>
  <dc:creator>Bonertz, Brian</dc:creator>
  <cp:lastModifiedBy>Bonertz, Brian</cp:lastModifiedBy>
  <cp:revision>1</cp:revision>
  <dcterms:created xsi:type="dcterms:W3CDTF">2024-05-23T20:47:58Z</dcterms:created>
  <dcterms:modified xsi:type="dcterms:W3CDTF">2024-05-29T17:11:53Z</dcterms:modified>
</cp:coreProperties>
</file>