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G" initials="" lastIdx="5" clrIdx="0"/>
  <p:cmAuthor id="1" name="Pillow Full Of Spider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F2F97-3A10-426E-8021-D222E24C454E}">
  <a:tblStyle styleId="{BA2F2F97-3A10-426E-8021-D222E24C4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77ba14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f77ba14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77ba14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77ba14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znajdzie matche wszystkie i przechowa w sm (kolejnosc: najpierw match, potem kolejne capturing groupy), wspmniec o raw string literal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77ba14e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77ba14e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prefix czyli wszystko przed suffix czyli wszystko po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77ba14e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77ba14e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prefix czyli wszystko przed suffix czyli wszystko po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f77ba14e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f77ba14e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capture groups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dab6d29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dab6d29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prefix czyli wszystko przed suffix czyli wszystko po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77ba14ee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77ba14ee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f77ba14e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f77ba14e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f77ba14e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f77ba14e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f77ba14e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f77ba14e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77ba14e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77ba14e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</a:rPr>
              <a:t>Wyrażenia regularne (regex lub regexp) są niezwykle przydatne do wyciągania informacji z dowolnego tekstu poprzez wyszukiwanie jednego lub więcej dopasowań określonego wzorca (np. określonej sekwencji znaków ASCII lub znaków unicode).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f77ba14ee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f77ba14ee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dab6d29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dab6d29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77ba14ee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77ba14ee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77ba14ee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77ba14ee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dab6d2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fdab6d2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77ba14ee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f77ba14ee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Matchuje tylko cały string!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f77ba14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f77ba14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znajdzie match raz i przechowa w 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Wyrażenia regularne i ich zastosowania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11700" y="1017725"/>
            <a:ext cx="77964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repeated search (see also std::regex_iterator)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Speed:   366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Mass:    35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Speed:   378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Mass:    32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Speed:   400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Mass:   30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Speed:\t\d*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smatch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sm; regex_search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log, sm, r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54A857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359FF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sm.str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log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sm.suffix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59FF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11700" y="1017725"/>
            <a:ext cx="77964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std::match_results</a:t>
            </a:r>
            <a:endParaRPr sz="19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typedef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match_results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cmatch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typedef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match_results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const wchar_t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wcmatch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typedef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match_results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const_iterator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smatch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typedef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match_results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wstring::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const_iterator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wsmatch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match             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member function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E8BA36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prefix      Return prefix            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member function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E8BA36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suffix      Return suffix            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member function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E8BA36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length      Return length of match   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member function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E8BA36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position    Return position of match 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member function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E8BA36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         Return match as a string 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member function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E8BA36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11700" y="1017725"/>
            <a:ext cx="77964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"I am looking for GeeksForGeek 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matches words beginning by "Geek"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"\\bGeek[a-zA-z]+"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regex_replace() for replacing the match with 'geek'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::regex_replace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s, r,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"geek"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regex_replace( ) for replacing the match with 'geek'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regex_replace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back_inserter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s.begin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s.end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r, 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"geek"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11700" y="1017725"/>
            <a:ext cx="77964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"Hi All"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"(Hello|Hi) (There|All)"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smatch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::regex_search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Input, Match,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Pattern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359FF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Match.size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rgbClr val="6E7ED9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submatches found!"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Submatch: Match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l" sz="1500">
                <a:solidFill>
                  <a:srgbClr val="17938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179387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938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Submatch: "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Submatch;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500">
                <a:solidFill>
                  <a:srgbClr val="17938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179387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//3 submatches found!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//Submatch: Hi All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//Submatch: Hi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//Submatch: All</a:t>
            </a:r>
            <a:endParaRPr sz="19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11700" y="1017725"/>
            <a:ext cx="77964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(.*)\.(.*)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"kropkai.pokropce"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smatch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::regex_match(text,match,reg);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(!match.empty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std::cout&lt;&lt;match[</a:t>
            </a:r>
            <a:r>
              <a:rPr lang="pl" sz="15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]&lt;&lt;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"spelnia wyrazenie,"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 zawartosc grup: 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&lt;&lt;match[</a:t>
            </a:r>
            <a:r>
              <a:rPr lang="pl" sz="15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].str</a:t>
            </a:r>
            <a:r>
              <a:rPr lang="pl" sz="1500">
                <a:solidFill>
                  <a:srgbClr val="E8BA3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&lt;&lt;match.str(</a:t>
            </a:r>
            <a:r>
              <a:rPr lang="pl" sz="15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kropkai.pokropce spelnia wtrazenie, zawartosc grup: kropkai pokropce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do wykonania - Z1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4850" y="1069300"/>
            <a:ext cx="84462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W podanym programie znajduje się parę tekstów, z których masz wyłuskać lub zwalidować podane w komentarzach dane. Twoim zadaniem jest uzupełnić treść wyrażeń regularnych, bez modyfikowania kodu programu.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do wykonania - Z2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24850" y="1069300"/>
            <a:ext cx="84462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Napisz funkcję, która wyłuska z podanego pliku prawidłowe adresy e-mail. Użyj grup przechwytywania, by wyłuskać również z każdego adresu osobno identyfikator użytkownika oraz pełną nazwę domenową serwera poczty elektronicznej. Umieść te dane w mapie, gdzie kluczem jest nazwa serwera, a wartościami identyfikatory jego użytkowników. </a:t>
            </a:r>
            <a:br>
              <a:rPr lang="pl" sz="1800">
                <a:solidFill>
                  <a:schemeClr val="lt2"/>
                </a:solidFill>
              </a:rPr>
            </a:br>
            <a:r>
              <a:rPr lang="pl" sz="1800">
                <a:solidFill>
                  <a:schemeClr val="lt2"/>
                </a:solidFill>
              </a:rPr>
              <a:t>(można użyć np std::multimap albo std::unordered_multimap)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Która domena jest najpopularniejsza? Wypisz wszystkich jej użytkowników, oraz ilu ich jest.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do wykonania - Z3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24850" y="1069300"/>
            <a:ext cx="84462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lphaLcParenR"/>
            </a:pPr>
            <a:r>
              <a:rPr lang="pl" sz="1800">
                <a:solidFill>
                  <a:schemeClr val="lt2"/>
                </a:solidFill>
              </a:rPr>
              <a:t>Stwórz program imitujący ekran loginowy do jakiegoś serwisu, który pozwala użytkownikom tworzyć konta i logować się parą hasło-login. Dane użytkowników zapisuj w pliku, który będzie ładowany przy uruchomieniu programu. W miarę tworzenia kont będą dopisywane do niego dane. </a:t>
            </a:r>
            <a:endParaRPr sz="18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Podczas rejestracji sprawdzaj regexami, czy użytkownicy podają prawidłowe w sensie technicznym dane konta, między innymi imiona i nazwiska, oraz np. maile, kody pocztowe, numery telefonów itp.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lphaLcParenR"/>
            </a:pPr>
            <a:r>
              <a:rPr lang="pl" sz="1800">
                <a:solidFill>
                  <a:schemeClr val="lt2"/>
                </a:solidFill>
              </a:rPr>
              <a:t>Dodaj do bazy paru użytkowników, następnie w drugim programie za pomocą regexa wyświetl loginy wszystkich użytkowników, którzy mają kobiece imiona (kończące się na A)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5000"/>
              <a:t>Dziękujemy za uwagę.</a:t>
            </a:r>
            <a:endParaRPr sz="5000"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Zadania i prezentacja są dostępne pod https://github.com/bones384/pk4-regex-zadania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są wyrażenia regularne?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“a sequence of characters that specifies a match pattern in text”  - Wikipedia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Wyrażenia regularne mogą określać zbiór pasujących łańcuchów, jak również wyszczególniać istotne części łańcucha.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Sposób określania wzorców do znalezienia w tekście w celu np. wyłuskiwania lub walidowania danych, takich jak: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Kody pocztowe: [0-9]{2}-[0-9]{3} (lub np. \d{2}-\d{3})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Adresy mailowe: ^[_a-zA-Z0-9-]+(\.[_a-zA-Z0-9-]+)*@[a-zA-Z0-9-]+(\.[a-zA-Z0-9-]{1,})*\.([a-zA-Z]{2,}){1}$ 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Wyłuskanie tylko nazw nazw plików pdf: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\b([_a-zA-Z0-9-]+)\.pdf\b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Słownik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60000" y="1017725"/>
            <a:ext cx="842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Podstawowe symbole i ich znaczenia: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572900"/>
          <a:ext cx="7239000" cy="3174395"/>
        </p:xfrm>
        <a:graphic>
          <a:graphicData uri="http://schemas.openxmlformats.org/drawingml/2006/table">
            <a:tbl>
              <a:tblPr>
                <a:noFill/>
                <a:tableStyleId>{BA2F2F97-3A10-426E-8021-D222E24C454E}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Znaczenie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Przykład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x albo y albo z 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Konkretny znak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 -&gt; kot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Dowolny znak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k.t -&gt; kot, kat, kbt itd.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[ 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dk1"/>
                          </a:solidFill>
                        </a:rPr>
                        <a:t>Dowolny znak spośród podanych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k[oi]t -&gt; kot, kit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Operacja 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ko|it -&gt; ko, 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\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Znak ucieczki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k\.t -&gt; k.t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^ / $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300">
                          <a:solidFill>
                            <a:schemeClr val="dk1"/>
                          </a:solidFill>
                        </a:rPr>
                        <a:t>Kotwice początku/końca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\.png$ -&gt; kot.png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[^ 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Żaden ze znaków podanych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[^k]ot -&gt; aot, bot, cot itd.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Słownik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60000" y="1017725"/>
            <a:ext cx="842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Podstawowe symbole i ich znaczenia: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952500" y="1572900"/>
          <a:ext cx="7239000" cy="3174395"/>
        </p:xfrm>
        <a:graphic>
          <a:graphicData uri="http://schemas.openxmlformats.org/drawingml/2006/table">
            <a:tbl>
              <a:tblPr>
                <a:noFill/>
                <a:tableStyleId>{BA2F2F97-3A10-426E-8021-D222E24C454E}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Znaczenie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Przykład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 lub 1 wystąpień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kot? -&gt; ko, kot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1 lub więcej wystąpień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kot+ -&gt; kot, kott, kottt itd.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 lub więcej wystąpień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kot* -&gt; ko, kot, kott itd.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{ n 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n wystąpień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kot{2} -&gt; kott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{ n , 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n lub więcej wystąpień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kot{2,} -&gt; kott, kottt itd.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{ n , m 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n do m wystąpień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kot{1,2} -&gt; kot, kott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[ n - m 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Przedział od n do 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k[a-c]t -&gt; kat, kbt, kct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Słownik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60000" y="1017725"/>
            <a:ext cx="842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Rodzaje znaków: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952500" y="16088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{BA2F2F97-3A10-426E-8021-D222E24C454E}</a:tableStyleId>
              </a:tblPr>
              <a:tblGrid>
                <a:gridCol w="13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Znaczenie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\d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Cyfra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\s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Znak niedrukowalny (np. spacja)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\w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Litera, cyfra lub “_”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\D, \S, \W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Wielkie litery oznaczają przeciwieństwo ich małego odpowiednika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Grupa przechwytywania ( ), a nie-przechwytywania (?: )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448300" y="2761250"/>
            <a:ext cx="77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66875" y="1028700"/>
            <a:ext cx="84654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Grupa przechwytywania ( ) 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zmiana kolejności operacji w regex’ie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służy do wyłapania wyrażenia zawartego między nawiasami</a:t>
            </a:r>
            <a:endParaRPr sz="18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Grupa nie-przechwytywania (?: ) :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zmiana kolejności operacji w regex’ie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Przykład: (hello)* world | (?:hello)* world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Zachłanne i Leniwe kwantyfikatory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60000" y="1017725"/>
            <a:ext cx="84240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Kwantyfikatory </a:t>
            </a:r>
            <a:r>
              <a:rPr lang="pl" sz="1800">
                <a:solidFill>
                  <a:srgbClr val="CC7833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l" sz="1800">
                <a:solidFill>
                  <a:schemeClr val="dk1"/>
                </a:solidFill>
              </a:rPr>
              <a:t>, </a:t>
            </a:r>
            <a:r>
              <a:rPr lang="pl" sz="1800">
                <a:solidFill>
                  <a:srgbClr val="CC7833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l" sz="1800">
                <a:solidFill>
                  <a:schemeClr val="dk1"/>
                </a:solidFill>
              </a:rPr>
              <a:t>, </a:t>
            </a:r>
            <a:r>
              <a:rPr lang="pl" sz="18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l" sz="1800">
                <a:solidFill>
                  <a:srgbClr val="E6E1D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pl" sz="18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l" sz="1800">
                <a:solidFill>
                  <a:schemeClr val="dk1"/>
                </a:solidFill>
              </a:rPr>
              <a:t> są “zachłanne” - wyłuskują tyle ile mogą.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Kwantyfikatory </a:t>
            </a:r>
            <a:r>
              <a:rPr lang="pl" sz="1800">
                <a:solidFill>
                  <a:srgbClr val="CC7833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l" sz="1800">
                <a:solidFill>
                  <a:srgbClr val="E6E1D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pl" sz="1800">
                <a:solidFill>
                  <a:schemeClr val="dk1"/>
                </a:solidFill>
              </a:rPr>
              <a:t>,</a:t>
            </a:r>
            <a:r>
              <a:rPr lang="pl" sz="1800">
                <a:solidFill>
                  <a:srgbClr val="CC7833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l" sz="1800">
                <a:solidFill>
                  <a:srgbClr val="E6E1D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pl" sz="1800">
                <a:solidFill>
                  <a:schemeClr val="dk1"/>
                </a:solidFill>
              </a:rPr>
              <a:t>,</a:t>
            </a:r>
            <a:r>
              <a:rPr lang="pl" sz="18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l" sz="1800">
                <a:solidFill>
                  <a:srgbClr val="E6E1D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pl" sz="18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l" sz="1800">
                <a:solidFill>
                  <a:srgbClr val="E6E1D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pl" sz="1800">
                <a:solidFill>
                  <a:schemeClr val="dk1"/>
                </a:solidFill>
              </a:rPr>
              <a:t> są “leniwe” - wyłuskują jak najmniej.</a:t>
            </a:r>
            <a:endParaRPr sz="1100">
              <a:solidFill>
                <a:srgbClr val="E6E1DC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3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CC7833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952500" y="1957825"/>
          <a:ext cx="7239000" cy="396210"/>
        </p:xfrm>
        <a:graphic>
          <a:graphicData uri="http://schemas.openxmlformats.org/drawingml/2006/table">
            <a:tbl>
              <a:tblPr>
                <a:noFill/>
                <a:tableStyleId>{BA2F2F97-3A10-426E-8021-D222E24C454E}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std::string s = “54321”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952500" y="2571750"/>
          <a:ext cx="7239000" cy="2342175"/>
        </p:xfrm>
        <a:graphic>
          <a:graphicData uri="http://schemas.openxmlformats.org/drawingml/2006/table">
            <a:tbl>
              <a:tblPr>
                <a:noFill/>
                <a:tableStyleId>{BA2F2F97-3A10-426E-8021-D222E24C454E}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Zachłanne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Leniwe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std::regex reg (“\\d{2,4}”)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std::regex reg (“\\d{2,4}?”)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Output: 5432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Output: 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1017725"/>
            <a:ext cx="77964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"GeeksForGeeks"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Here b is an object of regex (regular expression)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"(Geek)(.*)"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Geek followed by any character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regex_match function matches string a against regex b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regex_match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54A857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"String 'a' matches regular expression 'b' 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regex_match function for matching a range in string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against regex b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regex_match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a.begin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a.end</a:t>
            </a:r>
            <a:r>
              <a:rPr lang="pl" sz="1500">
                <a:solidFill>
                  <a:srgbClr val="6E7ED9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pl" sz="1500">
                <a:solidFill>
                  <a:srgbClr val="359FF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54A857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"String 'a' matches with regular expression "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"'b' in the range from 0 to string end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Regex w c++ - Biblioteka &lt;regex&gt;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1126000"/>
            <a:ext cx="718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1017725"/>
            <a:ext cx="77964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"I am looking for GeeksForGeeks "</a:t>
            </a:r>
            <a:endParaRPr sz="1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"articles"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"Geek[a-zA-Z]+"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flag type for determining the matching behavior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here it is for matches on 'string' objects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pl" sz="1500">
                <a:solidFill>
                  <a:srgbClr val="B9BCD1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smatch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regex_search() for searching the regex pattern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'r' in the string 's'. 'm' is flag for determining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matching behavior.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regex_search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s, m, r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for each loop</a:t>
            </a:r>
            <a:endParaRPr sz="15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x : m</a:t>
            </a: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54A857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54A857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500">
                <a:solidFill>
                  <a:srgbClr val="B5B6E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pl" sz="1500">
                <a:solidFill>
                  <a:srgbClr val="5F8C8A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l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5B6E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1225" y="81225"/>
            <a:ext cx="457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Mateusz Kowalec i Jakub Hanusiak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293300" y="81225"/>
            <a:ext cx="18507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Marzec 2025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Microsoft Office PowerPoint</Application>
  <PresentationFormat>Pokaz na ekranie (16:9)</PresentationFormat>
  <Paragraphs>261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Dark</vt:lpstr>
      <vt:lpstr>Regex</vt:lpstr>
      <vt:lpstr>Czym są wyrażenia regularne?</vt:lpstr>
      <vt:lpstr>Słownik</vt:lpstr>
      <vt:lpstr>Słownik</vt:lpstr>
      <vt:lpstr>Słownik</vt:lpstr>
      <vt:lpstr>Grupa przechwytywania ( ), a nie-przechwytywania (?: )</vt:lpstr>
      <vt:lpstr>Zachłanne i Leniwe kwantyfikatory</vt:lpstr>
      <vt:lpstr>Regex w c++ - Biblioteka &lt;regex&gt;</vt:lpstr>
      <vt:lpstr>Regex w c++ - Biblioteka &lt;regex&gt;</vt:lpstr>
      <vt:lpstr>Regex w c++ - Biblioteka &lt;regex&gt;</vt:lpstr>
      <vt:lpstr>Regex w c++ - Biblioteka &lt;regex&gt;</vt:lpstr>
      <vt:lpstr>Regex w c++ - Biblioteka &lt;regex&gt;</vt:lpstr>
      <vt:lpstr>Regex w c++ - Biblioteka &lt;regex&gt;</vt:lpstr>
      <vt:lpstr>Regex w c++ - Biblioteka &lt;regex&gt;</vt:lpstr>
      <vt:lpstr>Zadania do wykonania - Z1</vt:lpstr>
      <vt:lpstr>Zadania do wykonania - Z2</vt:lpstr>
      <vt:lpstr>Zadania do wykonania - Z3</vt:lpstr>
      <vt:lpstr>Dziękujemy za uwagę.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 K</cp:lastModifiedBy>
  <cp:revision>1</cp:revision>
  <dcterms:modified xsi:type="dcterms:W3CDTF">2025-03-13T22:13:45Z</dcterms:modified>
</cp:coreProperties>
</file>