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ADF7-07CC-43CF-9258-B49F425426C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76475-FDEF-42F1-BEF9-FF505B3978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247CD-B26C-4809-BC5A-1AE4BB31756C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907F8-A214-40CF-804D-2CC3D272F2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44D72-216B-4088-A91C-7E4C069B6EC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C064-8A7A-48D4-866E-6B0619B05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2BDF7-98D4-458C-BBF2-E1736E01E2C0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81069-4C03-4D5B-A856-FFC1A93468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A2E-B115-4D80-A25A-07154161692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4622E-0C0D-41CC-9202-6BBDF01DD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7A489-91BF-4A86-9043-679FDDCBBCB7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6FC3-620B-49A2-B0D6-A70F5D47C3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7EDC3-8A8A-49AB-AA98-B468D7E1E359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FAD8-147C-4863-B180-2CF9629B13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2F606-B14A-45AC-B7ED-B493555FFD3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A05E2-B671-4347-A187-213CC363DB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2936-C8B9-4F0E-8A69-EEFE2F82BD3D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5472B-073F-488C-BAD6-5ABD380C35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916B-3418-4F75-8311-4E478BBA2443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46B6C-A0DC-4A12-A93F-B2AF76261E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5DD49-50BC-49D8-9843-9070B1E6C3B2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8EDBE-1BE8-44CD-BB6D-2B15041EDB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38D87A-BB14-4611-BDC0-AC30B95B11D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B2A9CC-BBB7-4B0E-807A-0FC35DD031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4" r:id="rId2"/>
    <p:sldLayoutId id="2147483756" r:id="rId3"/>
    <p:sldLayoutId id="2147483753" r:id="rId4"/>
    <p:sldLayoutId id="2147483752" r:id="rId5"/>
    <p:sldLayoutId id="2147483751" r:id="rId6"/>
    <p:sldLayoutId id="2147483750" r:id="rId7"/>
    <p:sldLayoutId id="2147483749" r:id="rId8"/>
    <p:sldLayoutId id="2147483748" r:id="rId9"/>
    <p:sldLayoutId id="2147483747" r:id="rId10"/>
    <p:sldLayoutId id="214748374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Teoria do jornalismo</a:t>
            </a:r>
            <a:endParaRPr lang="pt-BR" dirty="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Conceitos e histórias</a:t>
            </a:r>
            <a:endParaRPr lang="pt-BR" dirty="0"/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708525"/>
          </a:xfrm>
        </p:spPr>
        <p:txBody>
          <a:bodyPr/>
          <a:lstStyle/>
          <a:p>
            <a:r>
              <a:rPr lang="pt-BR" sz="3200" smtClean="0"/>
              <a:t>A natureza do jornalismo</a:t>
            </a:r>
          </a:p>
          <a:p>
            <a:r>
              <a:rPr lang="pt-BR" sz="3200" smtClean="0"/>
              <a:t>Invenção de escrita e da impressão</a:t>
            </a:r>
          </a:p>
          <a:p>
            <a:r>
              <a:rPr lang="pt-BR" sz="3200" smtClean="0"/>
              <a:t>O papel do jornalismo na esfera pública</a:t>
            </a:r>
          </a:p>
          <a:p>
            <a:r>
              <a:rPr lang="pt-BR" sz="3200" smtClean="0"/>
              <a:t>Das gazetas aos jornais</a:t>
            </a:r>
          </a:p>
          <a:p>
            <a:pPr lvl="1"/>
            <a:r>
              <a:rPr lang="pt-BR" sz="2800" smtClean="0"/>
              <a:t>Periodicidade</a:t>
            </a:r>
          </a:p>
          <a:p>
            <a:pPr lvl="1"/>
            <a:r>
              <a:rPr lang="pt-BR" sz="2800" smtClean="0"/>
              <a:t>Atualidade e novidade</a:t>
            </a:r>
          </a:p>
          <a:p>
            <a:pPr lvl="1"/>
            <a:endParaRPr 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As questões do jornalismo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708525"/>
          </a:xfrm>
        </p:spPr>
        <p:txBody>
          <a:bodyPr>
            <a:normAutofit lnSpcReduction="1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Lead e pirâmide invertida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Objetividade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Fontes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Gêneros jornalísticos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Notícia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Reportagem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Redundâncias, imagens e velocidade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Entretenimento e espetáculo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Empresas jornalísticas – liberdade de imprensa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pt-PT" i="1" dirty="0" smtClean="0"/>
              <a:t>Ética e responsabilidade</a:t>
            </a:r>
            <a:endParaRPr lang="pt-PT" dirty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Teorias e críticas</a:t>
            </a:r>
            <a:endParaRPr lang="pt-BR" dirty="0"/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Teoria do espelho – o jornalismo reflete o mundo</a:t>
            </a:r>
          </a:p>
          <a:p>
            <a:r>
              <a:rPr lang="pt-PT" smtClean="0"/>
              <a:t>Teoria do newsmaking – o jornalismo é uma construção social segundo uma série de operações </a:t>
            </a:r>
          </a:p>
          <a:p>
            <a:r>
              <a:rPr lang="pt-PT" smtClean="0"/>
              <a:t>Teoria do gatekeeper – o jornalismo contra o portão do que entra em pauta</a:t>
            </a:r>
          </a:p>
          <a:p>
            <a:r>
              <a:rPr lang="pt-PT" smtClean="0"/>
              <a:t>Teoria organizacional – o trabalho jornalístico depende das condições oferecidas pela empresa jornalística e sua relação com o lucro</a:t>
            </a:r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Teorias e críticas</a:t>
            </a:r>
            <a:endParaRPr lang="pt-BR" dirty="0"/>
          </a:p>
        </p:txBody>
      </p:sp>
      <p:sp>
        <p:nvSpPr>
          <p:cNvPr id="174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Teoria gnóstica – os jornalistas constituem uma comunidade que restringe seu acesso a costumes, vocabulário e ritos de iniciação</a:t>
            </a:r>
          </a:p>
          <a:p>
            <a:r>
              <a:rPr lang="pt-PT" smtClean="0"/>
              <a:t>Teoria do agendamento – o jornalismo conduz a agenda de discussão</a:t>
            </a:r>
          </a:p>
          <a:p>
            <a:r>
              <a:rPr lang="pt-PT" smtClean="0"/>
              <a:t>Teoria instrumentalista – as notícias servem a determinados interesses políticos</a:t>
            </a:r>
          </a:p>
          <a:p>
            <a:r>
              <a:rPr lang="pt-PT" smtClean="0"/>
              <a:t>Teoria etnográfica – assim como os antropólogos, o jornalista deve tentar se despir dos “óculos” da sua cultura</a:t>
            </a:r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Teorias e críticas</a:t>
            </a:r>
            <a:endParaRPr lang="pt-BR" dirty="0"/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Teoria dos definidores primários e da espiral do silêncio – Fontes privilegiadas conseguem distorcer o noticiário, quem não consegue ter voz na imprensa cai numa espiral que o engole</a:t>
            </a:r>
          </a:p>
          <a:p>
            <a:r>
              <a:rPr lang="pt-BR" smtClean="0"/>
              <a:t>Teoria da nova história – a história não reconstitui a verdade, interpreta os fatos de um modo subjetivo</a:t>
            </a:r>
          </a:p>
          <a:p>
            <a:r>
              <a:rPr lang="pt-BR" smtClean="0"/>
              <a:t>Teoria dos fractais biográficos – método de fragmentação de dados biográficos para dar conta da complexidade do ser humano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Tendências e alternativas</a:t>
            </a:r>
            <a:endParaRPr lang="pt-BR" dirty="0"/>
          </a:p>
        </p:txBody>
      </p:sp>
      <p:sp>
        <p:nvSpPr>
          <p:cNvPr id="1945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Jornalismo de resistência</a:t>
            </a:r>
          </a:p>
          <a:p>
            <a:r>
              <a:rPr lang="pt-BR" smtClean="0"/>
              <a:t>Reportagem assistida por computador</a:t>
            </a:r>
          </a:p>
          <a:p>
            <a:r>
              <a:rPr lang="pt-BR" smtClean="0"/>
              <a:t>Jornalismo digital</a:t>
            </a:r>
          </a:p>
          <a:p>
            <a:r>
              <a:rPr lang="pt-BR" smtClean="0"/>
              <a:t>Jornalismo comunitário</a:t>
            </a:r>
          </a:p>
          <a:p>
            <a:r>
              <a:rPr lang="pt-BR" smtClean="0"/>
              <a:t>Correspondentes em guerra</a:t>
            </a:r>
          </a:p>
          <a:p>
            <a:r>
              <a:rPr lang="pt-BR" smtClean="0"/>
              <a:t>Jornalismo investigativo</a:t>
            </a:r>
          </a:p>
          <a:p>
            <a:r>
              <a:rPr lang="pt-BR" smtClean="0"/>
              <a:t>Imprensa universitária e jornalismo científico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</TotalTime>
  <Words>241</Words>
  <Application>Microsoft Office PowerPoint</Application>
  <PresentationFormat>Apresentação na tela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Modelo de design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Book Antiqua</vt:lpstr>
      <vt:lpstr>Arial</vt:lpstr>
      <vt:lpstr>Lucida Sans</vt:lpstr>
      <vt:lpstr>Wingdings 2</vt:lpstr>
      <vt:lpstr>Wingdings</vt:lpstr>
      <vt:lpstr>Wingdings 3</vt:lpstr>
      <vt:lpstr>Calibri</vt:lpstr>
      <vt:lpstr>Ápice</vt:lpstr>
      <vt:lpstr>Ápice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Pensamento francês</dc:title>
  <dc:creator>Marco Antônio de Carvalho Bonetti</dc:creator>
  <cp:lastModifiedBy>Marco</cp:lastModifiedBy>
  <cp:revision>7</cp:revision>
  <dcterms:created xsi:type="dcterms:W3CDTF">2013-05-08T13:39:01Z</dcterms:created>
  <dcterms:modified xsi:type="dcterms:W3CDTF">2015-10-09T21:20:47Z</dcterms:modified>
</cp:coreProperties>
</file>