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5" r:id="rId6"/>
    <p:sldId id="262" r:id="rId7"/>
    <p:sldId id="282" r:id="rId8"/>
    <p:sldId id="281" r:id="rId9"/>
    <p:sldId id="283" r:id="rId10"/>
    <p:sldId id="263" r:id="rId11"/>
    <p:sldId id="264" r:id="rId12"/>
    <p:sldId id="284" r:id="rId13"/>
    <p:sldId id="270" r:id="rId14"/>
    <p:sldId id="275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Griffy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  <p:embeddedFont>
      <p:font typeface="Roboto Mono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4" y="1607299"/>
            <a:ext cx="7576489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Проектная школа-2024</a:t>
            </a:r>
            <a:br>
              <a:rPr lang="ru-RU" sz="5000" dirty="0"/>
            </a:br>
            <a:br>
              <a:rPr lang="ru-RU" sz="5000" dirty="0"/>
            </a:br>
            <a:r>
              <a:rPr lang="ru-RU" sz="5000" dirty="0"/>
              <a:t>«Сервис по постановке категории здоровья»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ru-RU" dirty="0">
                <a:solidFill>
                  <a:schemeClr val="accent1"/>
                </a:solidFill>
              </a:rPr>
              <a:t> Команда «Ежи в тумане»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2FD8CB-0D0D-379D-A76F-1290C5EB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37" y="2090651"/>
            <a:ext cx="9602032" cy="2446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93E01-4820-BCE7-1829-E4CF29B8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15" y="523919"/>
            <a:ext cx="4866569" cy="58101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C2B79A-0D2F-538C-9760-98C1A18A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65" y="1024315"/>
            <a:ext cx="4198984" cy="2629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07730-8830-4E8B-E37C-D3B049A8E673}"/>
              </a:ext>
            </a:extLst>
          </p:cNvPr>
          <p:cNvSpPr txBox="1"/>
          <p:nvPr/>
        </p:nvSpPr>
        <p:spPr>
          <a:xfrm>
            <a:off x="1855304" y="4330931"/>
            <a:ext cx="41232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chemeClr val="tx1"/>
                </a:solidFill>
              </a:rPr>
              <a:t>CSV - </a:t>
            </a:r>
            <a:r>
              <a:rPr lang="ru-RU" sz="4500" b="1" dirty="0">
                <a:solidFill>
                  <a:schemeClr val="tx1"/>
                </a:solidFill>
              </a:rPr>
              <a:t>формат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D20C358-E34C-26FE-D97C-62ACA816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23" y="1978428"/>
            <a:ext cx="6129560" cy="2330291"/>
          </a:xfrm>
        </p:spPr>
        <p:txBody>
          <a:bodyPr/>
          <a:lstStyle/>
          <a:p>
            <a:r>
              <a:rPr lang="ru-RU" sz="7000" dirty="0"/>
              <a:t>Перспективы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8FB72-FF46-0EC4-9BF0-CF4F1FD8DE59}"/>
              </a:ext>
            </a:extLst>
          </p:cNvPr>
          <p:cNvSpPr txBox="1"/>
          <p:nvPr/>
        </p:nvSpPr>
        <p:spPr>
          <a:xfrm>
            <a:off x="1076956" y="1813035"/>
            <a:ext cx="27770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5000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886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accent2"/>
                </a:solidFill>
              </a:rPr>
              <a:t>На будущее …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5"/>
          </p:nvPr>
        </p:nvSpPr>
        <p:spPr>
          <a:xfrm>
            <a:off x="4731240" y="3185750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</a:rPr>
              <a:t>Клиент – сервер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6"/>
          </p:nvPr>
        </p:nvSpPr>
        <p:spPr>
          <a:xfrm>
            <a:off x="682089" y="3256784"/>
            <a:ext cx="3028457" cy="15832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Реализованная нейронная сеть, основанная на реальной выборке</a:t>
            </a:r>
            <a:endParaRPr dirty="0"/>
          </a:p>
        </p:txBody>
      </p:sp>
      <p:sp>
        <p:nvSpPr>
          <p:cNvPr id="534" name="Google Shape;534;p36"/>
          <p:cNvSpPr txBox="1">
            <a:spLocks noGrp="1"/>
          </p:cNvSpPr>
          <p:nvPr>
            <p:ph type="body" idx="1"/>
          </p:nvPr>
        </p:nvSpPr>
        <p:spPr>
          <a:xfrm>
            <a:off x="8395855" y="3256784"/>
            <a:ext cx="3416378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Усовершенствование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базы данных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1"/>
          <p:cNvGrpSpPr/>
          <p:nvPr/>
        </p:nvGrpSpPr>
        <p:grpSpPr>
          <a:xfrm rot="5400000">
            <a:off x="5750161" y="1334556"/>
            <a:ext cx="5778042" cy="3955122"/>
            <a:chOff x="2345366" y="140711"/>
            <a:chExt cx="6483441" cy="4437974"/>
          </a:xfrm>
        </p:grpSpPr>
        <p:sp>
          <p:nvSpPr>
            <p:cNvPr id="807" name="Google Shape;807;p41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8" name="Google Shape;808;p4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09" name="Google Shape;809;p4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0" name="Google Shape;810;p41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4" name="Google Shape;814;p4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15" name="Google Shape;815;p4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4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4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4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4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4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4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4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4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4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4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4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4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4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32" name="Google Shape;832;p4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22DCAA-F877-F5C0-2E95-A78C6A2A4A32}"/>
              </a:ext>
            </a:extLst>
          </p:cNvPr>
          <p:cNvSpPr txBox="1"/>
          <p:nvPr/>
        </p:nvSpPr>
        <p:spPr>
          <a:xfrm>
            <a:off x="705837" y="2556444"/>
            <a:ext cx="40206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/>
                </a:solidFill>
              </a:rPr>
              <a:t>А теперь </a:t>
            </a:r>
          </a:p>
          <a:p>
            <a:r>
              <a:rPr lang="ru-RU" sz="3500" dirty="0">
                <a:solidFill>
                  <a:schemeClr val="tx1"/>
                </a:solidFill>
              </a:rPr>
              <a:t>самое интересное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45085-D6FD-8BEF-5702-763143341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9" t="1019" r="4782" b="17818"/>
          <a:stretch/>
        </p:blipFill>
        <p:spPr>
          <a:xfrm>
            <a:off x="6864464" y="908266"/>
            <a:ext cx="3565781" cy="4754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800" y="404587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accent2"/>
                </a:solidFill>
              </a:rPr>
              <a:t>Работа над проектом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1701737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900" dirty="0"/>
              <a:t>Идея</a:t>
            </a:r>
            <a:endParaRPr sz="2900"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441562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900" dirty="0"/>
              <a:t>Взаимодействие</a:t>
            </a:r>
            <a:endParaRPr lang="en-US" sz="29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900" dirty="0"/>
              <a:t>Backend</a:t>
            </a:r>
            <a:endParaRPr sz="29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900" dirty="0"/>
              <a:t>Перспективы</a:t>
            </a:r>
            <a:endParaRPr sz="29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900" dirty="0"/>
              <a:t>Frontend</a:t>
            </a:r>
            <a:endParaRPr sz="29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892592" y="2388271"/>
            <a:ext cx="4406816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000" dirty="0"/>
              <a:t>Идея</a:t>
            </a:r>
            <a:endParaRPr sz="70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0999" y="2305300"/>
            <a:ext cx="8782585" cy="22001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ru-RU" b="0" dirty="0">
                <a:solidFill>
                  <a:schemeClr val="accent3"/>
                </a:solidFill>
              </a:rPr>
              <a:t> Создать сайт для врачей, на котором они смогут просмотреть информацию о результатах анализов и обследований каждого пациента, а также подтвердить или опровергнуть рекомендованную искусственным интеллектом группу здоровья </a:t>
            </a:r>
            <a:r>
              <a:rPr lang="en" b="0" dirty="0">
                <a:solidFill>
                  <a:schemeClr val="accent3"/>
                </a:solidFill>
              </a:rPr>
              <a:t>/p&gt;</a:t>
            </a:r>
            <a:endParaRPr b="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34362" y="2477850"/>
            <a:ext cx="8277776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000" dirty="0">
                <a:solidFill>
                  <a:schemeClr val="accent3"/>
                </a:solidFill>
              </a:rPr>
              <a:t>Взаимодействие</a:t>
            </a:r>
            <a:endParaRPr sz="70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A022-19EA-B0C4-63FF-6F027767F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9" t="8615" r="12151"/>
          <a:stretch/>
        </p:blipFill>
        <p:spPr>
          <a:xfrm>
            <a:off x="1217395" y="1005839"/>
            <a:ext cx="9552744" cy="4495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878D-4218-21B7-BC48-5E13CE56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465" y="1270360"/>
            <a:ext cx="4144716" cy="3129800"/>
          </a:xfrm>
        </p:spPr>
        <p:txBody>
          <a:bodyPr/>
          <a:lstStyle/>
          <a:p>
            <a:r>
              <a:rPr lang="en-US" sz="7000" dirty="0"/>
              <a:t>Frontend</a:t>
            </a:r>
            <a:endParaRPr lang="ru-RU" sz="7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C2FA-9B2B-1B77-FC51-7EC45BD6C94B}"/>
              </a:ext>
            </a:extLst>
          </p:cNvPr>
          <p:cNvSpPr txBox="1"/>
          <p:nvPr/>
        </p:nvSpPr>
        <p:spPr>
          <a:xfrm>
            <a:off x="999067" y="1490493"/>
            <a:ext cx="27770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5000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344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79AF5E-61B7-319A-DD99-2ADD179B9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79" r="-1" b="3169"/>
          <a:stretch/>
        </p:blipFill>
        <p:spPr>
          <a:xfrm>
            <a:off x="9376756" y="1846997"/>
            <a:ext cx="1736304" cy="35562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B12190-3C1A-F7E8-2A32-B226C577F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9" r="25066" b="12327"/>
          <a:stretch/>
        </p:blipFill>
        <p:spPr>
          <a:xfrm>
            <a:off x="6868226" y="1846997"/>
            <a:ext cx="1736304" cy="32403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A920D7-9F1A-31F0-4356-7569FFA49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4" r="51132" b="34819"/>
          <a:stretch/>
        </p:blipFill>
        <p:spPr>
          <a:xfrm>
            <a:off x="4433454" y="1846997"/>
            <a:ext cx="1662546" cy="240911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67EF0B-66C4-800B-8196-9EDD3344E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r="76198" b="42016"/>
          <a:stretch/>
        </p:blipFill>
        <p:spPr>
          <a:xfrm>
            <a:off x="2011680" y="1846997"/>
            <a:ext cx="1755046" cy="21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20A821-BFEF-ACF1-50E9-8FD27FF6FB83}"/>
              </a:ext>
            </a:extLst>
          </p:cNvPr>
          <p:cNvSpPr txBox="1"/>
          <p:nvPr/>
        </p:nvSpPr>
        <p:spPr>
          <a:xfrm>
            <a:off x="1123759" y="2228671"/>
            <a:ext cx="27770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5000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sz="15000" b="1" dirty="0">
                <a:solidFill>
                  <a:schemeClr val="accent3"/>
                </a:solidFill>
                <a:latin typeface="Roboto Mono"/>
              </a:rPr>
              <a:t>4</a:t>
            </a:r>
            <a:endParaRPr lang="ru-RU" sz="15000"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24AA415-1EA8-659B-25DF-3D62F665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459" y="2708462"/>
            <a:ext cx="4144716" cy="1306585"/>
          </a:xfrm>
        </p:spPr>
        <p:txBody>
          <a:bodyPr/>
          <a:lstStyle/>
          <a:p>
            <a:r>
              <a:rPr lang="en-US" sz="7000" dirty="0">
                <a:solidFill>
                  <a:schemeClr val="accent3"/>
                </a:solidFill>
              </a:rPr>
              <a:t>Backend</a:t>
            </a:r>
            <a:endParaRPr lang="ru-RU" sz="7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087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Широкоэкранный</PresentationFormat>
  <Paragraphs>32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Roboto Mono</vt:lpstr>
      <vt:lpstr>Roboto Mono SemiBold</vt:lpstr>
      <vt:lpstr>Calibri</vt:lpstr>
      <vt:lpstr>Griffy</vt:lpstr>
      <vt:lpstr>Arial</vt:lpstr>
      <vt:lpstr>Aldrich</vt:lpstr>
      <vt:lpstr>Abril Fatface</vt:lpstr>
      <vt:lpstr>Roboto</vt:lpstr>
      <vt:lpstr>SlidesMania</vt:lpstr>
      <vt:lpstr>Проектная школа-2024  «Сервис по постановке категории здоровья»</vt:lpstr>
      <vt:lpstr>Работа над проектом</vt:lpstr>
      <vt:lpstr>Идея</vt:lpstr>
      <vt:lpstr>Презентация PowerPoint</vt:lpstr>
      <vt:lpstr>Взаимодействие</vt:lpstr>
      <vt:lpstr>Презентация PowerPoint</vt:lpstr>
      <vt:lpstr>Frontend</vt:lpstr>
      <vt:lpstr>Презентация PowerPoint</vt:lpstr>
      <vt:lpstr>Backend</vt:lpstr>
      <vt:lpstr>Презентация PowerPoint</vt:lpstr>
      <vt:lpstr>Презентация PowerPoint</vt:lpstr>
      <vt:lpstr>Перспективы</vt:lpstr>
      <vt:lpstr>На будущее …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школа-2024  «Сервис по постановке категории здоровья»</dc:title>
  <dc:creator>dns</dc:creator>
  <cp:lastModifiedBy>Валерия Власова</cp:lastModifiedBy>
  <cp:revision>1</cp:revision>
  <dcterms:modified xsi:type="dcterms:W3CDTF">2024-02-24T10:51:42Z</dcterms:modified>
</cp:coreProperties>
</file>