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5:54:0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60 295 24575,'12'0'0,"0"-2"0,-1 1 0,1-2 0,-1 0 0,0 0 0,15-6 0,-6 1 0,-48 11 0,-53-4 0,79 1 0,-1 0 0,1 0 0,0-1 0,-1 1 0,1 0 0,0-1 0,0 0 0,0 0 0,0 0 0,-1 0 0,1 0 0,-2-2 0,4 3 0,0 0 0,-1 0 0,1 0 0,0 0 0,0 0 0,0-1 0,0 1 0,0 0 0,0 0 0,0 0 0,0 0 0,0-1 0,0 1 0,0 0 0,0 0 0,0 0 0,-1 0 0,1-1 0,0 1 0,1 0 0,-1 0 0,0 0 0,0 0 0,0-1 0,0 1 0,0 0 0,0 0 0,0 0 0,0 0 0,0-1 0,0 1 0,0 0 0,0 0 0,0 0 0,1 0 0,-1 0 0,0-1 0,0 1 0,0 0 0,0 0 0,0 0 0,1 0 0,-1 0 0,0 0 0,19-6 0,-5 6 0,0 1 0,0 0 0,0 1 0,0 1 0,0 0 0,-1 0 0,1 2 0,23 10 0,-22-9 0,10 8 0,-25-12 0,-14-12 0,-3-4 0,10 7 0,0 1 0,-1 0 0,0 0 0,-10-5 0,17 10 0,0 1 0,0-1 0,0 1 0,0-1 0,-1 1 0,1-1 0,0 1 0,0 0 0,-1-1 0,1 1 0,0 0 0,0 0 0,-1 0 0,1 0 0,0 0 0,0 0 0,-1 0 0,1 1 0,0-1 0,0 0 0,0 1 0,-1-1 0,1 1 0,0-1 0,0 1 0,0-1 0,0 1 0,0 0 0,0 0 0,0-1 0,0 1 0,0 0 0,0 0 0,0 0 0,1 0 0,-1 0 0,-1 2 0,-1 5 0,-16 25 0,18-32 0,1-1 0,-1 1 0,1-1 0,-1 1 0,1-1 0,-1 0 0,1 1 0,-1-1 0,1 1 0,-1-1 0,1 0 0,-1 0 0,1 1 0,-1-1 0,0 0 0,1 0 0,-1 0 0,0 0 0,1 0 0,-1 1 0,1-1 0,-1 0 0,0-1 0,1 1 0,-1 0 0,0 0 0,1 0 0,-1 0 0,1 0 0,-1-1 0,0 1 0,1 0 0,-1 0 0,1-1 0,-1 1 0,1 0 0,-1-1 0,1 1 0,-1-1 0,1 1 0,-1-1 0,1 1 0,0-1 0,-1 1 0,1-1 0,0 1 0,-1-1 0,1 1 0,0-1 0,0 0 0,-1 0 0,0-1 0,0 1 0,0-1 0,1 1 0,-1-1 0,0 1 0,1-1 0,-1 1 0,1-1 0,0 0 0,-1 1 0,1-1 0,0 0 0,0 1 0,0-1 0,0 0 0,0 1 0,0-1 0,1 0 0,-1 1 0,0-1 0,1 1 0,-1-1 0,1 0 0,1-1 0,-1 1 0,1 0 0,0 0 0,-1 0 0,1 1 0,0-1 0,0 0 0,0 1 0,0 0 0,1-1 0,-1 1 0,0 0 0,0 0 0,1 0 0,3-1 0,-3 2 0,1-1 0,-1 0 0,1 1 0,-1 0 0,1-1 0,-1 1 0,1 1 0,-1-1 0,0 0 0,7 3 0,-9-3 0,1 0 0,-1 1 0,0-1 0,1 1 0,-1 0 0,0 0 0,1-1 0,-1 1 0,0 0 0,0 0 0,1 0 0,-1 0 0,0 0 0,0 1 0,0-1 0,0 0 0,-1 0 0,1 1 0,0-1 0,0 0 0,-1 1 0,1-1 0,0 3 0,-1-3 0,0 0 0,0 1 0,0-1 0,0 0 0,0 1 0,0-1 0,-1 0 0,1 1 0,0-1 0,-1 0 0,1 1 0,-1-1 0,1 0 0,-1 0 0,0 1 0,1-1 0,-1 0 0,0 0 0,0 0 0,0 0 0,0 0 0,0 0 0,0 0 0,0 0 0,0-1 0,0 1 0,0 0 0,-1-1 0,1 1 0,0 0 0,0-1 0,-1 0 0,1 1 0,0-1 0,-1 0 0,1 1 0,0-1 0,-3 0 0,-4 1 0,0-1 0,1 1 0,-1-1 0,0 0 0,-10-3 0,12 2 0,1-1 0,-1 0 0,1-1 0,-1 1 0,1-1 0,0 0 0,0-1 0,0 1 0,1-1 0,-1 0 0,1 0 0,-5-5 0,8 8 0,0 0 0,0-1 0,0 1 0,0 0 0,0-1 0,0 1 0,0 0 0,0-1 0,0 1 0,1-1 0,-1 1 0,0-1 0,1 1 0,0-1 0,-1 0 0,1 1 0,0-1 0,0 0 0,0 1 0,0-1 0,0 0 0,0 1 0,0-1 0,0 1 0,1-1 0,-1 0 0,1 1 0,-1-1 0,1 1 0,0-1 0,0 1 0,-1-1 0,1 1 0,0 0 0,0-1 0,0 1 0,1 0 0,-1 0 0,0 0 0,0 0 0,1 0 0,-1 0 0,0 0 0,1 0 0,-1 0 0,3 0 0,2-2 0,0 1 0,0 0 0,0 1 0,0-1 0,0 1 0,1 0 0,-1 1 0,0-1 0,0 1 0,1 1 0,-1-1 0,0 1 0,0 0 0,1 1 0,-1-1 0,0 1 0,10 5 0,-12-5 0,1 0 0,0 0 0,-1 1 0,1-1 0,-1 1 0,0 0 0,0 1 0,0-1 0,-1 1 0,1-1 0,-1 1 0,0 0 0,0 1 0,0-1 0,0 0 0,-1 1 0,1 0 0,-1-1 0,-1 1 0,1 0 0,1 10 0,-1-3 0,-1 1 0,0-1 0,-1 1 0,0-1 0,-1 1 0,-1-1 0,0 1 0,-4 13 0,4-23 0,1-1 0,-1 1 0,1-1 0,-1 0 0,0 0 0,0 0 0,0 0 0,0 0 0,0 0 0,0-1 0,-1 1 0,1-1 0,-1 1 0,1-1 0,-1 0 0,1 0 0,-1 0 0,0 0 0,0 0 0,1-1 0,-1 1 0,0-1 0,0 0 0,0 0 0,1 0 0,-1 0 0,-5-1 0,-2-1 0,1 1 0,-1-1 0,1 0 0,0-1 0,0 0 0,-16-9 0,21 11 0,1-1 0,0 0 0,0 0 0,0 0 0,0 0 0,0-1 0,1 1 0,-1-1 0,1 0 0,-1 0 0,1 0 0,0 0 0,0 0 0,0 0 0,1-1 0,-1 1 0,1 0 0,-1-1 0,1 1 0,1-1 0,-1 0 0,0 1 0,1-1 0,0 0 0,-1 1 0,1-1 0,1 0 0,0-6 0,0 5 0,1 0 0,-1 0 0,1 0 0,0 1 0,1-1 0,-1 1 0,1-1 0,-1 1 0,1 0 0,0 0 0,1 0 0,-1 1 0,1-1 0,0 1 0,0 0 0,0 0 0,0 0 0,0 0 0,1 1 0,7-3 0,-4 1 0,1 1 0,1 0 0,-1 1 0,0 0 0,1 1 0,-1 0 0,0 0 0,1 1 0,-1 0 0,18 3 0,-23-2 0,1 0 0,-1 0 0,1 1 0,-1 0 0,0 0 0,0 0 0,1 0 0,-1 0 0,-1 1 0,1 0 0,0 0 0,-1 0 0,1 0 0,-1 0 0,0 1 0,0 0 0,0-1 0,-1 1 0,1 0 0,-1 1 0,0-1 0,0 0 0,1 6 0,0-3 0,-1 0 0,-1 0 0,0 0 0,0 1 0,0-1 0,-1 11 0,0-16 0,0 0 0,0-1 0,0 1 0,0 0 0,0-1 0,-1 1 0,1 0 0,0-1 0,-1 1 0,0-1 0,1 1 0,-1-1 0,0 1 0,0-1 0,0 1 0,0-1 0,0 0 0,0 0 0,0 1 0,0-1 0,-1 0 0,1 0 0,0 0 0,-1 0 0,1 0 0,-1-1 0,1 1 0,-1 0 0,1-1 0,-1 1 0,1-1 0,-1 1 0,-2-1 0,3 0 0,-1 0 0,1 0 0,0 0 0,0 0 0,0 0 0,0 0 0,0 0 0,0 0 0,0-1 0,0 1 0,0 0 0,0-1 0,0 1 0,1-1 0,-1 1 0,0-1 0,0 0 0,0 1 0,0-1 0,1 0 0,-1 0 0,0 0 0,0 0 0,1 1 0,0-1 0,0 0 0,-1 1 0,1-1 0,0 1 0,0-1 0,0 0 0,0 1 0,0-1 0,0 1 0,0-1 0,0 0 0,0 1 0,0-1 0,1 1 0,-1-1 0,0 0 0,0 1 0,0-1 0,1 1 0,-1-1 0,0 1 0,1-1 0,-1 1 0,0-1 0,1 1 0,-1-1 0,1 1 0,-1 0 0,1-1 0,-1 1 0,1 0 0,-1-1 0,1 1 0,-1 0 0,1-1 0,-1 1 0,1 0 0,11-5 0,-4-1 0,-18-3 0,8 8 0,0-1 0,0 1 0,1 0 0,-1 0 0,1-1 0,-1 1 0,1-1 0,-1 1 0,1-1 0,0 0 0,0 1 0,0-1 0,0 0 0,0 0 0,0 0 0,0 0 0,1 0 0,-1 0 0,1 0 0,0 0 0,-1-3 0,1 4 0,1-1 0,-1 1 0,1-1 0,-1 1 0,1 0 0,-1-1 0,1 1 0,0-1 0,0 1 0,0 0 0,0 0 0,0 0 0,0-1 0,0 1 0,0 0 0,0 0 0,0 0 0,1 0 0,-1 1 0,0-1 0,1 0 0,-1 0 0,0 1 0,1-1 0,-1 1 0,1 0 0,-1-1 0,1 1 0,1 0 0,6-2 0,7 0 0,-14 1 0,-9 0 0,-19 1 0,-51 3 0,69-3 0,1 1 0,0 0 0,0 1 0,0 0 0,1 0 0,-1 1 0,0-1 0,-8 6 0,13-6 0,0-1 0,0 0 0,0 0 0,0 1 0,1-1 0,-1 1 0,1-1 0,-1 1 0,1 0 0,-1 0 0,1 0 0,0 0 0,0 0 0,0 0 0,0 0 0,0 0 0,1 0 0,-1 0 0,0 0 0,1 0 0,0 1 0,-1-1 0,1 0 0,0 0 0,0 1 0,1-1 0,-1 0 0,0 0 0,1 1 0,-1-1 0,1 0 0,0 0 0,-1 0 0,1 0 0,0 0 0,0 0 0,1 0 0,-1 0 0,2 2 0,2 3 0,0-1 0,1 1 0,0-1 0,0 0 0,0 0 0,1-1 0,0 0 0,15 9 0,-21-13 0,0-1 0,0 1 0,0 0 0,0-1 0,1 1 0,-1-1 0,0 0 0,0 1 0,0-1 0,1 0 0,-1 0 0,0 1 0,0-1 0,1 0 0,-1 0 0,0 0 0,1-1 0,-1 1 0,0 0 0,0 0 0,1-1 0,-1 1 0,0-1 0,0 1 0,0-1 0,0 1 0,0-1 0,0 0 0,1 0 0,-2 1 0,1-1 0,0 0 0,0 0 0,0 0 0,1-2 0,-1 2 0,-1 0 0,0-1 0,0 1 0,1 0 0,-1 0 0,0 0 0,0-1 0,0 1 0,0 0 0,0 0 0,-1-1 0,1 1 0,0 0 0,0 0 0,-1 0 0,1-1 0,-1 1 0,1 0 0,-1 0 0,0 0 0,1 0 0,-1 0 0,0 0 0,0 0 0,0 0 0,1 0 0,-1 1 0,0-1 0,0 0 0,0 0 0,0 1 0,-1-1 0,1 1 0,0-1 0,0 1 0,-2-1 0,-9-3 0,0 1 0,0 0 0,0 1 0,-1 0 0,1 1 0,0 1 0,-20 1 0,31-2 0,1 1 0,-1 0 0,1 0 0,-1 0 0,1 0 0,-1 0 0,1 0 0,-1 0 0,1 0 0,-1 0 0,1 0 0,-1 0 0,1 0 0,-1 0 0,1 0 0,0 1 0,-1-1 0,1 0 0,-1 0 0,1 0 0,-1 1 0,1-1 0,0 0 0,-1 1 0,1-1 0,0 0 0,-1 1 0,1-1 0,0 0 0,-1 1 0,1-1 0,0 1 0,0-1 0,-1 0 0,1 1 0,0-1 0,0 1 0,0-1 0,0 1 0,14 15 0,33 11 0,-45-26 0,76 33 0,-72-32 0,1 0 0,-1 0 0,1 0 0,-1-1 0,1 0 0,-1-1 0,1 0 0,0 0 0,-1 0 0,11-2 0,-15 2 0,0 0 0,-1-1 0,1 1 0,-1-1 0,1 1 0,-1-1 0,1 0 0,-1 0 0,1 1 0,-1-1 0,1 0 0,-1 0 0,0 0 0,0-1 0,0 1 0,0 0 0,0 0 0,0-1 0,0 1 0,0 0 0,0-1 0,0 1 0,-1-1 0,1 1 0,0-1 0,-1 1 0,0-1 0,1 0 0,-1 1 0,0-1 0,0 0 0,0 1 0,0-1 0,0 1 0,0-1 0,0 0 0,-1 1 0,1-1 0,-1-2 0,-1 0 0,1 0 0,-1 0 0,0 0 0,0 1 0,0-1 0,0 1 0,-1-1 0,1 1 0,-1 0 0,0 0 0,0 0 0,0 0 0,0 0 0,-7-3 0,4 2 0,-1 2 0,1-1 0,-1 1 0,-13-3 0,16 5 0,5 1 0,26 7 0,-24-7 0,1 0 0,-1 1 0,1-1 0,0 0 0,-1-1 0,1 1 0,0-1 0,0 1 0,-1-1 0,1 0 0,0-1 0,0 1 0,-1 0 0,1-1 0,0 0 0,0 0 0,4-2 0,-8 3 0,1-1 0,-1 1 0,0 0 0,1 0 0,-1-1 0,0 1 0,1 0 0,-1-1 0,0 1 0,0-1 0,1 1 0,-1 0 0,0-1 0,0 1 0,0-1 0,1 1 0,-1 0 0,0-1 0,0 1 0,0-1 0,0 1 0,0-1 0,0 1 0,0-1 0,0 1 0,0-1 0,0 1 0,0 0 0,0-1 0,0 1 0,-1-1 0,-11-13 0,-20-5 0,17 15 0,0 0 0,0 1 0,-1 0 0,1 1 0,-1 1 0,-18 1 0,81 16 0,-2 1 0,-31-11 0,0 0 0,1-1 0,0-1 0,23 4 0,-37-7 0,1-1 0,-1 0 0,0 0 0,0 0 0,0 1 0,0-1 0,0 0 0,1 0 0,-1-1 0,0 1 0,0 0 0,0 0 0,0-1 0,0 1 0,0 0 0,0-1 0,1 1 0,-1-1 0,0 1 0,0-1 0,-1 0 0,1 1 0,0-1 0,0 0 0,1-1 0,-2 1 0,1-1 0,-1 1 0,0 0 0,0 0 0,0-1 0,0 1 0,-1 0 0,1-1 0,0 1 0,0 0 0,-1 0 0,1 0 0,-1-1 0,1 1 0,-1 0 0,0 0 0,1 0 0,-2-2 0,-4-4 0,0-1 0,0 1 0,0 0 0,-15-12 0,14 14 0,-1 1 0,1 0 0,-1 0 0,0 1 0,-1 0 0,1 0 0,0 1 0,-1 0 0,1 0 0,-14 0 0,-10 0 0,-49 5 0,40-1 0,115 14 0,-66-15 0,32 4 0,78-1 0,-118-3 0,1-1 0,-1 0 0,1 0 0,-1 0 0,0 0 0,1 0 0,-1 0 0,1 0 0,-1 0 0,1 0 0,-1 0 0,1 0 0,-1 0 0,0 0 0,1 0 0,-1-1 0,1 1 0,-1 0 0,0 0 0,1 0 0,-1-1 0,1 1 0,-1 0 0,0 0 0,1-1 0,-1 1 0,0 0 0,1-1 0,-1 1 0,0 0 0,0-1 0,1 1 0,-1-1 0,-12-8 0,-25-6 0,-63-5 0,188 16 0,-7 6 0,47-2 0,-304 23 0,162-21 0,22-1 0,31 0 0,-33-1 0,418-2 0,-635 2 0,202-1 0,1 0 0,0 0 0,-1-1 0,1 0 0,0-1 0,0 0 0,0 0 0,0-1 0,1 0 0,-1 0 0,-11-9 0,15 10 0,-1-1 0,1 1 0,1-1 0,-1 0 0,0 0 0,1 0 0,0-1 0,0 1 0,0-1 0,1 0 0,-1 0 0,1 0 0,0 0 0,0 0 0,1 0 0,0 0 0,0-1 0,0 1 0,0-7 0,1 10 0,0-1 0,1 1 0,-1 0 0,1 0 0,-1 0 0,1 0 0,0 0 0,-1 0 0,1 0 0,0 0 0,0 0 0,1 1 0,-1-1 0,0 0 0,1 0 0,-1 1 0,1-1 0,-1 1 0,1 0 0,0-1 0,-1 1 0,1 0 0,0 0 0,0 0 0,0 0 0,0 0 0,0 1 0,0-1 0,0 0 0,0 1 0,0 0 0,0-1 0,5 1 0,-4 0 0,0 0 0,0-1 0,0 2 0,0-1 0,0 0 0,0 0 0,0 1 0,0 0 0,0 0 0,-1 0 0,1 0 0,0 0 0,0 0 0,-1 1 0,1-1 0,-1 1 0,1 0 0,-1 0 0,1 0 0,-1 0 0,0 0 0,0 0 0,3 5 0,-4-4 0,1 1 0,-1-1 0,0 1 0,0-1 0,-1 1 0,1 0 0,-1-1 0,1 1 0,-1-1 0,-1 1 0,1 0 0,0-1 0,-1 1 0,0 0 0,1-1 0,-1 1 0,-1-1 0,1 0 0,-1 1 0,1-1 0,-1 0 0,0 0 0,0 0 0,0 0 0,0 0 0,-6 5 0,5-5 0,0 0 0,0 0 0,-1 0 0,1-1 0,-1 1 0,1-1 0,-1 0 0,0 0 0,0 0 0,0 0 0,0-1 0,0 1 0,-1-1 0,1 0 0,0 0 0,-1-1 0,1 0 0,0 1 0,-1-1 0,1-1 0,0 1 0,-5-1 0,-3-7 0,19 2 0,23-2 0,38 7 0,-54 2 0,-1-1 0,1 0 0,-1-1 0,0-1 0,24-5 0,-36 7 0,1-1 0,-1 1 0,0-1 0,1 0 0,-1 1 0,0-1 0,1 0 0,-1 0 0,0 0 0,0 0 0,0 0 0,2-2 0,-3 3 0,1-1 0,-1 1 0,0-1 0,0 1 0,0 0 0,1-1 0,-1 1 0,0-1 0,0 1 0,0-1 0,0 1 0,0-1 0,0 1 0,0-1 0,0 1 0,0-1 0,0 1 0,0-1 0,-1 1 0,1-1 0,0 1 0,0-1 0,0 1 0,-1-1 0,1 0 0,-2 0 0,1-1 0,-1 1 0,0-1 0,1 1 0,-1-1 0,0 1 0,0 0 0,0 0 0,0 0 0,0 0 0,0 0 0,-1 0 0,1 1 0,-4-2 0,2 2 0,0-1 0,0 1 0,0 0 0,0 0 0,0 0 0,0 0 0,0 1 0,-5 1 0,9-2 0,-1 0 0,0 0 0,1 1 0,-1-1 0,0 0 0,1 1 0,-1-1 0,1 0 0,-1 1 0,0-1 0,1 1 0,-1-1 0,1 1 0,-1-1 0,1 1 0,0-1 0,-1 1 0,1 0 0,0-1 0,-1 2 0,1-1 0,0 0 0,0 1 0,0-1 0,0 0 0,0 0 0,0 0 0,0 0 0,1 0 0,-1 0 0,0 0 0,1 0 0,-1 0 0,1 0 0,-1 0 0,1 0 0,0 0 0,1 2 0,4 4 0,1 0 0,0-1 0,1 0 0,0 0 0,0 0 0,0-1 0,0 0 0,1-1 0,0 0 0,0 0 0,0-1 0,0 0 0,18 2 0,-26-4 0,0-1 0,1 0 0,-1 0 0,1 0 0,-1-1 0,1 1 0,-1 0 0,0-1 0,1 1 0,-1 0 0,1-1 0,-1 0 0,0 1 0,0-1 0,1 0 0,-1 0 0,0 1 0,0-1 0,0 0 0,0 0 0,0 0 0,0-1 0,0 1 0,0 0 0,0 0 0,-1 0 0,1-1 0,0 1 0,-1 0 0,1-1 0,-1 1 0,1 0 0,-1-1 0,1-2 0,-1 2 0,1-1 0,-1 0 0,0 0 0,1 0 0,-1 0 0,-1 0 0,1 1 0,0-1 0,-1 0 0,1 0 0,-1 0 0,0 1 0,0-1 0,0 0 0,0 1 0,-2-4 0,2 5 0,1 0 0,0 1 0,-1-1 0,1 1 0,-1-1 0,1 0 0,-1 1 0,1-1 0,-1 1 0,0 0 0,1-1 0,-1 1 0,0-1 0,1 1 0,-1 0 0,0 0 0,1-1 0,-1 1 0,0 0 0,1 0 0,-1 0 0,0 0 0,0 0 0,1 0 0,-1 0 0,0 0 0,0 0 0,1 0 0,-1 0 0,0 0 0,-1 1 0,0 0 0,1 0 0,-1 1 0,0-1 0,0 0 0,1 1 0,-1 0 0,1-1 0,-1 1 0,1 0 0,-2 3 0,-2 4 0,0 0 0,1 1 0,-5 14 0,2-9 0,4-25 0,3-34 0,1 37 0,0-10 0,2 41 0,1 11 0,-2-30 0,0 0 0,0-1 0,0 1 0,1-1 0,0 1 0,0-1 0,0 0 0,0 0 0,1 0 0,0-1 0,-1 1 0,1-1 0,1 0 0,-1 0 0,9 4 0,17 15 0,-29-22 0,0 1 0,0-1 0,-1 1 0,1-1 0,0 1 0,0 0 0,-1-1 0,1 1 0,0 0 0,-1-1 0,1 1 0,-1 0 0,1 0 0,-1 0 0,1 0 0,-1-1 0,0 1 0,1 0 0,-1 0 0,0 0 0,0 0 0,0 0 0,0 0 0,1 0 0,-1 0 0,-1 0 0,1 0 0,0 0 0,0 0 0,0 1 0,-2 0 0,1-1 0,0 0 0,0 1 0,-1-1 0,1 0 0,-1 1 0,1-1 0,-1 0 0,0 0 0,1 0 0,-1 0 0,0-1 0,-3 2 0,-8 2 0,0-1 0,0 0 0,-16 1 0,-150 0 0,166-4 0,127-1 0,-112 1 0,0 0 0,-1-1 0,1 1 0,0 0 0,-1 0 0,1-1 0,0 1 0,-1-1 0,1 0 0,-1 1 0,1-1 0,1-1 0,-2 1 0,-1 1 0,0 0 0,0-1 0,1 1 0,-1 0 0,0-1 0,0 1 0,0-1 0,0 1 0,1 0 0,-1-1 0,0 1 0,0-1 0,0 1 0,0 0 0,0-1 0,0 1 0,0-1 0,0 1 0,0-1 0,0 1 0,0 0 0,-1-1 0,1 1 0,0-1 0,0 1 0,0 0 0,0-1 0,-1 1 0,1-1 0,-4-4 0,0 1 0,0 0 0,0 0 0,-1 0 0,-6-5 0,-9-9 0,20 17 0,0 0 0,1 1 0,-1-1 0,0 1 0,1-1 0,-1 1 0,0-1 0,1 1 0,-1-1 0,1 1 0,-1-1 0,1 1 0,-1-1 0,1 1 0,-1 0 0,1-1 0,-1 1 0,1 0 0,-1-1 0,1 1 0,0 0 0,-1 0 0,1 0 0,0 0 0,-1-1 0,1 1 0,0 0 0,-1 0 0,1 0 0,-1 0 0,1 1 0,0-1 0,-1 0 0,1 0 0,0 0 0,0 1 0,9 0 0,-18 0 0,-196-5 0,188 7 0,29 2 0,27 4 0,13 1 0,-11-1 0,59 5 0,-127-26 0,-15 7 0,-84-2 0,120 7 0,266 10 0,-222-8 0,-39-2 0,0 0 0,0 0 0,0 0 0,0 0 0,0 0 0,0-1 0,0 1 0,0 0 0,0 0 0,0 0 0,-1 0 0,1 0 0,0 0 0,0 0 0,0 0 0,0 0 0,0 0 0,0 0 0,0 0 0,0-1 0,0 1 0,0 0 0,0 0 0,0 0 0,0 0 0,0 0 0,0 0 0,0 0 0,0 0 0,0 0 0,0 0 0,0-1 0,0 1 0,0 0 0,0 0 0,0 0 0,0 0 0,0 0 0,0 0 0,0 0 0,0 0 0,0 0 0,1 0 0,-1 0 0,0 0 0,0-1 0,0 1 0,0 0 0,0 0 0,0 0 0,0 0 0,0 0 0,0 0 0,0 0 0,0 0 0,0 0 0,0 0 0,1 0 0,-1 0 0,0 0 0,0 0 0,0 0 0,-20-9 0,2 3 0,-1 1 0,0 0 0,1 1 0,-36-1 0,-77 4 0,87 2 0,85 8 0,-37-8 0,1 0 0,-1 1 0,0 0 0,0-1 0,0 1 0,1 1 0,-2-1 0,1 1 0,0-1 0,0 1 0,-1 0 0,4 4 0,-7-6 0,0-1 0,1 1 0,-1-1 0,1 0 0,-1 1 0,0-1 0,0 1 0,1-1 0,-1 1 0,0-1 0,0 1 0,0 0 0,1-1 0,-1 1 0,0-1 0,0 1 0,0-1 0,0 1 0,0 0 0,0-1 0,0 1 0,0-1 0,0 1 0,-1-1 0,1 1 0,0-1 0,0 1 0,0-1 0,-1 1 0,1-1 0,0 1 0,0-1 0,-1 1 0,1-1 0,-1 1 0,1-1 0,0 1 0,-1-1 0,1 0 0,-1 1 0,1-1 0,-1 0 0,1 1 0,-1-1 0,-2 1 0,1 0 0,-1 0 0,1-1 0,0 1 0,-1-1 0,1 0 0,-1 1 0,1-1 0,-6-1 0,-3-1 0,-1-1 0,0 0 0,1-1 0,0 0 0,0 0 0,0-2 0,1 1 0,0-1 0,-18-14 0,15 10 0,0-1 0,1 0 0,1-1 0,0 0 0,0 0 0,-15-26 0,25 37 0,-1-1 0,1 1 0,1-1 0,-1 1 0,0-1 0,0 0 0,1 1 0,-1-1 0,0 0 0,1 0 0,0 1 0,-1-1 0,1 0 0,0 0 0,0 0 0,0 1 0,0-1 0,0 0 0,1 0 0,-1 0 0,1 1 0,-1-1 0,1 0 0,0-2 0,1 2 0,0 0 0,0 1 0,0-1 0,0 1 0,0-1 0,1 1 0,-1 0 0,0-1 0,1 1 0,-1 0 0,0 1 0,1-1 0,-1 0 0,1 1 0,-1-1 0,5 1 0,34-3 0,-39 3 0,0 0 0,0 1 0,0-1 0,0 0 0,0 1 0,0-1 0,0 1 0,0-1 0,-1 1 0,1 0 0,0 0 0,0 0 0,0 0 0,-1 0 0,1 0 0,0 0 0,-1 1 0,2 1 0,-3-3 0,1 1 0,-1-1 0,0 0 0,0 1 0,1-1 0,-1 1 0,0-1 0,0 1 0,0-1 0,0 1 0,0-1 0,1 1 0,-1-1 0,0 1 0,0-1 0,0 1 0,0-1 0,-1 1 0,1-1 0,0 1 0,0-1 0,0 0 0,0 1 0,0-1 0,-1 1 0,1-1 0,0 1 0,0-1 0,-1 1 0,1-1 0,-1 1 0,-16 11 0,-30 3 0,42-14 0,-46 8 0,42-8 0,0 0 0,0 0 0,0 1 0,0 0 0,0 1 0,0 0 0,1 0 0,-1 0 0,1 1 0,-9 6 0,17-10 0,-1 1 0,1 0 0,-1-1 0,0 1 0,1-1 0,-1 1 0,1 0 0,-1 0 0,1-1 0,0 1 0,-1 0 0,1 0 0,0 0 0,0-1 0,-1 1 0,1 0 0,0 0 0,0 0 0,0 0 0,0 0 0,0-1 0,0 1 0,0 0 0,0 0 0,1 0 0,-1 0 0,0-1 0,0 1 0,1 0 0,-1 0 0,1 0 0,-1-1 0,0 1 0,1 0 0,-1-1 0,1 1 0,0 0 0,-1-1 0,1 1 0,-1-1 0,1 1 0,0 0 0,0-1 0,-1 0 0,1 1 0,1 0 0,42 22 0,-38-20 0,-3-2 0,44 17 0,-46-17 0,1-1 0,-1 1 0,1-1 0,-1 1 0,1-1 0,-1 0 0,1 1 0,-1-1 0,1 0 0,0 0 0,-1 0 0,1 0 0,-1 0 0,1-1 0,-1 1 0,1 0 0,-1-1 0,1 1 0,-1-1 0,1 0 0,-1 1 0,1-1 0,-1 0 0,0 0 0,3-2 0,-4 2 0,0 0 0,0 0 0,1 0 0,-1-1 0,0 1 0,0 0 0,0 0 0,0-1 0,-1 1 0,1 0 0,0 0 0,0-1 0,-1 1 0,1 0 0,-1 0 0,1 0 0,-1 0 0,1 0 0,-1-1 0,0 1 0,0 0 0,1 0 0,-1 1 0,0-1 0,-1-1 0,1 1 0,1 0 0,-1 0 0,0 0 0,0 0 0,1 1 0,-1-1 0,0 0 0,0 1 0,0-1 0,0 0 0,0 1 0,0-1 0,0 1 0,0-1 0,0 1 0,0 0 0,0-1 0,0 1 0,-1 0 0,1 0 0,0 0 0,0 0 0,0 0 0,0 0 0,-2 0 0,3 1 0,0-1 0,-1 0 0,1 1 0,0-1 0,0 0 0,0 1 0,0-1 0,0 0 0,0 1 0,0-1 0,0 0 0,0 1 0,0-1 0,1 0 0,-1 1 0,0-1 0,0 0 0,0 1 0,0-1 0,0 0 0,1 1 0,-1-1 0,0 0 0,0 1 0,0-1 0,1 0 0,-1 0 0,0 0 0,0 1 0,1-1 0,-1 0 0,0 0 0,1 1 0,12 9 0,-13-9 0,6 4 0,1 0 0,0-1 0,0 1 0,1-2 0,9 5 0,-16-7 0,0-1 0,0 0 0,0 1 0,0-1 0,0 0 0,0 0 0,0 0 0,0 0 0,0 0 0,0 0 0,0 0 0,0 0 0,0 0 0,1 0 0,-1-1 0,0 1 0,-1 0 0,1-1 0,0 1 0,2-2 0,-2 1 0,0 0 0,0 0 0,0-1 0,-1 1 0,1 0 0,0-1 0,-1 1 0,1-1 0,-1 1 0,0-1 0,1 1 0,-1-1 0,0 1 0,0-1 0,0 0 0,0 1 0,0-1 0,-1-2 0,0-6 0,-1 0 0,0 1 0,0-1 0,-1 1 0,-9-18 0,11 23 0,-1 0 0,0 0 0,0 0 0,-1 0 0,1 1 0,-1-1 0,0 1 0,0-1 0,0 1 0,0 0 0,0 0 0,-1 0 0,1 1 0,-1-1 0,-5-2 0,6 5 0,1 0 0,0 0 0,0 0 0,-1 0 0,1 0 0,0 1 0,0-1 0,-1 1 0,1-1 0,0 1 0,0 0 0,0 0 0,0 0 0,0 0 0,0 0 0,0 0 0,0 1 0,1-1 0,-1 0 0,0 1 0,1 0 0,-1-1 0,1 1 0,-1 0 0,1 0 0,0 0 0,-1 2 0,-5 6 0,2 0 0,0 1 0,0-1 0,-3 12 0,3-9 0,2 0 0,0 0 0,0 1 0,0 17 0,2-27 0,1 0 0,0 0 0,0 0 0,1 0 0,-1-1 0,1 1 0,-1 0 0,1 0 0,1 0 0,-1 0 0,0-1 0,1 1 0,0-1 0,0 1 0,0-1 0,0 1 0,1-1 0,4 5 0,-6-7 0,-1-1 0,0 1 0,1-1 0,-1 0 0,1 1 0,-1-1 0,0 0 0,1 1 0,-1-1 0,1 0 0,-1 1 0,1-1 0,0 0 0,-1 0 0,1 0 0,-1 0 0,1 0 0,-1 1 0,1-1 0,-1 0 0,1 0 0,0 0 0,-1-1 0,1 1 0,-1 0 0,1 0 0,-1 0 0,1 0 0,0-1 0,7-14 0,-7 10 0,-1 0 0,1 0 0,-1 0 0,0 0 0,-2-9 0,0 7 0,-1 0 0,1 1 0,-2-1 0,1 0 0,-1 1 0,0 0 0,-6-8 0,7 10 0,1 1 0,-1 0 0,0 0 0,0 0 0,0 0 0,0 1 0,-1-1 0,1 1 0,-1 0 0,1-1 0,-1 2 0,0-1 0,-7-2 0,27 12 0,-15-7 0,0 0 0,0 0 0,1-1 0,-1 1 0,0 0 0,0 0 0,0-1 0,1 1 0,-1-1 0,0 1 0,1-1 0,-1 1 0,0-1 0,1 0 0,-1 0 0,1 0 0,-1 0 0,0 0 0,1 0 0,-1 0 0,1 0 0,-1 0 0,0-1 0,1 1 0,-1 0 0,0-1 0,1 1 0,-1-1 0,0 0 0,2-1 0,-1 1 0,-1-1 0,0 0 0,0 0 0,0 0 0,0 0 0,0 0 0,0 0 0,-1 0 0,1 0 0,-1 0 0,1 0 0,-1 0 0,0-1 0,0 1 0,0 0 0,0 0 0,0 0 0,0 0 0,-1-1 0,1 1 0,-1 0 0,1 0 0,-2-3 0,-21-52 0,20 53 0,2 0 0,-1 0 0,0 0 0,-1 0 0,1 1 0,-1-1 0,1 1 0,-1 0 0,0 0 0,-6-5 0,8 7 0,1 1 0,-1 0 0,1 0 0,0-1 0,-1 1 0,1 0 0,-1 0 0,1 0 0,-1 0 0,1 0 0,-1-1 0,1 1 0,-1 0 0,1 0 0,-1 0 0,1 0 0,-1 0 0,1 1 0,-1-1 0,1 0 0,-1 0 0,1 0 0,-1 0 0,1 1 0,-1-1 0,1 0 0,-1 0 0,1 1 0,-1 0 0,0 0 0,-1 1 0,1 0 0,0 0 0,0-1 0,1 1 0,-1 0 0,0 0 0,0 0 0,1 0 0,0 0 0,-1 0 0,1 3 0,-2 9 0,0 1 0,2 0 0,0 0 0,0-1 0,4 24 0,-3-33 0,0 0 0,0 0 0,1-1 0,-1 1 0,1 0 0,0 0 0,0-1 0,1 1 0,-1-1 0,1 0 0,0 0 0,0 0 0,1 0 0,-1 0 0,1-1 0,-1 0 0,1 1 0,0-1 0,6 2 0,-31-15 0,-39-18 0,51 27 0,13 7 0,14 10 0,-17-15 0,14 11 0,28 21 0,-40-31 0,0 0 0,1 0 0,-1 0 0,1 0 0,-1-1 0,1 0 0,0 1 0,-1-1 0,1-1 0,7 2 0,-9-2 0,-1-1 0,1 1 0,0-1 0,-1 1 0,1-1 0,-1 0 0,1 1 0,-1-1 0,0 0 0,1 0 0,-1 0 0,0 0 0,1 0 0,-1 0 0,0 0 0,0-1 0,0 1 0,0 0 0,0-1 0,0 1 0,0-1 0,-1 1 0,1-1 0,0 1 0,-1-1 0,1 1 0,-1-1 0,1-2 0,6-51 0,-7 52 0,1-22 0,-2 17 0,1-1 0,1 1 0,0-1 0,0 1 0,3-10 0,-3 16 0,0-1 0,0 1 0,0 0 0,0-1 0,1 1 0,-1 0 0,1-1 0,0 1 0,-1 0 0,1 0 0,0 1 0,0-1 0,0 0 0,1 1 0,-1-1 0,0 1 0,0-1 0,1 1 0,-1 0 0,5-1 0,11-2 0,0 0 0,0 2 0,1 0 0,-1 1 0,1 0 0,-1 2 0,1 0 0,-1 2 0,0 0 0,1 0 0,-2 2 0,27 10 0,-37-13 0,0 1 0,0-1 0,1 0 0,10 1 0,-18-3 0,1 1 0,0-1 0,0 0 0,0 0 0,0 0 0,-1 1 0,1-1 0,0 0 0,0 0 0,0 0 0,0 0 0,0-1 0,-1 1 0,1 0 0,0 0 0,0 0 0,0-1 0,-1 1 0,1 0 0,0-1 0,0 1 0,-1-1 0,1 1 0,0-1 0,-1 1 0,1-1 0,0 0 0,-1 1 0,1-1 0,-1 1 0,1-1 0,-1 0 0,1 0 0,-1 1 0,0-1 0,1 0 0,-1 0 0,0 0 0,0 1 0,1-1 0,-1 0 0,0 0 0,0 0 0,0 0 0,0 0 0,0 1 0,0-1 0,0 0 0,0 0 0,-1 0 0,1 0 0,-1-1 0,1 1 0,-1-1 0,1 1 0,-1 0 0,1 0 0,-1-1 0,0 1 0,0 0 0,1 0 0,-1 0 0,0 0 0,0 0 0,0 0 0,0 0 0,0 0 0,0 0 0,-1 0 0,1 1 0,0-1 0,-2 0 0,-29-8 0,28 9 0,0-1 0,0 1 0,0-1 0,1 0 0,-1-1 0,0 1 0,0-1 0,-4-2 0,5 0 0,0 1 0,0-1 0,0 0 0,0 0 0,1 0 0,-1-1 0,1 1 0,0 0 0,0-1 0,1 0 0,-1 1 0,0-10 0,1 12 0,0 0 0,1-1 0,-1 1 0,1 0 0,0-1 0,0 1 0,0 0 0,0-1 0,0 1 0,0 0 0,1-1 0,-1 1 0,1 0 0,-1-1 0,1 1 0,0 0 0,0 0 0,0 0 0,0 0 0,1 0 0,-1 0 0,0 0 0,1 0 0,-1 0 0,1 1 0,0-1 0,0 1 0,2-3 0,-2 4 0,0-1 0,0 1 0,0 0 0,0-1 0,0 1 0,1 0 0,-1 0 0,0 1 0,0-1 0,0 0 0,0 1 0,0-1 0,0 1 0,0 0 0,0-1 0,0 1 0,0 0 0,0 0 0,-1 0 0,1 1 0,0-1 0,-1 0 0,4 3 0,35 40 0,-36-38 0,3 2 0,-3-4 0,0 1 0,0 0 0,0 1 0,-1-1 0,4 8 0,-6-12 0,-1 1 0,1-1 0,-1 1 0,0-1 0,1 1 0,-1-1 0,0 1 0,0-1 0,0 1 0,0 0 0,0-1 0,0 1 0,-1-1 0,1 1 0,0-1 0,-1 1 0,1-1 0,-1 0 0,0 1 0,1-1 0,-1 0 0,0 1 0,0-1 0,0 0 0,0 0 0,0 0 0,-1 2 0,-2 0 0,0 1 0,1 0 0,0 0 0,0 0 0,0 0 0,0 1 0,1-1 0,0 1 0,0-1 0,0 1 0,-1 6 0,2-9 0,1 0 0,0 1 0,-1-1 0,1 0 0,0 1 0,0-1 0,1 1 0,-1-1 0,0 0 0,1 1 0,0-1 0,-1 0 0,1 0 0,0 0 0,0 1 0,0-1 0,0 0 0,1 0 0,-1 0 0,1-1 0,-1 1 0,1 0 0,-1 0 0,1-1 0,4 3 0,11 8 0,1-1 0,27 11 0,-37-16 0,-11-4 0,-17-4 0,-157-42 0,113 27 0,55 15 0,2 0 0,0 0 0,-1 0 0,1-1 0,-9-4 0,15 7 0,0-1 0,0 1 0,0-1 0,0 1 0,0-1 0,0 0 0,0 1 0,1-1 0,-1 0 0,0 0 0,0 0 0,1 0 0,-1 0 0,0 0 0,1 0 0,-1 0 0,1 0 0,-1 0 0,1 0 0,0 0 0,-1 0 0,1 0 0,0 0 0,0 0 0,0-1 0,0 1 0,0 0 0,0 0 0,0 0 0,0 0 0,0 0 0,1-1 0,-1 1 0,1-2 0,1-1 0,-1-1 0,1 0 0,1 1 0,-1-1 0,1 1 0,0 0 0,0-1 0,0 1 0,0 1 0,1-1 0,-1 0 0,1 1 0,0 0 0,0 0 0,0 0 0,1 0 0,-1 1 0,1 0 0,-1 0 0,1 0 0,0 0 0,0 1 0,0-1 0,0 1 0,0 1 0,0-1 0,0 1 0,0 0 0,0 0 0,0 0 0,9 2 0,55 8 0,-94 7 0,23-15 0,1-1 0,-1 1 0,0 0 0,1-1 0,0 1 0,-1 0 0,1 0 0,0 0 0,0 0 0,0 0 0,0 0 0,0 0 0,1 0 0,-1 1 0,0-1 0,1 0 0,-1 5 0,3-2-68,-1 1 0,1-1-1,0 0 1,0 0 0,0 0 0,1 0-1,0 0 1,0 0 0,0-1 0,0 1-1,1-1 1,0 0 0,0 0 0,0 0-1,0-1 1,1 1 0,-1-1 0,1 0-1,7 3 1,12 5-6758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5:54:2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142 143 24575,'-5'-1'0,"-1"0"0,0 0 0,0 0 0,1-1 0,-9-3 0,-24-5 0,37 9 0,-1 1 0,0 0 0,0 0 0,1 0 0,-1 0 0,0 1 0,0-1 0,1 0 0,-1 1 0,0-1 0,1 1 0,-1-1 0,0 1 0,1 0 0,-1 0 0,1 0 0,-1 0 0,-1 2 0,2-3 0,1 1 0,-1 0 0,1 0 0,-1 0 0,1-1 0,-1 1 0,1 0 0,0 0 0,-1 0 0,1 0 0,0 0 0,0 0 0,-1 0 0,1 0 0,0 0 0,0 0 0,0 0 0,0 0 0,1 0 0,-1 0 0,0 0 0,0 0 0,1 0 0,-1-1 0,0 1 0,1 0 0,-1 0 0,1 0 0,-1 0 0,1 0 0,-1-1 0,1 1 0,0 0 0,-1-1 0,1 1 0,0 0 0,0-1 0,1 2 0,33 23 0,-26-20 0,1-1 0,0 1 0,0-1 0,0-1 0,1 0 0,-1-1 0,1 0 0,12 1 0,-67-17 0,-79 1 0,145 19 0,-18-4 0,0-1 0,1 1 0,-1-1 0,1 1 0,-1-1 0,1-1 0,0 1 0,0-1 0,-1 1 0,1-2 0,0 1 0,-1 0 0,1-1 0,0 0 0,4-1 0,-6 0 0,1 1 0,-1-1 0,0-1 0,1 1 0,-1 0 0,0-1 0,0 1 0,-1-1 0,1 0 0,-1 0 0,1 0 0,-1-1 0,0 1 0,0 0 0,0-1 0,-1 1 0,1-1 0,-1 0 0,0 1 0,0-1 0,0 0 0,0 0 0,-1-4 0,0 5 0,0 0 0,0 1 0,0-1 0,0 0 0,-1 1 0,0-1 0,1 0 0,-1 1 0,0-1 0,0 1 0,0-1 0,-1 1 0,1 0 0,-1-1 0,1 1 0,-1 0 0,0 0 0,0 0 0,1 0 0,-1 0 0,-1 1 0,1-1 0,0 1 0,0-1 0,-1 1 0,1 0 0,-1-1 0,1 1 0,-1 1 0,1-1 0,-1 0 0,0 1 0,-4-1 0,3 0 0,0 1 0,0 0 0,0 0 0,0 1 0,0-1 0,0 1 0,0 0 0,0 0 0,0 0 0,0 0 0,0 1 0,1 0 0,-1-1 0,0 1 0,1 1 0,0-1 0,0 0 0,-1 1 0,1 0 0,1 0 0,-5 4 0,6-5 0,-1 0 0,0 0 0,0 1 0,1-1 0,-1 1 0,1 0 0,0-1 0,0 1 0,0 0 0,0 0 0,1 0 0,-1-1 0,1 1 0,-1 0 0,1 0 0,0 0 0,0 0 0,0 0 0,1 0 0,-1 0 0,1 0 0,0-1 0,-1 1 0,1 0 0,0 0 0,1-1 0,-1 1 0,0 0 0,4 3 0,25 24 0,-30-29 0,1 0 0,0-1 0,0 1 0,-1 0 0,1 0 0,0-1 0,0 1 0,0-1 0,0 1 0,0-1 0,0 1 0,0-1 0,0 1 0,0-1 0,0 0 0,0 1 0,0-1 0,1 0 0,-1 0 0,0 0 0,0 0 0,0 0 0,0 0 0,0 0 0,0-1 0,0 1 0,0 0 0,0-1 0,0 1 0,0 0 0,0-1 0,1 0 0,-1 0 0,-1-1 0,1 1 0,-1 0 0,1-1 0,-1 1 0,0 0 0,0-1 0,1 1 0,-1-1 0,0 1 0,0-1 0,-1 1 0,1 0 0,0-1 0,0 1 0,-1-1 0,1 1 0,-1 0 0,1-1 0,-1 1 0,1 0 0,-1 0 0,0-1 0,0 1 0,0 0 0,-1-2 0,-26-28 0,18 21 0,12 9 0,19 11 0,-1-1 0,9 4 0,-20-8 0,1-1 0,1 0 0,-1 0 0,0-1 0,12 2 0,-50-19 0,22 12 0,1 1 0,-1 0 0,1 0 0,-1 1 0,0 0 0,0 0 0,1 0 0,-1 1 0,1 0 0,-1 0 0,0 0 0,-8 4 0,11-4 0,-1 1 0,1-1 0,0 1 0,0-1 0,0 1 0,0 0 0,0 1 0,1-1 0,-1 0 0,0 1 0,1-1 0,0 1 0,0 0 0,0 0 0,0 0 0,0 0 0,0 0 0,1 0 0,-1 0 0,1 1 0,-1 4 0,2-6 0,-1 0 0,1 0 0,0 0 0,0 0 0,0 0 0,0 0 0,1 0 0,-1 0 0,0 0 0,1 0 0,-1 0 0,1 0 0,0 0 0,0-1 0,0 1 0,0 0 0,0-1 0,0 1 0,0 0 0,0-1 0,1 1 0,-1-1 0,0 0 0,1 1 0,0-1 0,-1 0 0,1 0 0,0 0 0,-1 0 0,3 1 0,-1-1 0,0 0 0,0 0 0,0 0 0,0 0 0,0-1 0,0 1 0,0-1 0,0 0 0,0 0 0,0 0 0,0 0 0,0 0 0,0-1 0,0 1 0,0-1 0,0 0 0,0 0 0,0 0 0,2-1 0,2-3 0,0-1 0,0 1 0,-1-1 0,0 0 0,0-1 0,-1 1 0,0-1 0,0 0 0,0-1 0,-1 1 0,0-1 0,0 0 0,-1 0 0,0 0 0,-1 0 0,0 0 0,0-1 0,0 1 0,-1-1 0,0-11 0,-1 18 0,-1 0 0,1 0 0,0 0 0,-1-1 0,1 1 0,-1 0 0,0 1 0,0-1 0,0 0 0,0 0 0,0 0 0,0 0 0,0 1 0,0-1 0,-1 0 0,1 1 0,-1-1 0,1 1 0,-1 0 0,0-1 0,1 1 0,-1 0 0,0 0 0,0 0 0,0 0 0,0 1 0,0-1 0,0 0 0,0 1 0,0 0 0,0-1 0,0 1 0,0 0 0,0 0 0,0 0 0,-1 0 0,1 0 0,0 1 0,0-1 0,0 0 0,0 1 0,0 0 0,0-1 0,0 1 0,0 0 0,1 0 0,-1 0 0,0 0 0,0 1 0,1-1 0,-1 0 0,1 1 0,-1-1 0,1 1 0,-1 0 0,1-1 0,0 1 0,-2 3 0,2-1 0,-1-1 0,1 1 0,-1 0 0,1 0 0,0 0 0,1 0 0,-1 0 0,1 0 0,-1 0 0,1 0 0,0 0 0,1 0 0,-1 0 0,1 0 0,0 0 0,0-1 0,0 1 0,0 0 0,1 0 0,-1 0 0,1-1 0,3 5 0,-3-4 0,1 0 0,1 0 0,-1 0 0,1 0 0,-1-1 0,1 1 0,0-1 0,1 0 0,-1 0 0,0-1 0,1 1 0,-1-1 0,1 0 0,0 0 0,0-1 0,10 3 0,-4-5 0,-22-7 0,-23-8 0,2 18 0,19 5 0,13-7 0,0 0 0,-1 1 0,1-1 0,0 0 0,0 1 0,0-1 0,0 0 0,0 1 0,0-1 0,0 0 0,0 1 0,0-1 0,0 1 0,0-1 0,0 0 0,0 1 0,0-1 0,0 0 0,0 1 0,0-1 0,0 0 0,0 1 0,0-1 0,1 0 0,-1 1 0,0-1 0,0 0 0,0 1 0,1-1 0,-1 0 0,0 1 0,0-1 0,1 0 0,-1 1 0,1-1 0,-1 1 0,1-1 0,-1 1 0,0-1 0,1 1 0,-1-1 0,1 1 0,-1-1 0,1 1 0,0-1 0,-1 0 0,1 1 0,-1-1 0,1 0 0,0 1 0,-1-1 0,1 0 0,0 0 0,-1 0 0,1 0 0,0 1 0,0-1 0,-1 0 0,1 0 0,0 0 0,-1-1 0,1 1 0,0 0 0,-1 0 0,1 0 0,0 0 0,-1-1 0,1 1 0,0 0 0,-1 0 0,1-1 0,-1 1 0,1-1 0,0 1 0,-1-1 0,1 1 0,-1-1 0,1 1 0,-1-1 0,0 1 0,1-1 0,-1 1 0,1-1 0,-1 0 0,0 1 0,1-2 0,1-2 0,-1 1 0,1-1 0,-1 0 0,0 0 0,0 0 0,0 0 0,0-7 0,-2-67 0,2 96 0,-1-13 0,1 0 0,0 0 0,0 0 0,0-1 0,1 1 0,3 7 0,-1-6 0,1 1 0,0-1 0,0 0 0,12 9 0,-15-13 0,0 0 0,0-1 0,0 1 0,0-1 0,0 0 0,1 0 0,-1 0 0,5 1 0,-6-1 0,-1-1 0,1 0 0,0 0 0,0 0 0,-1 0 0,1 0 0,0 0 0,0 0 0,-1-1 0,1 1 0,0 0 0,0 0 0,-1 0 0,1-1 0,0 1 0,-1 0 0,1-1 0,0 1 0,-1-1 0,1 1 0,0-1 0,-1 1 0,1-1 0,-1 1 0,1-1 0,-1 1 0,1-2 0,0 0 0,-1 1 0,1 0 0,-1-1 0,1 1 0,-1-1 0,0 1 0,0-1 0,0 1 0,0-1 0,0 1 0,0-1 0,0 1 0,0-1 0,0 1 0,-1 0 0,1-1 0,-1 1 0,1-1 0,-1 1 0,1 0 0,-1-1 0,0 1 0,0 0 0,1 0 0,-1-1 0,0 1 0,0 0 0,-2-1 0,3 2 0,-1-1 0,1 1 0,-1-1 0,1 1 0,-1-1 0,1 1 0,-1 0 0,1-1 0,-1 1 0,1 0 0,-1-1 0,0 1 0,1 0 0,-1 0 0,0 0 0,1 0 0,-1 0 0,0-1 0,1 1 0,-1 0 0,-1 1 0,2-1 0,-1 0 0,1 1 0,-1-1 0,1 1 0,-1-1 0,1 1 0,-1 0 0,1-1 0,0 1 0,-1-1 0,1 1 0,0 0 0,0-1 0,-1 1 0,1 0 0,0-1 0,0 1 0,0 0 0,0-1 0,0 1 0,0 0 0,0-1 0,0 1 0,0 0 0,0-1 0,0 2 0,1 1 0,-1 1 0,0-1 0,1 0 0,0 0 0,-1 0 0,1 0 0,0 0 0,1 0 0,-1 0 0,1 0 0,3 5 0,-5-8 0,0 0 0,0 0 0,0 0 0,1 1 0,-1-1 0,0 0 0,0 0 0,1 0 0,-1 1 0,0-1 0,0 0 0,1 0 0,-1 0 0,0 0 0,0 0 0,1 0 0,-1 1 0,0-1 0,1 0 0,-1 0 0,0 0 0,0 0 0,1 0 0,-1 0 0,0 0 0,1 0 0,-1-1 0,0 1 0,0 0 0,1 0 0,-1 0 0,0 0 0,1 0 0,-1 0 0,0 0 0,0-1 0,1 1 0,-1 0 0,1-2 0,0 1 0,0-1 0,0 0 0,0 1 0,-1-1 0,1 0 0,0 0 0,-1 1 0,1-1 0,-1 0 0,0-2 0,6-53 0,-5 52 0,-1 1 0,0-1 0,-1 1 0,1-1 0,-1 1 0,0-1 0,0 1 0,0 0 0,0-1 0,-3-4 0,4 9 0,0 0 0,0 0 0,0 0 0,-1-1 0,1 1 0,0 0 0,0 0 0,0 0 0,0 0 0,0 0 0,0 0 0,0 0 0,0 0 0,0 0 0,0 0 0,0 0 0,-1-1 0,1 1 0,0 0 0,0 0 0,0 0 0,0 0 0,0 0 0,0 0 0,0 0 0,0 0 0,-1 0 0,1 0 0,0 0 0,0 0 0,0 0 0,0 0 0,0 0 0,0 0 0,0 0 0,-1 0 0,1 0 0,0 0 0,0 0 0,0 0 0,0 1 0,0-1 0,0 0 0,0 0 0,0 0 0,0 0 0,-1 0 0,1 0 0,0 0 0,0 0 0,0 0 0,0 0 0,0 0 0,0 1 0,0-1 0,0 0 0,-5 10 0,1 12 0,2 7 0,-2 7 0,4-36 0,0 0 0,0 0 0,0 0 0,0 0 0,0 0 0,0 0 0,0 0 0,0 0 0,0-1 0,0 1 0,0 0 0,0 0 0,0 0 0,0 0 0,0 0 0,0 0 0,0 0 0,0 0 0,0 0 0,0 0 0,0 0 0,-1 0 0,1 0 0,0 0 0,0 0 0,0 0 0,0 0 0,0 0 0,0 0 0,0-1 0,0 1 0,0 0 0,0 0 0,-1 0 0,1 0 0,0 0 0,0 1 0,0-1 0,0 0 0,0 0 0,0 0 0,0 0 0,0 0 0,0 0 0,0 0 0,-1 0 0,1 0 0,0 0 0,0 0 0,0 0 0,0 0 0,0 0 0,0 0 0,0 0 0,0 0 0,0 0 0,0 0 0,0 1 0,0-1 0,0 0 0,-7-23 0,6 18 0,-3-20 0,-2 1 0,0 0 0,-2 0 0,0 0 0,-24-44 0,65 103 0,-14-17 0,108 107 0,-126-124 0,0-1 0,0 1 0,0 0 0,0 0 0,-1 0 0,1 0 0,0-1 0,0 1 0,-1 0 0,1 1 0,0-1 0,-1 0 0,1 0 0,-1 0 0,1 0 0,-1 0 0,0 0 0,0 1 0,1-1 0,-1 0 0,0 3 0,-1-4 0,1 1 0,-1 0 0,1-1 0,-1 1 0,0 0 0,1-1 0,-1 1 0,0-1 0,1 1 0,-1-1 0,0 0 0,0 1 0,1-1 0,-1 0 0,0 1 0,0-1 0,0 0 0,0 0 0,0 0 0,1 0 0,-1 0 0,-1 0 0,-5 0 0,1 0 0,0 0 0,0-1 0,-1 0 0,1 0 0,-12-4 0,23 4 0,0-1 0,0 1 0,0 0 0,0 0 0,10 0 0,55 7 0,106 23 0,-127-20 0,-32-4 0,-30-2 0,-35-2 0,45-1 0,-36 1 0,27 0 0,-1 0 0,0 0 0,1-2 0,-1 0 0,0 0 0,1-1 0,-14-4 0,24 5 0,1 0 0,0 0 0,-1 0 0,1 0 0,0 0 0,0-1 0,0 1 0,0 0 0,0-1 0,0 1 0,1 0 0,-1-1 0,0 1 0,1-1 0,-1 1 0,1-1 0,-1 1 0,1-1 0,0 0 0,0 1 0,0-1 0,0 0 0,0 1 0,0-1 0,0 1 0,0-1 0,1 0 0,-1 1 0,1-2 0,-1 0 0,1 1 0,-1-1 0,0 0 0,0 1 0,0-1 0,0 1 0,0-1 0,-1 1 0,1-1 0,-1 1 0,0-1 0,-1-2 0,2 5 0,-1-1 0,1 0 0,-1 0 0,0 0 0,1 0 0,-1 0 0,0 0 0,1 0 0,-1 0 0,1 0 0,0 0 0,-1 0 0,1 0 0,0 0 0,-1 0 0,1-2 0,1 2 0,1 0 0,-1 1 0,0-1 0,1 0 0,-1 1 0,0 0 0,1-1 0,-1 1 0,0 0 0,1 0 0,-1 0 0,1 0 0,-1 0 0,0 0 0,2 0 0,70 2 0,-43 0 0,33-3 0,-62 1 0,-1 0 0,1 0 0,-1 0 0,0 0 0,1 0 0,-1 0 0,1 0 0,-1 0 0,0 0 0,1 0 0,-1 0 0,1 0 0,-1 0 0,1 0 0,-1 0 0,0 0 0,1 0 0,-1 0 0,1-1 0,-1 1 0,0 0 0,1 0 0,-1 0 0,0-1 0,1 1 0,-1 0 0,0-1 0,1 1 0,-1 0 0,0-1 0,0 1 0,1-1 0,-15-5 0,-26-4 0,-104-17 0,133 24 0,15 1 0,21 2 0,21 5 0,1 2 0,67 20 0,20 4 0,-107-28 0,-22-5 0,-13-1 0,-16-2 0,-30-1 0,0 2 0,0 3 0,0 2 0,-59 9 0,84-4 0,29-6 0,0 0 0,0 0 0,0 0 0,0 0 0,0 0 0,0 0 0,0 0 0,0 0 0,0 0 0,1 0 0,-1 1 0,0-1 0,0 0 0,0 0 0,0 0 0,0 0 0,0 0 0,0 0 0,0 0 0,0 0 0,0 0 0,0 1 0,0-1 0,0 0 0,0 0 0,0 0 0,0 0 0,0 0 0,0 0 0,0 0 0,0 0 0,0 1 0,0-1 0,0 0 0,0 0 0,0 0 0,0 0 0,0 0 0,0 0 0,0 0 0,0 1 0,0-1 0,0 0 0,0 0 0,0 0 0,0 0 0,0 0 0,0 0 0,0 0 0,0 0 0,0 0 0,-1 0 0,1 0 0,0 1 0,0-1 0,0 0 0,0 0 0,0 0 0,0 0 0,0 0 0,0 0 0,-1 0 0,1 0 0,0 0 0,0 0 0,0 0 0,15 6 0,20 3 0,80 2 0,-32-4 0,-64-2 0,-28 2 0,-32 1 0,-168-2 0,449 18 0,-361-24 0,-42 0 0,158-1 0,-1 0 0,1 0 0,0 0 0,0-1 0,0 0 0,0 0 0,0 0 0,-5-3 0,9 4 0,0 1 0,0 0 0,0-1 0,0 1 0,1-1 0,-1 0 0,0 1 0,0-1 0,1 1 0,-1-1 0,0 0 0,1 0 0,-1 1 0,0-1 0,1 0 0,-1 0 0,1 0 0,-1 0 0,1 0 0,0 0 0,-1 0 0,1 0 0,0 0 0,0 0 0,0 1 0,0-1 0,-1 0 0,1 0 0,1 0 0,-1 0 0,0 0 0,0 0 0,0 0 0,0 0 0,1 0 0,-1 0 0,0 0 0,1 0 0,-1 0 0,1 0 0,-1 0 0,1 0 0,-1 1 0,1-1 0,0 0 0,0 0 0,-1 1 0,2-2 0,-1 2 0,-1-1 0,1 1 0,0-1 0,-1 1 0,1 0 0,0-1 0,-1 1 0,1 0 0,0-1 0,-1 1 0,1 0 0,0 0 0,-1 0 0,1 0 0,0-1 0,-1 1 0,1 0 0,0 0 0,0 1 0,-1-1 0,1 0 0,0 0 0,0 0 0,-1 0 0,1 1 0,0-1 0,-1 0 0,1 0 0,-1 1 0,1-1 0,0 1 0,0 0 0,20 20 0,-5-5 0,-14-14 0,17 10 0,-19-12 0,0 0 0,1 0 0,-1 0 0,0 1 0,0-1 0,0 0 0,0 0 0,1 0 0,-1 0 0,0 0 0,0 1 0,1-1 0,-1 0 0,0 0 0,0 0 0,1 0 0,-1 0 0,0 0 0,0 0 0,1 0 0,-1 0 0,0 0 0,0 0 0,1 0 0,-1 0 0,0 0 0,0 0 0,1 0 0,-1 0 0,0 0 0,0-1 0,0 1 0,1 0 0,-1 0 0,0 0 0,0 0 0,1 0 0,-1-1 0,0 1 0,0 0 0,0 0 0,0 0 0,1-1 0,-1 1 0,0 0 0,0 0 0,0 0 0,0-1 0,0 1 0,0 0 0,0 0 0,0-1 0,0 1 0,0 0 0,0 0 0,0-1 0,0 1 0,0 0 0,0 0 0,0-1 0,0 1 0,0-1 0,0 0 0,0 0 0,0-1 0,0 1 0,0 0 0,0 0 0,1 0 0,-1 0 0,0 0 0,1 0 0,-1 0 0,0 0 0,1 0 0,-1 0 0,1 0 0,-1 0 0,1 0 0,0 1 0,0-1 0,-1 0 0,1 0 0,0 0 0,0 1 0,1-2 0,25-9 0,-20 9 0,-6 1 0,-1 1 0,0-1 0,0 1 0,0-1 0,0 1 0,0 0 0,0-1 0,0 1 0,0-1 0,0 1 0,0-1 0,0 1 0,0-1 0,0 1 0,0 0 0,-1-1 0,1 1 0,0-1 0,0 1 0,0-1 0,-1 1 0,1 0 0,0-1 0,-1 1 0,1 0 0,0-1 0,0 1 0,-1 0 0,1-1 0,-1 1 0,1 0 0,0 0 0,-1-1 0,1 1 0,-1 0 0,1 0 0,-19-15 0,13 12 0,-16-10 0,19 7 0,11 4 0,3 3 0,0 0 0,0 1 0,13 4 0,13 2 0,-36-9 0,-9-3 0,-22-7 0,1 0 0,29 11 0,0 0 0,-1 0 0,1 0 0,0 0 0,-1 0 0,1 0 0,-1 0 0,1 0 0,0-1 0,-1 1 0,1 0 0,0 0 0,-1 0 0,1 0 0,0 0 0,-1-1 0,1 1 0,0 0 0,-1 0 0,1-1 0,0 1 0,0 0 0,-1 0 0,1-1 0,0 1 0,0 0 0,-1-1 0,1 1 0,0 0 0,0-1 0,0 1 0,0 0 0,0-1 0,-1 1 0,1-1 0,0 1 0,0 0 0,0-1 0,0 1 0,0 0 0,0-1 0,0 0 0,19-5 0,33 3 0,-51 3 0,198 1 0,-237 1 0,1 1 0,-62 15 0,84-10 0,15-8 0,0 1 0,-1-1 0,1 0 0,0 1 0,0-1 0,0 0 0,0 1 0,0-1 0,0 0 0,0 1 0,0-1 0,0 1 0,0-1 0,0 0 0,0 1 0,1-1 0,-1 0 0,0 1 0,0-1 0,0 0 0,0 1 0,0-1 0,1 0 0,-1 1 0,0-1 0,0 0 0,1 1 0,2 2 0,0-1 0,0 1 0,1-1 0,-1 0 0,1 0 0,6 3 0,45 16 0,2-2 0,0-2 0,2-3 0,-1-2 0,1-3 0,69 1 0,-458-13 0,32 1 0,293 2 0,-2 0 0,0 0 0,1 0 0,-1 0 0,0-1 0,1 0 0,-1-1 0,0 1 0,1-1 0,-1 0 0,1-1 0,-10-5 0,15 8 0,1-1 0,-1 1 0,1-1 0,-1 1 0,1-1 0,-1 1 0,1-1 0,-1 0 0,1 1 0,0-1 0,-1 0 0,1 0 0,0 1 0,-1-1 0,1 0 0,0 1 0,0-1 0,0 0 0,0 0 0,0 0 0,0 1 0,0-1 0,0 0 0,0 0 0,0 1 0,0-1 0,0 0 0,1 0 0,-1 1 0,0-1 0,0 0 0,1 0 0,-1 1 0,1-2 0,22-19 0,-7 12 0,1 0 0,0 1 0,0 1 0,1 1 0,0 0 0,0 1 0,1 1 0,21-2 0,8 1 0,0 2 0,50 4 0,-97-1 0,-11 1 0,-30 0 0,-53 1 0,-118-2 0,623 0 0,-727 0 0,290-2 0,25 2 0,1 0 0,-1 0 0,0 0 0,0 0 0,0 0 0,0 0 0,0 0 0,0 0 0,0-1 0,0 1 0,1 0 0,-1 0 0,0 0 0,0 0 0,0 0 0,0 0 0,0 0 0,0 0 0,0 0 0,0 0 0,0 0 0,0-1 0,0 1 0,0 0 0,0 0 0,0 0 0,0 0 0,0 0 0,0 0 0,0 0 0,0 0 0,0-1 0,0 1 0,0 0 0,0 0 0,0 0 0,0 0 0,0 0 0,0 0 0,0 0 0,0 0 0,0-1 0,0 1 0,0 0 0,0 0 0,0 0 0,0 0 0,0 0 0,0 0 0,0 0 0,0 0 0,0 0 0,-1 0 0,1 0 0,0-1 0,0 1 0,0 0 0,0 0 0,0 0 0,0 0 0,0 0 0,0 0 0,0 0 0,-1 0 0,7-2 0,1 0 0,-1 0 0,0 1 0,13-2 0,445-9 0,-402 13 0,-44 1 0,-18-2 0,0 0 0,0 0 0,0 0 0,0 0 0,0 0 0,0 1 0,0-1 0,0 0 0,1 0 0,-1 0 0,0 0 0,0 0 0,0 0 0,0 0 0,0 0 0,0 1 0,0-1 0,0 0 0,0 0 0,0 0 0,0 0 0,0 0 0,0 0 0,0 1 0,0-1 0,0 0 0,0 0 0,0 0 0,0 0 0,0 0 0,0 0 0,0 0 0,0 1 0,0-1 0,0 0 0,0 0 0,-1 0 0,1 0 0,0 0 0,0 0 0,0 0 0,0 0 0,0 0 0,0 1 0,0-1 0,0 0 0,0 0 0,0 0 0,-1 0 0,1 0 0,0 0 0,0 0 0,0 0 0,0 0 0,0 0 0,-28 13 0,18-10 0,-18 9 0,10-6 0,0 1 0,0 1 0,1 1 0,1 0 0,-27 20 0,43-29 0,0 0 0,-1 0 0,1 0 0,0 1 0,-1-1 0,1 0 0,0 1 0,-1-1 0,1 0 0,0 1 0,0-1 0,-1 0 0,1 1 0,0-1 0,0 1 0,0-1 0,-1 0 0,1 1 0,0-1 0,0 1 0,0-1 0,0 1 0,0-1 0,0 0 0,0 1 0,0-1 0,0 1 0,0-1 0,0 1 0,0-1 0,0 0 0,0 1 0,1-1 0,-1 1 0,0-1 0,0 1 0,18 8 0,28-3 0,-44-6 0,62 5 0,-1-3 0,74-8 0,-188-6 0,-25-4 0,-1 4 0,-122-3 0,186 15 0,8 1 0,1-1 0,0 1 0,-1-1 0,1-1 0,0 1 0,0 0 0,-1-1 0,1 0 0,0 0 0,0 0 0,0-1 0,-8-3 0,12 5 0,0 0 0,0 0 0,0-1 0,0 1 0,0 0 0,0 0 0,0 0 0,0 0 0,0-1 0,0 1 0,0 0 0,0 0 0,0 0 0,1 0 0,-1-1 0,0 1 0,0 0 0,0 0 0,0 0 0,0 0 0,0-1 0,0 1 0,0 0 0,1 0 0,-1 0 0,0 0 0,0 0 0,0 0 0,0 0 0,0-1 0,1 1 0,-1 0 0,0 0 0,0 0 0,0 0 0,0 0 0,1 0 0,-1 0 0,0 0 0,0 0 0,0 0 0,0 0 0,1 0 0,-1 0 0,0 0 0,0 0 0,1 0 0,20-4 0,0 1 0,1 1 0,0 0 0,28 3 0,-11-1 0,-3-1 0,-20 0 0,-1 0 0,0 2 0,1-1 0,-1 2 0,17 3 0,-30-4 0,-1-1 0,0 0 0,0 1 0,0-1 0,0 1 0,1-1 0,-1 1 0,0-1 0,0 1 0,0 0 0,0 0 0,0-1 0,0 1 0,-1 0 0,1 0 0,0 0 0,0 0 0,-1 0 0,1 0 0,0 0 0,-1 0 0,1 0 0,-1 0 0,1 2 0,-1-1 0,0 1 0,0 0 0,0-1 0,0 1 0,0-1 0,0 1 0,-1-1 0,1 1 0,-1-1 0,0 0 0,-1 4 0,-3 6 0,-1-1 0,-1 1 0,-12 15 0,16-22 0,2-4 0,1 0 0,0-1 0,0 1 0,-1-1 0,1 1 0,0 0 0,-1-1 0,1 1 0,0-1 0,-1 1 0,1-1 0,-1 1 0,1-1 0,-1 1 0,1-1 0,-1 0 0,1 1 0,-1-1 0,1 0 0,-1 1 0,0-1 0,1 0 0,-1 0 0,1 0 0,-1 1 0,0-1 0,1 0 0,-1 0 0,0 0 0,1 0 0,-1 0 0,0 0 0,1 0 0,-1 0 0,0 0 0,1-1 0,-1 1 0,0 0 0,0-2 0,-1 1 0,1-1 0,0 1 0,0-1 0,1 0 0,-1 1 0,0-1 0,0 0 0,1 0 0,-1 1 0,1-1 0,-1-2 0,-2-25 0,4 23 0,0 9 0,-1-2 0,0 0 0,1 1 0,-1-1 0,0 0 0,0 0 0,0 0 0,1 0 0,-1 0 0,1 0 0,-1 0 0,1 0 0,-1 0 0,1 0 0,-1 0 0,1 0 0,0 0 0,-1 0 0,1-1 0,0 1 0,0 0 0,0 0 0,0-1 0,0 1 0,0-1 0,0 1 0,0-1 0,0 1 0,0-1 0,0 1 0,0-1 0,0 0 0,0 0 0,0 1 0,0-1 0,0 0 0,1 0 0,-1 0 0,0 0 0,0-1 0,0 1 0,0 0 0,0 0 0,2-1 0,1-1 0,0 0 0,1-1 0,-1 1 0,0-1 0,0 0 0,0 0 0,-1 0 0,7-7 0,-9 8 0,43-52 0,-41 50 0,0-1 0,0 0 0,0 0 0,-1 0 0,0-1 0,0 1 0,0-1 0,0 1 0,0-11 0,-1 15 0,-1 0 0,0 0 0,1 0 0,-1 0 0,0 0 0,0 0 0,0 0 0,0 0 0,0 0 0,0 0 0,0 0 0,-1 0 0,1 0 0,0 0 0,0 0 0,-1 0 0,1 0 0,-1 0 0,1 0 0,-1 0 0,1 0 0,-1 0 0,0 0 0,1 0 0,-1 1 0,0-1 0,0 0 0,0 0 0,1 1 0,-1-1 0,0 1 0,0-1 0,0 1 0,0-1 0,0 1 0,0-1 0,0 1 0,0 0 0,0 0 0,0 0 0,0-1 0,0 1 0,0 0 0,-1 0 0,1 0 0,0 0 0,0 1 0,0-1 0,0 0 0,0 0 0,0 1 0,0-1 0,0 1 0,-1 0 0,-6 2 0,0 0 0,0 1 0,0 0 0,0 1 0,-7 6 0,-13 11 0,0 1 0,1 1 0,2 2 0,1 0 0,-24 34 0,46-58 0,1 0 0,0 0 0,-1 1 0,1-1 0,0 0 0,0 1 0,0-1 0,0 1 0,0 0 0,1-1 0,-1 1 0,1 0 0,0 3 0,0-4 0,0-1 0,1 1 0,-1-1 0,1 0 0,-1 1 0,1-1 0,0 0 0,-1 1 0,1-1 0,0 0 0,0 0 0,0 1 0,0-1 0,0 0 0,0 0 0,0 0 0,0 0 0,0 0 0,1-1 0,-1 1 0,0 0 0,1-1 0,-1 1 0,0 0 0,3 0 0,54 17 0,-25-93 0,-25 58 0,1 0 0,1 1 0,0 0 0,1 0 0,1 1 0,0 0 0,19-17 0,-32 34 0,-1-1 0,1 1 0,0 0 0,1-1 0,-1 1 0,0 0 0,0-1 0,1 1 0,-1 0 0,1 0 0,-1 0 0,1 0 0,0-1 0,0 1 0,0 0 0,0 0 0,0 0 0,0 0 0,0 0 0,1-1 0,-1 1 0,1 0 0,-1 0 0,1 0 0,0-1 0,0 1 0,0 0 0,0-1 0,0 1 0,0-1 0,0 1 0,0-1 0,0 0 0,1 1 0,-1-1 0,1 0 0,-1 0 0,1 0 0,-1 0 0,1 0 0,0 0 0,-1 0 0,1-1 0,3 2 0,1-1 0,-1-1 0,1 1 0,0-1 0,-1 0 0,1 0 0,-1-1 0,1 0 0,-1 0 0,1 0 0,-1-1 0,0 1 0,0-1 0,0-1 0,0 1 0,0-1 0,0 1 0,0-2 0,-1 1 0,1 0 0,-1-1 0,0 0 0,0 0 0,-1 0 0,1 0 0,-1-1 0,0 1 0,0-1 0,0 0 0,0 0 0,2-8 0,-5 12 0,0 0 0,1-1 0,-1 1 0,0 0 0,1 0 0,-1 0 0,1 0 0,-1 0 0,1 0 0,-1 0 0,1 0 0,0 0 0,-1 0 0,1 1 0,0-1 0,0 0 0,0 0 0,0 1 0,0-1 0,0 0 0,1 0 0,1 1 0,-1 0 0,0 0 0,0 0 0,1 1 0,-1-1 0,0 1 0,0-1 0,1 1 0,2 1 0,-3-1 0,9 4 0,-8-4 0,0 1 0,0-1 0,1 0 0,-1 0 0,0 0 0,0 0 0,1-1 0,4 1 0,-35-9 0,14 6 0,-51-4 0,60 6 0,0 0 0,1 0 0,-1 0 0,0 1 0,1-1 0,-1 1 0,1 0 0,-1 0 0,1 0 0,-1 1 0,1-1 0,0 1 0,-1 0 0,-2 2 0,5-3 0,0 0 0,0 0 0,0 0 0,0 0 0,1 0 0,-1 0 0,0 0 0,1 0 0,-1 0 0,1 0 0,-1 1 0,1-1 0,0 0 0,-1 0 0,1 1 0,0-1 0,0 0 0,0 0 0,0 1 0,0-1 0,0 0 0,0 1 0,0-1 0,1 0 0,-1 0 0,0 0 0,1 1 0,-1-1 0,1 0 0,-1 0 0,1 0 0,0 0 0,-1 0 0,1 0 0,0 0 0,0 0 0,0 0 0,1 1 0,3 3 0,0-1 0,0 0 0,0 0 0,0 0 0,0-1 0,9 5 0,-13-8 0,12 6 0,0 0 0,0-1 0,1-1 0,17 4 0,-28-7 0,0-1 0,0 0 0,0 1 0,-1-1 0,1-1 0,0 1 0,0 0 0,0-1 0,0 1 0,0-1 0,-1 0 0,5-1 0,-6 1 0,1 0 0,-1 0 0,1-1 0,-1 1 0,0 0 0,1 0 0,-1-1 0,0 1 0,0-1 0,0 1 0,0-1 0,0 0 0,0 1 0,-1-1 0,1 0 0,0 1 0,-1-1 0,1 0 0,-1 0 0,0 0 0,1-2 0,-1 1 0,0 0 0,0 1 0,-1-1 0,1 0 0,-1 0 0,1 0 0,-1 0 0,0 0 0,0 1 0,0-1 0,0 0 0,-1 1 0,1-1 0,-1 1 0,1-1 0,-1 1 0,0 0 0,0 0 0,0 0 0,0 0 0,-1 0 0,1 0 0,0 1 0,-1-1 0,1 0 0,-1 1 0,0 0 0,1 0 0,-5-1 0,0-1 0,0 1 0,0 0 0,0 0 0,0 1 0,-1 0 0,1 0 0,0 0 0,-1 1 0,1 0 0,-12 2 0,10 1 0,0 0 0,1 0 0,-1 1 0,1 0 0,-12 8 0,18-11 0,0 1 0,0-1 0,0 1 0,0-1 0,0 1 0,1 0 0,-1 0 0,1 0 0,-1 0 0,1 0 0,-2 3 0,3-4 0,0 0 0,-1 0 0,1 0 0,0 0 0,0 0 0,0 0 0,0 0 0,0 0 0,0 0 0,1 0 0,-1 0 0,0 0 0,0 0 0,1 0 0,-1 0 0,1 0 0,-1 0 0,1 0 0,-1 0 0,1 0 0,-1-1 0,1 1 0,0 0 0,-1 0 0,1-1 0,0 1 0,0 0 0,0 0 0,4 2 0,0 0 0,0 0 0,0 0 0,0-1 0,0 1 0,0-2 0,1 1 0,-1 0 0,1-1 0,0 0 0,-1 0 0,1-1 0,-1 1 0,1-1 0,8-1 0,-11 1 0,0-1 0,1 1 0,-1-1 0,0 1 0,0-1 0,0 0 0,0 0 0,0-1 0,-1 1 0,1 0 0,0-1 0,-1 0 0,1 0 0,-1 0 0,1 0 0,-1 0 0,0 0 0,0 0 0,0-1 0,0 1 0,0-1 0,0 1 0,-1-1 0,1 0 0,-1 0 0,0 0 0,0 0 0,1-5 0,-1 3 0,0 0 0,-1 0 0,0 1 0,0-1 0,-1 0 0,1 0 0,-1 0 0,0 1 0,0-1 0,-1 0 0,-1-4 0,3 8 0,-1 0 0,1 0 0,-1 1 0,1-1 0,-1 0 0,0 0 0,1 0 0,-1 1 0,0-1 0,1 0 0,-1 1 0,0-1 0,0 0 0,0 1 0,1-1 0,-1 1 0,0-1 0,0 1 0,0 0 0,0-1 0,0 1 0,-1 0 0,0 0 0,0 0 0,0 1 0,0-1 0,1 1 0,-1-1 0,0 1 0,0 0 0,1-1 0,-1 1 0,1 0 0,-1 0 0,1 0 0,-1 0 0,1 1 0,-1-1 0,1 0 0,-1 2 0,-10 10 0,1 1 0,0-1 0,-16 30 0,22-34 0,1 0 0,0 0 0,0 0 0,0 1 0,1-1 0,1 1 0,0 0 0,-1 12 0,2-21 0,1 1 0,0-1 0,0 1 0,0-1 0,0 1 0,0-1 0,1 1 0,-1-1 0,0 1 0,1-1 0,-1 1 0,1-1 0,0 1 0,-1-1 0,1 0 0,0 1 0,0-1 0,0 0 0,0 1 0,0-1 0,0 0 0,0 0 0,0 0 0,0 0 0,1 0 0,-1 0 0,0-1 0,1 1 0,-1 0 0,0-1 0,1 1 0,-1-1 0,1 1 0,2 0 0,-1-1 0,-1 0 0,1 0 0,0 0 0,0-1 0,-1 1 0,1-1 0,0 1 0,-1-1 0,1 0 0,-1 0 0,1 0 0,-1 0 0,0 0 0,1-1 0,-1 1 0,0-1 0,0 1 0,0-1 0,3-2 0,-1-3 0,1 1 0,-1-1 0,0 0 0,0 0 0,-1 0 0,0 0 0,0-1 0,-1 1 0,0-1 0,0 0 0,-1 0 0,0 1 0,0-1 0,-1 0 0,-1-9 0,2 13 0,-1 0 0,-1 0 0,1 0 0,-1 0 0,0 0 0,1 0 0,-2 0 0,1 0 0,0 1 0,-1-1 0,0 0 0,0 1 0,0-1 0,0 1 0,0 0 0,-1 0 0,1 0 0,-1 0 0,0 0 0,0 0 0,0 1 0,0-1 0,-1 1 0,1 0 0,-1 0 0,1 0 0,-1 1 0,0-1 0,1 1 0,-1 0 0,-5-1 0,-3 1 0,0 0 0,0 0 0,-1 1 0,1 1 0,-17 3 0,26-4 0,0 0 0,1 1 0,-1-1 0,0 1 0,1-1 0,-1 1 0,1 0 0,-1 0 0,1 1 0,-1-1 0,1 0 0,0 1 0,-1-1 0,1 1 0,0 0 0,0 0 0,0 0 0,1 0 0,-1 0 0,0 0 0,1 0 0,-1 1 0,1-1 0,0 0 0,0 1 0,0-1 0,0 1 0,0 0 0,0-1 0,0 4 0,2-3 0,-1-1 0,1 1 0,0 0 0,0 0 0,-1-1 0,2 1 0,-1 0 0,0-1 0,1 1 0,-1-1 0,1 0 0,0 1 0,-1-1 0,1 0 0,0 0 0,1 0 0,-1 0 0,0-1 0,0 1 0,1 0 0,-1-1 0,4 2 0,9 4 0,0 0 0,22 8 0,-35-15 0,7 4 0,0-1 0,1-1 0,-1 1 0,1-1 0,-1-1 0,1 0 0,0-1 0,-1 1 0,12-2 0,-16 0 0,-1 0 0,0 0 0,0-1 0,0 1 0,0-1 0,0 0 0,0 0 0,-1 0 0,1 0 0,-1-1 0,1 0 0,-1 1 0,0-1 0,0 0 0,0-1 0,-1 1 0,1 0 0,-1-1 0,1 0 0,-1 1 0,0-1 0,-1 0 0,3-5 0,-1-1 0,0-1 0,0 0 0,-1 0 0,0 0 0,-1 0 0,1-18 0,-3 26 0,1-1 0,0 0 0,-1 1 0,1-1 0,-1 0 0,0 1 0,0-1 0,-1 1 0,1 0 0,-4-6 0,4 7 0,0 1 0,-1-1 0,1 1 0,0 0 0,-1-1 0,1 1 0,-1 0 0,1 0 0,-1 0 0,0 0 0,1 1 0,-1-1 0,0 0 0,0 1 0,1-1 0,-1 1 0,0-1 0,0 1 0,0 0 0,0 0 0,0 0 0,-1 0 0,-2 0 0,0 1 0,0 0 0,0 1 0,1-1 0,-1 1 0,0 0 0,1 0 0,0 0 0,-1 0 0,1 1 0,0 0 0,0 0 0,0 0 0,1 0 0,-1 1 0,1 0 0,0-1 0,0 1 0,0 0 0,0 0 0,1 1 0,-1-1 0,1 1 0,0-1 0,1 1 0,-1 0 0,0 5 0,1-7 0,0 1 0,0 0 0,0-1 0,1 1 0,-1-1 0,1 1 0,0 0 0,0-1 0,0 1 0,1 0 0,0-1 0,-1 1 0,1 0 0,0-1 0,1 1 0,-1-1 0,0 0 0,1 1 0,0-1 0,0 0 0,0 0 0,0 0 0,1 0 0,-1-1 0,1 1 0,-1-1 0,1 1 0,0-1 0,0 0 0,0 0 0,0 0 0,0 0 0,1-1 0,-1 1 0,1-1 0,6 2 0,-7-3 0,1 1 0,0-1 0,0 0 0,0 0 0,0 0 0,0 0 0,0-1 0,-1 0 0,1 0 0,0 0 0,0 0 0,-1 0 0,1-1 0,-1 1 0,1-1 0,-1 0 0,0 0 0,0-1 0,1 1 0,-2-1 0,1 1 0,0-1 0,0 0 0,-1 0 0,0 0 0,1 0 0,-1-1 0,2-4 0,2-3 0,0 0 0,-1 0 0,0-1 0,-1 0 0,-1 0 0,1 0 0,1-21 0,-4 31 0,-1-1 0,0 1 0,0-1 0,0 0 0,0 1 0,-1-1 0,1 1 0,-1-1 0,1 1 0,-1-1 0,0 1 0,0-1 0,0 1 0,0 0 0,0 0 0,-1-1 0,1 1 0,-1 0 0,1 0 0,-1 0 0,0 0 0,0 1 0,0-1 0,-3-2 0,3 3 0,0 0 0,1 1 0,-1-1 0,0 1 0,0 0 0,1-1 0,-1 1 0,0 0 0,0 0 0,1 0 0,-1 0 0,0 0 0,0 1 0,0-1 0,1 1 0,-1-1 0,0 1 0,1-1 0,-1 1 0,0 0 0,1 0 0,-1 0 0,1 0 0,-1 0 0,1 0 0,0 0 0,0 0 0,-1 1 0,1-1 0,0 0 0,0 1 0,0-1 0,0 1 0,0-1 0,-1 4 0,-3 7 0,0 1 0,1 0 0,0 0 0,1 0 0,1 0 0,0 1 0,0-1 0,2 1 0,-1-1 0,2 1 0,0 0 0,5 25 0,-5-35 0,1 1 0,-1-1 0,1 0 0,-1 0 0,1 0 0,0-1 0,4 6 0,-5-8 0,-1-1 0,0 1 0,1-1 0,0 1 0,-1 0 0,1-1 0,-1 1 0,1-1 0,0 0 0,-1 1 0,1-1 0,0 1 0,-1-1 0,1 0 0,0 0 0,0 1 0,-1-1 0,1 0 0,0 0 0,0 0 0,-1 0 0,1 0 0,0 0 0,0 0 0,0 0 0,-1 0 0,1 0 0,0 0 0,0-1 0,-1 1 0,1 0 0,0 0 0,0-1 0,-1 1 0,1-1 0,0 1 0,-1 0 0,1-1 0,-1 1 0,1-1 0,-1 0 0,1 1 0,-1-1 0,1 1 0,-1-1 0,1 0 0,-1 1 0,1-2 0,3-5 0,0 0 0,-1-1 0,0 1 0,0-1 0,0 1 0,-1-1 0,2-14 0,-3 16 0,0 0 0,0 0 0,-1 0 0,1 1 0,-1-1 0,-1 0 0,1 0 0,-1 0 0,0 0 0,-1 1 0,-1-7 0,2 11 0,1 1 0,0 0 0,0 0 0,0 0 0,0 0 0,-1 0 0,1 0 0,0 0 0,0 0 0,0 0 0,0 0 0,-1 0 0,1 0 0,0 0 0,0 0 0,0 0 0,-1 0 0,1 0 0,0 0 0,0 0 0,0 0 0,0 1 0,-1-1 0,1 0 0,0 0 0,0 0 0,0 0 0,0 0 0,0 0 0,-1 0 0,1 1 0,0-1 0,0 0 0,0 0 0,0 0 0,0 0 0,0 1 0,0-1 0,0 0 0,0 0 0,-1 0 0,1 0 0,0 1 0,0-1 0,0 0 0,0 0 0,0 0 0,0 0 0,0 1 0,0-1 0,0 0 0,0 0 0,1 1 0,-5 12 0,2-3 0,0 0 0,1 0 0,1 0 0,-1 1 0,2-1 0,0 0 0,0 0 0,3 11 0,-3-17 0,0 0 0,0 0 0,1 0 0,-1 0 0,1 0 0,0 0 0,1 0 0,-1-1 0,0 1 0,1-1 0,0 1 0,0-1 0,0 0 0,0 0 0,1 0 0,-1-1 0,1 1 0,0-1 0,-1 0 0,1 0 0,7 2 0,-9-3 0,0 0 0,0-1 0,0 1 0,0-1 0,0 0 0,0 1 0,0-1 0,0 0 0,0 0 0,0-1 0,1 1 0,-1 0 0,0-1 0,0 1 0,0-1 0,0 0 0,0 1 0,0-1 0,3-2 0,-2 0 0,0 1 0,0-1 0,0 0 0,0 0 0,0 0 0,-1-1 0,1 1 0,-1-1 0,3-5 0,1-4 0,0-1 0,-2 1 0,1-1 0,3-24 0,-5 23 0,-1 0 0,-1 0 0,-1-21 0,0 31 0,0 0 0,-1 0 0,0 0 0,0 1 0,0-1 0,0 0 0,-1 1 0,0-1 0,0 1 0,0-1 0,0 1 0,-1 0 0,1 0 0,-5-4 0,6 7 0,1 0 0,-1 0 0,0 0 0,0 0 0,1 1 0,-1-1 0,0 0 0,0 1 0,0-1 0,0 1 0,0-1 0,0 1 0,0-1 0,0 1 0,0 0 0,0-1 0,0 1 0,0 0 0,-1 0 0,1 0 0,0 0 0,0 0 0,0 0 0,0 0 0,0 0 0,0 0 0,-2 1 0,1 0 0,0 0 0,1 1 0,-1-1 0,0 1 0,0-1 0,1 1 0,-1-1 0,1 1 0,-1 0 0,1 0 0,0 0 0,-2 3 0,-2 4 0,1 1 0,0 0 0,1 0 0,-4 18 0,4-17 0,1 0 0,1 0 0,0 1 0,0-1 0,1 0 0,1 0 0,0 1 0,0-1 0,1 0 0,0 0 0,6 15 0,-8-25 0,1 0 0,-1 0 0,0 0 0,1 0 0,-1 0 0,1 0 0,0 0 0,-1 0 0,1 0 0,0 0 0,-1 0 0,1-1 0,0 1 0,0 0 0,0-1 0,0 1 0,0 0 0,1 0 0,-1-1 0,0 0 0,-1 0 0,1 0 0,-1-1 0,1 1 0,-1 0 0,1 0 0,-1 0 0,1-1 0,-1 1 0,1 0 0,-1-1 0,1 1 0,-1 0 0,1-1 0,-1 1 0,0-1 0,1 1 0,-1-1 0,0 1 0,1-1 0,-1 1 0,0-1 0,0 1 0,1-1 0,1-5 0,0 0 0,0-1 0,0 1 0,-1 0 0,1-8 0,2-12 0,-1 1 0,-2-1 0,-1 1 0,-1-1 0,-5-33 0,6 57 0,-1 0 0,1 1 0,-1-1 0,1 0 0,-1 0 0,1 0 0,-1 0 0,0 1 0,0-1 0,0 0 0,0 1 0,0-1 0,-1 1 0,1-1 0,0 1 0,-1 0 0,1 0 0,-3-2 0,4 3 0,-1 0 0,1 0 0,0-1 0,-1 1 0,1 0 0,-1 0 0,1 0 0,-1 0 0,1 0 0,-1 0 0,1 1 0,-1-1 0,1 0 0,0 0 0,-1 0 0,1 0 0,-1 0 0,1 1 0,-1-1 0,1 0 0,0 0 0,-1 1 0,1-1 0,0 0 0,-1 1 0,-9 20 0,5 8 0,1 0 0,1 0 0,2 0 0,4 53 0,-3-77 0,1-1 0,-1 0 0,1 1 0,0-1 0,1 0 0,-1 0 0,1 0 0,0 0 0,0 0 0,0 0 0,0 0 0,1-1 0,-1 1 0,6 4 0,-7-7 0,0 0 0,0 0 0,1 0 0,-1 0 0,0-1 0,0 1 0,0 0 0,1-1 0,-1 1 0,0-1 0,1 1 0,-1-1 0,1 0 0,-1 0 0,0 0 0,1 0 0,-1 0 0,3 0 0,-1-1 0,-1 1 0,0-1 0,0 0 0,0 0 0,0 0 0,0 0 0,-1-1 0,1 1 0,0 0 0,0-1 0,-1 1 0,1-1 0,-1 0 0,0 0 0,3-3 0,-1 1 0,-1 0 0,0-1 0,0 1 0,0-1 0,0 1 0,-1-1 0,2-7 0,-2 10 0,-1 0 0,0 0 0,1-1 0,-1 1 0,0 0 0,0 0 0,-1 0 0,1 0 0,0 0 0,-1 0 0,1 0 0,-1 0 0,1 0 0,-1 0 0,0 0 0,0 0 0,0 0 0,0 0 0,-2-1 0,3 2 0,-1 1 0,1 0 0,0-1 0,-1 1 0,1 0 0,0-1 0,-1 1 0,1 0 0,-1 0 0,1-1 0,-1 1 0,1 0 0,-1 0 0,1 0 0,0 0 0,-1 0 0,1 0 0,-1 0 0,1 0 0,-1 0 0,1 0 0,-1 0 0,1 0 0,-1 0 0,1 0 0,-1 0 0,1 0 0,-1 0 0,1 1 0,-1-1 0,-13 14 0,-4 19 0,17-31 0,1 0 0,-1 0 0,0 0 0,1 0 0,0 0 0,0 0 0,-1 0 0,1 0 0,0 0 0,0 0 0,1 0 0,-1 0 0,0 0 0,1 0 0,-1-1 0,1 1 0,0 0 0,-1 0 0,1 0 0,0 0 0,0-1 0,0 1 0,2 1 0,-3-2 0,1-1 0,0 1 0,-1-1 0,1 1 0,0-1 0,-1 1 0,1-1 0,0 1 0,0-1 0,-1 0 0,1 0 0,0 1 0,0-1 0,0 0 0,-1 0 0,1 0 0,0 0 0,0 0 0,0 0 0,-1 0 0,3 0 0,-2-1 0,1 0 0,-1 1 0,1-1 0,-1 0 0,1 0 0,-1 0 0,1 0 0,-1 0 0,0 0 0,1 0 0,-1 0 0,0-1 0,0 1 0,1-2 0,4-8 0,0 0 0,-1 0 0,-1-1 0,0 1 0,0-1 0,-1 0 0,-1 0 0,0 0 0,-1 0 0,0 0 0,0-1 0,-2 1 0,-2-22 0,3 33 0,0 1 0,0-1 0,0 0 0,0 1 0,0-1 0,0 0 0,0 1 0,-1-1 0,1 1 0,0-1 0,0 1 0,0-1 0,-1 0 0,1 1 0,0-1 0,-1 1 0,1-1 0,-1 1 0,1-1 0,0 1 0,-1 0 0,1-1 0,-1 1 0,1-1 0,-1 1 0,1 0 0,-1 0 0,0-1 0,1 1 0,-1 0 0,0-1 0,0 2 0,-1-1 0,1 1 0,0 0 0,1-1 0,-1 1 0,0 0 0,0 0 0,0 0 0,0 0 0,1 0 0,-1 0 0,0 0 0,1 0 0,-2 2 0,-17 43 0,11-21 0,-8 40 0,14-55 0,1-1 0,0 1 0,1-1 0,0 1 0,0 0 0,1-1 0,4 17 0,-5-24 0,0 0 0,0 0 0,1 0 0,-1 0 0,1-1 0,0 1 0,0 0 0,-1 0 0,1-1 0,0 1 0,0 0 0,1-1 0,-1 1 0,0-1 0,0 0 0,1 1 0,-1-1 0,1 0 0,-1 0 0,1 0 0,-1 0 0,1 0 0,0 0 0,0 0 0,-1 0 0,1-1 0,0 1 0,0-1 0,0 1 0,0-1 0,0 0 0,0 0 0,-1 0 0,1 0 0,0 0 0,0 0 0,3-1 0,-1 0 0,0-1 0,0 0 0,0 1 0,0-1 0,-1-1 0,1 1 0,0 0 0,-1-1 0,0 0 0,0 0 0,0 0 0,0 0 0,0 0 0,0-1 0,3-6 0,0-1 0,-1 0 0,0-1 0,-1 1 0,0-1 0,-1 0 0,0 0 0,-1 0 0,-1 0 0,0 0 0,0-1 0,-3-22 0,2 33 0,0 1 0,0-1 0,0 1 0,-1-1 0,1 1 0,-1-1 0,1 1 0,-1 0 0,0-1 0,1 1 0,-1 0 0,0-1 0,0 1 0,0 0 0,0 0 0,0 0 0,-2-2 0,2 3 0,0-1 0,0 1 0,1 0 0,-1 0 0,0 0 0,0-1 0,0 1 0,0 0 0,0 0 0,0 0 0,1 0 0,-1 1 0,0-1 0,0 0 0,0 0 0,0 0 0,1 1 0,-1-1 0,0 0 0,0 1 0,0-1 0,0 1 0,-2 1 0,0 1 0,0-1 0,0 1 0,0-1 0,1 1 0,-1 0 0,1 0 0,0 0 0,0 1 0,0-1 0,0 0 0,-1 5 0,2-4 0,0 1 0,0-1 0,1 1 0,0 0 0,0-1 0,0 1 0,1-1 0,-1 1 0,1-1 0,0 1 0,0-1 0,1 1 0,-1-1 0,1 0 0,0 0 0,5 7 0,-6-9 0,0 0 0,0 0 0,0 0 0,0 0 0,1 0 0,-1-1 0,1 1 0,0 0 0,-1-1 0,1 1 0,0-1 0,0 1 0,0-1 0,0 0 0,0 0 0,0 0 0,0 0 0,0 0 0,0-1 0,1 1 0,-1-1 0,0 1 0,0-1 0,1 0 0,-1 0 0,0 0 0,1 0 0,-1 0 0,0 0 0,1-1 0,-1 1 0,0-1 0,0 0 0,4-1 0,-3 0 0,0-1 0,-1 1 0,1-1 0,0 0 0,-1 1 0,1-1 0,-1 0 0,0-1 0,0 1 0,0 0 0,-1-1 0,1 1 0,-1-1 0,0 1 0,0-1 0,1-5 0,-1 6 0,0-1 0,0 0 0,-1 1 0,1-1 0,-1 0 0,0 1 0,0-1 0,0 0 0,-1 1 0,1-1 0,-1 0 0,0 1 0,0-1 0,0 1 0,0-1 0,-4-4 0,5 8 0,0-1 0,0 1 0,-1 0 0,1 0 0,0 0 0,0 0 0,0-1 0,-1 1 0,1 0 0,0 0 0,0 0 0,-1 0 0,1 0 0,0 0 0,-1 0 0,1 0 0,0 0 0,0 0 0,-1 0 0,1 0 0,0 0 0,0 0 0,-1 0 0,1 0 0,0 0 0,-1 0 0,1 0 0,0 0 0,0 0 0,-1 0 0,1 1 0,0-1 0,0 0 0,0 0 0,-1 0 0,1 0 0,0 1 0,0-1 0,0 0 0,-1 0 0,1 0 0,0 1 0,0-1 0,0 0 0,0 0 0,0 1 0,0-1 0,-1 0 0,1 0 0,0 1 0,0-1 0,0 0 0,0 1 0,0-1 0,0 0 0,0 0 0,0 1 0,-5 17 0,5-15 0,-1 1 0,1-1 0,0 0 0,0 1 0,0-1 0,0 1 0,1-1 0,-1 0 0,1 1 0,0-1 0,0 0 0,0 0 0,1 0 0,-1 0 0,1 0 0,-1 0 0,1 0 0,4 5 0,-2-4 0,0 0 0,0-1 0,0 1 0,1-1 0,-1 0 0,1 0 0,0-1 0,-1 1 0,2-1 0,-1 0 0,8 2 0,-12-4 0,1 1 0,0-1 0,0 0 0,0 1 0,0-1 0,-1 0 0,1 0 0,0 0 0,0 0 0,0-1 0,0 1 0,0 0 0,-1-1 0,1 0 0,0 1 0,0-1 0,-1 0 0,1 0 0,0 1 0,-1-1 0,3-2 0,-2 0 0,1 1 0,-1-1 0,0 0 0,0 0 0,0 0 0,0 0 0,0 0 0,-1-1 0,1 1 0,1-6 0,-1-1 0,0 1 0,0-1 0,-1 0 0,0 0 0,-1 0 0,0 0 0,-2-15 0,2 22 0,-1 0 0,1 1 0,-1-1 0,0 1 0,0-1 0,0 1 0,0-1 0,0 1 0,-1 0 0,1 0 0,-1-1 0,1 1 0,-1 0 0,-4-3 0,5 4 0,0 1 0,0-1 0,1 1 0,-1 0 0,0-1 0,0 1 0,0 0 0,0 0 0,0-1 0,0 1 0,0 0 0,0 0 0,0 0 0,0 0 0,0 1 0,-1-1 0,1 0 0,1 0 0,-1 0 0,0 1 0,0-1 0,0 1 0,0-1 0,0 1 0,0-1 0,0 1 0,0-1 0,1 1 0,-1 0 0,0-1 0,0 1 0,1 0 0,-1 0 0,1 0 0,-1-1 0,0 1 0,1 0 0,0 0 0,-1 0 0,0 1 0,-1 3 0,-1 0 0,1 1 0,0-1 0,0 0 0,0 1 0,1-1 0,0 1 0,0 0 0,-1 11 0,2-14 0,0 0 0,0 0 0,0 0 0,1 0 0,-1 0 0,1 0 0,0 0 0,0 0 0,0 0 0,0 0 0,0 0 0,0 0 0,1-1 0,-1 1 0,1 0 0,0-1 0,0 1 0,0-1 0,4 4 0,-5-6 0,0 1 0,0-1 0,0 1 0,0-1 0,0 1 0,0-1 0,0 0 0,0 1 0,0-1 0,0 0 0,0 0 0,0 0 0,0 1 0,0-1 0,0-1 0,0 1 0,0 0 0,0 0 0,0 0 0,0 0 0,0-1 0,0 1 0,0 0 0,0-1 0,0 1 0,0-1 0,0 1 0,0-1 0,-1 0 0,1 1 0,0-1 0,0 0 0,-1 1 0,1-1 0,0 0 0,-1 0 0,1 0 0,-1 0 0,1 0 0,-1 1 0,1-1 0,-1 0 0,1 0 0,-1 0 0,0-2 0,2-1 0,0-1 0,-1 1 0,0 0 0,0 0 0,0-1 0,0 1 0,-1 0 0,0-1 0,0-7 0,-1 10 0,1 0 0,0 0 0,-1 0 0,0 0 0,1 0 0,-1 0 0,0 0 0,0 0 0,0 1 0,0-1 0,-1 0 0,1 1 0,0-1 0,-1 1 0,1-1 0,-1 1 0,1 0 0,-1 0 0,0-1 0,1 1 0,-1 0 0,0 0 0,0 1 0,0-1 0,-3-1 0,2 2 0,0 0 0,0-1 0,-1 1 0,1 0 0,0 1 0,0-1 0,-1 0 0,1 1 0,0 0 0,0 0 0,0 0 0,0 0 0,0 0 0,-5 3 0,5-2 0,1-1 0,-1 1 0,1 0 0,0-1 0,0 1 0,-1 0 0,1 1 0,0-1 0,1 0 0,-1 0 0,0 1 0,1-1 0,-1 1 0,1 0 0,0-1 0,-1 4 0,1-3 0,1-1 0,0 0 0,0 0 0,0 1 0,0-1 0,0 0 0,0 0 0,1 1 0,-1-1 0,1 0 0,0 0 0,-1 0 0,1 0 0,0 0 0,0 0 0,0 0 0,1 0 0,-1 0 0,0 0 0,1-1 0,-1 1 0,1 0 0,0-1 0,2 3 0,-3-3 0,0 0 0,0 0 0,0 0 0,1 0 0,-1 0 0,0 0 0,0 0 0,1-1 0,-1 1 0,0 0 0,1-1 0,-1 1 0,0-1 0,1 0 0,-1 1 0,1-1 0,-1 0 0,1 0 0,-1 0 0,1 0 0,-1 0 0,1 0 0,-1 0 0,1 0 0,-1-1 0,1 1 0,-1 0 0,1-1 0,-1 0 0,0 1 0,1-1 0,-1 0 0,0 1 0,0-1 0,1 0 0,-1 0 0,0 0 0,0 0 0,0 0 0,0-1 0,0 1 0,0 0 0,-1 0 0,1-1 0,0 1 0,0-3 0,2-1 0,0-1 0,-1 0 0,0 0 0,0 0 0,-1-1 0,1 1 0,-1 0 0,-1-1 0,1 1 0,-2-8 0,1 10 0,-1 1 0,1-1 0,-1 1 0,0-1 0,0 1 0,-1 0 0,1-1 0,-1 1 0,1 0 0,-1 0 0,0 0 0,0 0 0,-1 1 0,1-1 0,0 0 0,-1 1 0,0 0 0,0-1 0,-5-2 0,7 4 0,0 0 0,-1 1 0,1-1 0,0 1 0,-1 0 0,1-1 0,-1 1 0,1 0 0,0 0 0,-1 0 0,1 0 0,-1 0 0,1 0 0,0 0 0,-1 0 0,1 0 0,-1 1 0,1-1 0,-3 2 0,2-1 0,1 0 0,-1 1 0,0-1 0,0 1 0,1 0 0,-1-1 0,1 1 0,0 0 0,-1 0 0,1 0 0,0 0 0,0 0 0,0 0 0,0 0 0,1 0 0,-2 3 0,2-3 0,-1 1 0,1-1 0,0 0 0,-1 0 0,1 0 0,0 1 0,0-1 0,1 0 0,-1 0 0,0 0 0,1 0 0,-1 1 0,1-1 0,0 0 0,-1 0 0,1 0 0,2 3 0,0-1 0,0 0 0,0 0 0,1 0 0,-1 0 0,1-1 0,0 0 0,6 5 0,3 0 0,1 0 0,0-1 0,0 0 0,16 4 0,-29-10 0,1 0 0,0-1 0,0 1 0,0-1 0,0 1 0,0-1 0,-1 0 0,1 0 0,0 0 0,0 0 0,0 0 0,0 0 0,0 0 0,0-1 0,2 0 0,-3 1 0,-1-1 0,1 1 0,0-1 0,0 1 0,-1-1 0,1 1 0,-1-1 0,1 0 0,0 1 0,-1-1 0,0 0 0,1 1 0,-1-1 0,1 0 0,-1 0 0,0 0 0,1 1 0,-1-1 0,0 0 0,0 0 0,0 0 0,0 0 0,1-1 0,-2-2 0,1 1 0,-1-1 0,1 0 0,-1 0 0,0 0 0,0 1 0,-1-1 0,1 1 0,-1-1 0,0 1 0,0-1 0,0 1 0,-3-3 0,3 3 0,0 0 0,-1 1 0,1 0 0,-1-1 0,0 1 0,0 0 0,0 0 0,0 1 0,0-1 0,0 1 0,0-1 0,0 1 0,-1 0 0,1 0 0,0 0 0,-5 0 0,7 1 0,-1 0 0,0 0 0,0 0 0,1 0 0,-1 1 0,1-1 0,-1 0 0,0 1 0,1-1 0,-1 1 0,1 0 0,-1-1 0,1 1 0,-1 0 0,1 0 0,0 0 0,-1 0 0,1 0 0,0 0 0,0 1 0,0-1 0,0 0 0,0 1 0,0-1 0,0 0 0,0 1 0,0-1 0,1 1 0,-1-1 0,0 1 0,1 0 0,0-1 0,-1 1 0,1 0 0,0 1 0,0 0 0,0 1 0,0-1 0,0 0 0,1 0 0,-1 0 0,1 0 0,0 0 0,0 0 0,0 0 0,0 0 0,3 5 0,-3-7 0,-1 1 0,1-1 0,0 0 0,-1 0 0,1 0 0,0 0 0,0 1 0,0-1 0,0 0 0,0-1 0,0 1 0,0 0 0,0 0 0,0 0 0,1 0 0,-1-1 0,0 1 0,0-1 0,1 1 0,-1-1 0,0 1 0,1-1 0,-1 0 0,0 0 0,1 1 0,-1-1 0,1 0 0,1-1 0,-3 1 0,1 0 0,-1 0 0,1-1 0,-1 1 0,1-1 0,-1 1 0,1 0 0,-1-1 0,1 1 0,-1-1 0,1 1 0,-1-1 0,0 1 0,1-1 0,-1 1 0,0-1 0,0 0 0,1 1 0,-1-1 0,0 1 0,0-1 0,0 0 0,0 1 0,0-1 0,0 1 0,0-1 0,0 0 0,0 1 0,0-1 0,0 0 0,0 1 0,0-1 0,0 1 0,-1-1 0,1 0 0,0 1 0,0-1 0,-1 0 0,-11-23 0,3 12 0,-1 0 0,-1 0 0,0 1 0,0 0 0,-1 1 0,0 1 0,-1 0 0,0 0 0,0 1 0,-1 1 0,0 1 0,-19-7 0,31 12 0,1 0 0,0 1 0,-1-1 0,1 1 0,-1-1 0,1 1 0,-1 0 0,1 0 0,-1 0 0,0 0 0,1 0 0,-1 0 0,1 0 0,-1 0 0,1 1 0,-1-1 0,1 1 0,-1-1 0,1 1 0,0-1 0,-1 1 0,1 0 0,0 0 0,-1-1 0,1 1 0,0 0 0,0 0 0,0 0 0,0 1 0,0-1 0,0 0 0,0 0 0,0 0 0,0 1 0,0-1 0,1 1 0,-1-1 0,0 3 0,0-2 0,1 1 0,0-1 0,0 1 0,0-1 0,0 1 0,0-1 0,1 1 0,-1-1 0,1 1 0,0-1 0,-1 1 0,1-1 0,0 0 0,1 0 0,-1 1 0,0-1 0,0 0 0,1 0 0,0 0 0,-1 0 0,1 0 0,4 3 0,-2-2 0,1 1 0,0-1 0,0 0 0,1-1 0,-1 1 0,0-1 0,1 0 0,0 0 0,-1-1 0,1 1 0,6 0 0,-28-5 0,5 1 0,1 1 0,0 0 0,-16 1 0,22 0 0,1 0 0,0 0 0,0 1 0,-1 0 0,1-1 0,0 1 0,0 1 0,0-1 0,0 0 0,0 1 0,0-1 0,1 1 0,-1 0 0,0 0 0,1 0 0,-1 0 0,-1 3 0,3-4 0,0 0 0,1-1 0,-1 1 0,0 0 0,1 0 0,-1 0 0,1 0 0,0 0 0,-1 0 0,1 0 0,0 0 0,-1 0 0,1 0 0,0 0 0,0 0 0,0 0 0,0 0 0,0 0 0,0 0 0,0 0 0,0 0 0,0 0 0,1 0 0,-1 0 0,0 0 0,1 0 0,0 1 0,0 1 0,1-1 0,0 1 0,0-1 0,0 0 0,0 0 0,1 0 0,-1 0 0,0 0 0,5 2 0,5 2 0,0 0 0,0-1 0,17 5 0,-23-8 0,1-1 0,0 1 0,-1-1 0,1-1 0,0 1 0,-1-1 0,1-1 0,0 1 0,-1-1 0,1 0 0,0-1 0,-1 1 0,12-5 0,-15 4 0,0 1 0,0-1 0,0 0 0,0 0 0,0 0 0,0 0 0,0 0 0,-1-1 0,1 1 0,-1-1 0,0 0 0,0 0 0,0 1 0,0-2 0,0 1 0,0 0 0,-1 0 0,0 0 0,0-1 0,0 1 0,0 0 0,0-1 0,0 1 0,-1-1 0,0 1 0,0-1 0,0-6 0,-6-11 0,1 0 0,5 20 0,1 1 0,-1-1 0,0 0 0,1 1 0,-1-1 0,0 1 0,1-1 0,-1 1 0,1-1 0,-1 1 0,1-1 0,-1 1 0,1-1 0,-1 1 0,1 0 0,0-1 0,-1 1 0,1 0 0,0 0 0,-1-1 0,1 1 0,0 0 0,-1 0 0,1 0 0,0 0 0,-1 0 0,1 0 0,0 0 0,-1 0 0,1 0 0,1 0 0,0 0 0,1 1 0,0-1 0,0 0 0,-1 0 0,1-1 0,0 1 0,-1 0 0,1-1 0,-1 0 0,1 1 0,0-1 0,-1 0 0,0-1 0,1 1 0,-1 0 0,0-1 0,1 1 0,-1-1 0,0 1 0,0-1 0,0 0 0,0 0 0,-1 0 0,3-3 0,-63 16 0,58-11 0,0 1 0,0-1 0,-1 1 0,1 0 0,0-1 0,0 1 0,0 0 0,0 0 0,0 0 0,0 0 0,0 0 0,0 0 0,1 0 0,-1 0 0,0 0 0,0 0 0,1 0 0,-1 1 0,1-1 0,-1 0 0,1 0 0,0 1 0,-1-1 0,1 0 0,0 1 0,0-1 0,0 0 0,0 0 0,0 1 0,0 1 0,1 0 0,0 0 0,0 0 0,1 0 0,-1-1 0,1 1 0,-1-1 0,1 1 0,0-1 0,0 1 0,0-1 0,0 0 0,0 0 0,3 3 0,-2-3 0,0 0 0,0 0 0,1 0 0,-1 0 0,0 0 0,1 0 0,-1-1 0,1 0 0,0 0 0,-1 0 0,5 1 0,-7-2 0,1 0 0,-1 0 0,1 0 0,-1 0 0,1 0 0,-1 0 0,1-1 0,-1 1 0,1 0 0,-1-1 0,0 1 0,1-1 0,-1 0 0,1 1 0,-1-1 0,0 0 0,0 0 0,1 0 0,-1 0 0,0 0 0,0 0 0,0 0 0,0 0 0,0 0 0,0 0 0,-1-1 0,2 0 0,-1 0 0,-1 0 0,1 0 0,-1 0 0,0 0 0,1 0 0,-1 0 0,0 0 0,0 0 0,0 0 0,-1 1 0,1-1 0,0 0 0,-1 0 0,1 0 0,-1 0 0,0 0 0,1 0 0,-1 1 0,0-1 0,0 0 0,0 1 0,0-1 0,-1 1 0,-1-3 0,-38-35 0,35 34 0,-1 0 0,-1 0 0,0 1 0,0-1 0,0 2 0,0-1 0,-1 1 0,1 0 0,-1 1 0,0 0 0,0 1 0,0-1 0,0 2 0,0-1 0,-10 2 0,13-1 0,0 1 0,0 0 0,0 0 0,0 0 0,1 1 0,-1 0 0,0 0 0,1 0 0,-11 7 0,13-7 0,0 0 0,0 1 0,0 0 0,0-1 0,1 1 0,-1 0 0,1 0 0,-1 0 0,1 1 0,0-1 0,1 0 0,-1 1 0,0 0 0,1-1 0,0 1 0,-1 5 0,1-7 0,1 1 0,-1 0 0,1 0 0,0-1 0,0 1 0,0 0 0,1 0 0,-1-1 0,1 1 0,-1 0 0,1-1 0,0 1 0,0 0 0,0-1 0,0 1 0,0-1 0,1 0 0,2 4 0,-1-2 0,1 0 0,-1-1 0,1 1 0,0-1 0,1 0 0,-1 0 0,0 0 0,1-1 0,6 3 0,1 0 0,-1-1 0,1-1 0,0 0 0,0 0 0,1-1 0,-1-1 0,21 0 0,-31-1 0,0 0 0,0 0 0,0 0 0,0-1 0,0 1 0,0 0 0,0-1 0,0 0 0,0 1 0,0-1 0,0 0 0,-1 0 0,1 0 0,0 0 0,0 0 0,-1 0 0,1-1 0,-1 1 0,1-1 0,-1 1 0,0-1 0,1 1 0,1-4 0,-3 3 0,1 0 0,-1 0 0,0 0 0,1 0 0,-1 0 0,0 0 0,0 0 0,0 0 0,-1 0 0,1 0 0,0 0 0,-1 0 0,1 0 0,-1 0 0,0 0 0,0 1 0,0-1 0,0 0 0,0 0 0,0 1 0,0-1 0,0 1 0,-1-1 0,-2-2 0,-5-5 0,-1 0 0,0 1 0,0 1 0,-1-1 0,0 2 0,0-1 0,-1 1 0,0 1 0,0 0 0,0 1 0,-1 1 0,1-1 0,-1 2 0,-15-2 0,20 3 0,-1 1 0,0-1 0,1 2 0,-1-1 0,0 1 0,1 0 0,-1 1 0,1 0 0,0 1 0,-1-1 0,1 2 0,0-1 0,1 1 0,-1 0 0,1 1 0,-1-1 0,1 2 0,1-1 0,-1 1 0,1 0 0,0 0 0,-6 8 0,9-10 0,0 1 0,1-1 0,-1 0 0,1 1 0,0-1 0,1 1 0,-1 0 0,1-1 0,-2 10 0,3-12 0,0 0 0,-1 0 0,2 0 0,-1 0 0,0 0 0,0 0 0,1 0 0,-1 0 0,1 0 0,-1-1 0,1 1 0,0 0 0,0 0 0,0 0 0,0-1 0,0 1 0,0-1 0,0 1 0,0 0 0,1-1 0,-1 0 0,1 1 0,-1-1 0,1 0 0,-1 0 0,1 0 0,3 1 0,13 7 0,0-2 0,1 0 0,1-1 0,25 4 0,-44-10 0,1 1 0,-1-1 0,1 1 0,-1-1 0,1 0 0,0 0 0,-1 0 0,1 0 0,0 0 0,-1 0 0,1 0 0,-1-1 0,1 1 0,0 0 0,-1-1 0,1 1 0,-1-1 0,1 0 0,-1 1 0,0-1 0,1 0 0,-1 0 0,0 0 0,1 0 0,-1 0 0,0 0 0,0-1 0,0 1 0,0 0 0,0-1 0,0 1 0,0 0 0,0-1 0,0-2 0,0 1 0,-1 0 0,0 0 0,0 0 0,0 0 0,0 0 0,-1 1 0,1-1 0,-1 0 0,0 0 0,1 0 0,-1 0 0,0 1 0,-1-1 0,1 0 0,-1 1 0,1-1 0,-1 1 0,-2-4 0,-5-3 0,0 0 0,0 1 0,-1 0 0,0 0 0,-1 1 0,1 0 0,-1 1 0,-1 0 0,1 1 0,-17-6 0,4 4 0,-1 0 0,0 1 0,0 2 0,-32-3 0,51 7 0,-1 0 0,1 0 0,-1 1 0,1 0 0,-1 0 0,1 1 0,0-1 0,0 1 0,0 0 0,0 1 0,-7 3 0,10-4 0,1-1 0,-1 1 0,1 0 0,-1 0 0,1 0 0,0 0 0,0 0 0,0 1 0,0-1 0,0 0 0,0 1 0,0 0 0,1-1 0,0 1 0,-1 0 0,1 0 0,0 0 0,0 0 0,1 0 0,-1 0 0,1 0 0,-1 0 0,1 0 0,0 0 0,0 4 0,1-3 0,0-1 0,0 1 0,1 0 0,-1-1 0,1 1 0,0-1 0,0 0 0,0 0 0,0 1 0,1-1 0,-1-1 0,1 1 0,-1 0 0,1 0 0,0-1 0,0 0 0,6 3 0,8 6 0,0-1 0,20 7 0,-31-14 0,19 7 0,0-1 0,0 0 0,1-3 0,0 0 0,1-1 0,49 2 0,-71-7 0,0 0 0,1 0 0,-1 0 0,0-1 0,0 0 0,1 0 0,-1 0 0,0-1 0,0 1 0,0-1 0,-1-1 0,1 1 0,0-1 0,-1 1 0,9-8 0,-11 7 0,1 0 0,0 0 0,-1 0 0,1 0 0,-1-1 0,0 1 0,0-1 0,-1 0 0,1 0 0,-1 0 0,0 1 0,0-1 0,0 0 0,0 0 0,-1-1 0,1 1 0,-1 0 0,0 0 0,0 0 0,-1 0 0,0-5 0,0 1 0,-1 0 0,0 0 0,-1 0 0,1 0 0,-2 0 0,1 1 0,-1-1 0,0 1 0,0 0 0,-1 0 0,0 0 0,0 1 0,-1 0 0,-10-9 0,11 10 0,0 2 0,-1-1 0,0 1 0,0-1 0,1 1 0,-2 1 0,1-1 0,0 1 0,-1 1 0,1-1 0,-1 1 0,1 0 0,-1 0 0,1 1 0,-1 0 0,0 0 0,1 0 0,-1 1 0,-6 1 0,-6 3 0,0 1 0,1 1 0,0 0 0,-25 14 0,-68 47 0,65-38 0,39-26 0,0 0 0,1 0 0,0 1 0,0 0 0,0 1 0,0-1 0,1 1 0,-6 7 0,10-11 0,0 0 0,0 1 0,0-1 0,0 0 0,1 0 0,-1 0 0,1 1 0,-1-1 0,1 0 0,0 0 0,0 1 0,0-1 0,0 0 0,0 1 0,0-1 0,1 0 0,-1 1 0,1-1 0,-1 0 0,1 0 0,0 0 0,0 0 0,0 0 0,0 1 0,0-2 0,1 1 0,-1 0 0,1 0 0,-1 0 0,1-1 0,2 3 0,16 11 0,-17-13 0,0 0 0,1 0 0,-1 1 0,0-1 0,-1 1 0,1-1 0,0 1 0,-1 0 0,0 0 0,3 4 0,-5-7 0,-1 1 0,1 0 0,-1-1 0,1 1 0,-1-1 0,1 1 0,-1-1 0,1 1 0,-1-1 0,1 1 0,-1-1 0,0 0 0,1 1 0,-1-1 0,0 0 0,1 1 0,-1-1 0,0 0 0,1 0 0,-1 0 0,0 0 0,0 0 0,1 0 0,-1 0 0,0 0 0,0 0 0,1 0 0,-2 0 0,-27 1 0,27-1 0,-30 0 0,11 1 0,0-1 0,0-1 0,1-1 0,-26-5 0,46 7 0,0 0 0,-1 0 0,1 0 0,0 0 0,-1 0 0,1-1 0,-1 1 0,1 0 0,0 0 0,-1 0 0,1 0 0,0 0 0,-1-1 0,1 1 0,0 0 0,0 0 0,-1-1 0,1 1 0,0 0 0,0-1 0,-1 1 0,1 0 0,0 0 0,0-1 0,0 1 0,0 0 0,-1-1 0,1 1 0,0-1 0,0 1 0,0-1 0,8-10 0,30-14 0,-16 11 0,-21 13 0,0 1 0,-1-1 0,1 0 0,0 1 0,0-1 0,0 0 0,0 0 0,-1 0 0,1 1 0,0-1 0,-1 0 0,1 0 0,-1 0 0,1 0 0,-1 0 0,1 0 0,-1 0 0,0 0 0,0 0 0,1-1 0,-1 1 0,0 0 0,0 0 0,0 0 0,0 0 0,0 0 0,-1-2 0,0 2 0,0 0 0,0 0 0,0 0 0,0 0 0,0 0 0,0 0 0,-1 0 0,1 0 0,0 1 0,0-1 0,-1 0 0,1 1 0,-1-1 0,1 1 0,-1-1 0,-2 1 0,-10-3 0,0 2 0,-29 0 0,41 1 0,-6 0 0,12 0 0,28 1 0,49 0 0,-61-2 0,-1-1 0,0 0 0,0-1 0,0-1 0,0-1 0,-1-1 0,0-1 0,0 0 0,0-1 0,-1-1 0,24-16 0,-29 17 0,1 1 0,0 0 0,0 1 0,27-8 0,18-8 0,-56 21 0,0 0 0,0-1 0,1 1 0,-1 0 0,0-1 0,-1 1 0,1-1 0,0 1 0,0-1 0,-1 0 0,1 0 0,-1 0 0,1 0 0,1-4 0,-3 5 0,1 0 0,-1 0 0,0 0 0,0 0 0,0 0 0,0-1 0,0 1 0,0 0 0,0 0 0,0 0 0,-1 0 0,1 0 0,0 0 0,0 0 0,-1 0 0,1 0 0,-1 0 0,1 0 0,-1 0 0,0 0 0,1 1 0,-1-1 0,0 0 0,1 0 0,-1 0 0,0 1 0,0-1 0,0 0 0,0 1 0,1-1 0,-1 1 0,0-1 0,0 1 0,0 0 0,0-1 0,-2 1 0,-18-8 0,0 2 0,0 0 0,-1 1 0,-32-2 0,105 6 0,-18 2 0,-25-1 0,-10 0 0,-2 0 0,1 0 0,-1 0 0,1 0 0,0 0 0,-1 1 0,1 0 0,0 0 0,0 0 0,0 0 0,-1 0 0,1 0 0,0 1 0,0 0 0,1 0 0,-6 3 0,6-3 0,1 0 0,-1 0 0,1 0 0,0 0 0,0 1 0,0-1 0,0 0 0,0 0 0,0 1 0,1-1 0,-1 1 0,1-1 0,-1 0 0,1 1 0,0-1 0,0 1 0,0-1 0,0 1 0,1-1 0,-1 0 0,1 1 0,0 2 0,0-3 0,-1 0 0,1-1 0,-1 1 0,0 0 0,0-1 0,1 1 0,-1 0 0,0-1 0,-1 1 0,1 0 0,0 0 0,0-1 0,-1 1 0,1-1 0,-1 1 0,1 0 0,-1-1 0,0 1 0,0-1 0,0 1 0,0-1 0,0 0 0,0 1 0,0-1 0,0 0 0,0 0 0,-1 0 0,1 1 0,0-1 0,-1-1 0,1 1 0,-1 0 0,1 0 0,-1 0 0,1-1 0,-1 1 0,-3 0 0,-6 1 0,-1 1 0,0-2 0,0 0 0,-19 0 0,12-1 0,-235-2 0,152-2 0,1 4 0,-141 19 0,166-4 0,44-7 0,0-3 0,-66 5 0,84-10 0,10 0 0,-1 1 0,1-1 0,0 0 0,0 0 0,-1-1 0,1 1 0,0-1 0,0 0 0,-1 0 0,-3-2 0,8 3 0,0 0 0,0 0 0,0 0 0,0 0 0,0-1 0,0 1 0,0 0 0,-1 0 0,1 0 0,0 0 0,0 0 0,0 0 0,0 0 0,0-1 0,0 1 0,0 0 0,0 0 0,0 0 0,0 0 0,0 0 0,0 0 0,0-1 0,0 1 0,0 0 0,0 0 0,0 0 0,0 0 0,0 0 0,0 0 0,0-1 0,0 1 0,0 0 0,0 0 0,0 0 0,0 0 0,0 0 0,0 0 0,1-1 0,-1 1 0,0 0 0,0 0 0,0 0 0,0 0 0,0 0 0,0 0 0,0 0 0,0 0 0,1 0 0,-1 0 0,0 0 0,0-1 0,12-5 0,15-3 0,-26 8 0,60-17 0,-23 8 0,-1-2 0,59-27 0,-95 39-4,0-1 0,0 1 0,0 0 0,-1-1 1,1 1-1,0-1 0,0 1 0,0-1 0,-1 1 0,1-1 0,0 0 0,-1 1 0,1-1 0,0 0 0,-1 0 0,1 1 0,-1-1 0,1 0 0,-1 0 0,1-2 0,-1 3 13,0-1-1,-1 1 0,1-1 1,0 1-1,0-1 0,-1 1 1,1 0-1,-1-1 0,1 1 1,0-1-1,-1 1 0,1 0 0,-1-1 1,1 1-1,-1 0 0,1-1 1,-1 1-1,1 0 0,-1 0 1,1-1-1,-1 1 0,1 0 0,-2 0 1,-31-5-1382,33 5 1264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5:54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82 190 24575,'2'0'0,"-1"0"0,1 0 0,0 0 0,-1 0 0,1 0 0,0 0 0,-1-1 0,1 1 0,-1-1 0,1 1 0,-1-1 0,1 0 0,-1 1 0,1-1 0,-1 0 0,0 0 0,1 0 0,-1 0 0,0 0 0,0 0 0,2-3 0,-1 1 0,0-1 0,-1 1 0,1-1 0,-1 0 0,0 1 0,0-1 0,0-4 0,8-24 0,-9 32 0,0-1 0,0 1 0,1 0 0,-1-1 0,0 1 0,0 0 0,1-1 0,-1 1 0,0 0 0,1-1 0,-1 1 0,0 0 0,1 0 0,-1-1 0,0 1 0,1 0 0,-1 0 0,1-1 0,-1 1 0,0 0 0,1 0 0,-1 0 0,1 0 0,-1 0 0,0 0 0,1 0 0,-1 0 0,1 0 0,-1 0 0,1 0 0,-1 0 0,1 0 0,-1 0 0,0 0 0,1 0 0,-1 1 0,1-1 0,-1 0 0,0 0 0,1 0 0,-1 1 0,0-1 0,1 0 0,-1 1 0,1 0 0,18 19 0,-10-10 0,-9-24 0,-15-54 0,12 87 0,4 16 0,5 14 0,-7-55 0,0 1 0,1-1 0,0 1 0,0-1 0,0 1 0,1-1 0,0 1 0,0-1 0,0 1 0,1 0 0,-1 0 0,1-1 0,0 1 0,4-5 0,-5 8 0,0-1 0,0 1 0,1 0 0,-1-1 0,1 1 0,0 0 0,-1 0 0,1 0 0,0 0 0,0 0 0,0 0 0,1 0 0,-1 1 0,0-1 0,1 1 0,-1 0 0,1 0 0,-1 0 0,1 0 0,0 0 0,-1 0 0,1 1 0,0-1 0,0 1 0,-1 0 0,1 0 0,0 0 0,0 0 0,0 0 0,2 1 0,-3 0 0,1 0 0,-1 0 0,0 0 0,0 0 0,0 1 0,0-1 0,0 1 0,0 0 0,0-1 0,-1 1 0,1 0 0,0 0 0,-1 0 0,0 0 0,1 0 0,-1 0 0,0 1 0,0-1 0,0 0 0,0 0 0,-1 1 0,1-1 0,-1 1 0,1-1 0,-1 1 0,0-1 0,0 5 0,0-4 0,0 0 0,0 0 0,0 0 0,0 0 0,-1 0 0,1 0 0,-1 0 0,0 0 0,0-1 0,0 1 0,0 0 0,-1 0 0,1-1 0,-1 1 0,1-1 0,-1 1 0,0-1 0,0 0 0,0 1 0,0-1 0,0 0 0,-5 2 0,-1 0 0,1-2 0,-2 1 0,1-1 0,0 0 0,0-1 0,0 0 0,-1 0 0,-16-2 0,11 1 0,1-2 0,-1 0 0,0 0 0,-21-8 0,33 9 0,-1 1 0,1-1 0,0 0 0,0 1 0,0-1 0,1 0 0,-1 0 0,0 0 0,0-1 0,0 1 0,1 0 0,-1-1 0,1 1 0,-1-1 0,1 1 0,-1-1 0,1 0 0,0 0 0,0 0 0,0 1 0,0-1 0,-1-3 0,2 2 0,0 1 0,0 0 0,0 0 0,1-1 0,-1 1 0,0 0 0,1-1 0,0 1 0,-1 0 0,1 0 0,0 0 0,0 0 0,1 0 0,-1 0 0,0 0 0,0 0 0,3-2 0,3-3 0,0-1 0,1 1 0,0 1 0,0 0 0,0 0 0,1 0 0,0 1 0,12-5 0,-18 8 0,1 1 0,0-1 0,-1 1 0,1 0 0,0 0 0,0 1 0,0-1 0,0 1 0,0 0 0,0 0 0,0 0 0,0 0 0,-1 1 0,7 1 0,-8-1 0,0 0 0,1 1 0,-1-1 0,0 1 0,0-1 0,0 1 0,0 0 0,-1 0 0,1 0 0,0 0 0,-1 0 0,1 0 0,-1 0 0,0 0 0,0 1 0,0-1 0,0 0 0,0 1 0,0-1 0,-1 1 0,1-1 0,-1 1 0,1 2 0,0 4 0,1-1 0,-2 1 0,1 0 0,-1 0 0,0-1 0,-1 1 0,0 0 0,-1 0 0,-2 10 0,2-15 0,1-1 0,-1 1 0,1-1 0,-1 0 0,0 0 0,0 0 0,0 0 0,-1 0 0,1 0 0,-1-1 0,1 1 0,-1-1 0,0 0 0,0 1 0,0-1 0,0-1 0,-1 1 0,1 0 0,0-1 0,-1 0 0,1 1 0,-1-1 0,1-1 0,-8 2 0,7-2 0,0 1 0,-1-1 0,1 0 0,-1 0 0,1-1 0,-1 1 0,1-1 0,0 0 0,-1 0 0,1-1 0,0 1 0,0-1 0,0 0 0,0 0 0,0 0 0,0 0 0,1-1 0,-1 0 0,1 0 0,0 0 0,-1 0 0,-3-5 0,5 5 0,0 0 0,1 0 0,-1 0 0,1 0 0,0 0 0,0 0 0,0-1 0,0 1 0,0 0 0,1 0 0,-1-1 0,1 1 0,0 0 0,0-1 0,0 1 0,0 0 0,1-1 0,0 1 0,-1 0 0,1-1 0,0 1 0,1 0 0,-1 0 0,0 0 0,1 0 0,0 0 0,-1 0 0,1 1 0,0-1 0,4-3 0,1-1 0,0-1 0,1 2 0,0-1 0,0 1 0,1 0 0,-1 1 0,1 0 0,1 0 0,13-5 0,-21 9 0,1 0 0,-1 0 0,1 0 0,-1 1 0,1-1 0,0 1 0,-1-1 0,1 1 0,0 0 0,0 0 0,-1 0 0,1 0 0,0 1 0,-1-1 0,1 1 0,0 0 0,-1 0 0,1-1 0,-1 2 0,1-1 0,-1 0 0,0 0 0,1 1 0,-1-1 0,0 1 0,0 0 0,0 0 0,0 0 0,0 0 0,0 0 0,-1 0 0,1 0 0,-1 0 0,1 1 0,-1-1 0,0 1 0,0-1 0,0 1 0,0 3 0,2 0 0,-2 1 0,1 0 0,-1 0 0,0 0 0,0 0 0,-1 0 0,0 0 0,0 0 0,-1 0 0,0 0 0,0 0 0,0 0 0,-1 0 0,0-1 0,-1 1 0,1-1 0,-5 8 0,4-9 0,0-1 0,0 0 0,0 0 0,-1 0 0,1-1 0,-1 1 0,0-1 0,0 0 0,0 0 0,0 0 0,-1-1 0,1 1 0,-1-1 0,0 0 0,1 0 0,-1-1 0,0 1 0,0-1 0,0 0 0,0-1 0,0 1 0,0-1 0,0 0 0,-7-1 0,3 0 0,1 0 0,0-1 0,-1 0 0,1 0 0,0-1 0,0 0 0,1 0 0,-1-1 0,1 0 0,-11-7 0,15 9 0,0 0 0,1-1 0,-1 1 0,1 0 0,-1-1 0,1 1 0,0-1 0,0 0 0,0 0 0,0 0 0,0 0 0,1 0 0,-1 0 0,1 0 0,0 0 0,0-1 0,0 1 0,0 0 0,1-1 0,-1 1 0,1-1 0,0 1 0,0-1 0,0 1 0,0-1 0,1 1 0,1-7 0,-1 8 0,0 0 0,0 0 0,0-1 0,0 1 0,0 0 0,1 0 0,-1 0 0,1 0 0,0 0 0,-1 1 0,1-1 0,0 0 0,0 1 0,0-1 0,0 1 0,0 0 0,0 0 0,1 0 0,-1 0 0,0 0 0,0 0 0,1 0 0,-1 1 0,1-1 0,-1 1 0,1 0 0,-1 0 0,0 0 0,1 0 0,-1 0 0,1 0 0,3 1 0,-2 0 0,1 0 0,0 0 0,-1 0 0,0 1 0,1 0 0,-1-1 0,0 1 0,0 1 0,0-1 0,0 1 0,0-1 0,0 1 0,-1 0 0,1 0 0,-1 1 0,4 5 0,-4-4 0,0 1 0,-1-1 0,1 1 0,-1 0 0,1 8 0,-2-12 0,-1 0 0,1 1 0,-1-1 0,1 0 0,-1 1 0,0-1 0,0 1 0,0-1 0,-1 0 0,1 1 0,0-1 0,-1 1 0,0-1 0,-1 4 0,2-5 0,-1-1 0,1 0 0,0 0 0,0 0 0,-1 1 0,1-1 0,0 0 0,-1 0 0,1 0 0,0 0 0,-1 0 0,1 0 0,0 0 0,-1 0 0,1 0 0,0 0 0,-1 0 0,1 0 0,0 0 0,0 0 0,-1 0 0,1 0 0,0 0 0,-1 0 0,1-1 0,0 1 0,-1 0 0,1 0 0,0 0 0,0 0 0,-1-1 0,1 1 0,0 0 0,0 0 0,-1 0 0,1-1 0,0 1 0,0 0 0,0-1 0,0 1 0,-1 0 0,1 0 0,0-1 0,0 1 0,0 0 0,0-1 0,0 1 0,-9-17 0,5 8 0,1 0 0,0 1 0,0-1 0,1-1 0,0 1 0,1 0 0,-1-16 0,2 22 0,0 0 0,1 1 0,-1-1 0,0 0 0,1 0 0,0 1 0,0-1 0,0 0 0,0 1 0,0-1 0,0 1 0,1-1 0,-1 1 0,1 0 0,-1 0 0,1-1 0,0 1 0,0 0 0,0 1 0,0-1 0,0 0 0,1 0 0,-1 1 0,1 0 0,-1-1 0,1 1 0,-1 0 0,1 0 0,4-1 0,-1 0 0,0 1 0,0 0 0,1 0 0,-1 0 0,0 1 0,0 0 0,1 0 0,-1 0 0,0 1 0,0 0 0,0 0 0,0 1 0,0 0 0,0 0 0,9 4 0,-12-4 0,1 0 0,-1 1 0,0 0 0,1-1 0,-1 1 0,-1 0 0,1 0 0,0 1 0,-1-1 0,1 0 0,-1 1 0,0 0 0,-1-1 0,1 1 0,0 0 0,-1 0 0,0 0 0,0 0 0,0 0 0,0 0 0,-1 0 0,0 0 0,0 1 0,0 3 0,0-6 0,0 0 0,0 0 0,0 1 0,-1-1 0,1 0 0,0 0 0,-1 0 0,0 0 0,1 0 0,-1 0 0,0-1 0,0 1 0,0 0 0,-2 2 0,2-3 0,1 0 0,-1-1 0,0 1 0,0-1 0,0 1 0,1-1 0,-1 1 0,0-1 0,0 1 0,0-1 0,0 0 0,0 1 0,0-1 0,0 0 0,0 0 0,0 0 0,0 0 0,0 0 0,0 0 0,0 0 0,-1 0 0,-2-1 0,1 0 0,0-1 0,0 1 0,0-1 0,0 1 0,0-1 0,0 0 0,0 0 0,0 0 0,1 0 0,-1-1 0,1 1 0,0-1 0,0 1 0,-3-6 0,2 5 0,1 0 0,0-1 0,1 1 0,-1-1 0,0 0 0,1 1 0,0-1 0,0 0 0,0 0 0,0 0 0,1 0 0,-1 0 0,1 0 0,0-5 0,1 7 0,0 0 0,-1 0 0,1 0 0,0 0 0,0 0 0,0 0 0,0 0 0,0 0 0,1 0 0,-1 0 0,0 0 0,1 1 0,0-1 0,-1 1 0,1-1 0,0 1 0,0-1 0,0 1 0,0 0 0,0 0 0,0 0 0,0 0 0,0 1 0,0-1 0,0 0 0,4 0 0,4-1 0,-1 1 0,1 0 0,0 0 0,0 1 0,0 0 0,0 1 0,0 0 0,0 1 0,-1 0 0,16 5 0,-22-6 0,0 0 0,0 0 0,0 0 0,0 0 0,0 0 0,-1 1 0,1 0 0,0-1 0,-1 1 0,1 0 0,-1 0 0,0 1 0,1-1 0,-1 0 0,0 1 0,0-1 0,-1 1 0,1 0 0,0 0 0,-1 0 0,0-1 0,0 1 0,0 0 0,0 1 0,0-1 0,0 0 0,-1 0 0,0 0 0,1 0 0,-1 0 0,0 1 0,-1-1 0,1 0 0,0 0 0,-3 6 0,2-5 0,-1 0 0,0-1 0,0 1 0,0-1 0,-1 1 0,1-1 0,-1 0 0,1 0 0,-1 0 0,0 0 0,-1-1 0,1 1 0,0-1 0,-1 0 0,1 0 0,-1 0 0,1 0 0,-1-1 0,0 1 0,0-1 0,0 0 0,0 0 0,0-1 0,-7 1 0,-1 1 0,0-1 0,0-1 0,0 0 0,-1-1 0,1 0 0,0-1 0,-14-4 0,18 4 0,0-1 0,1-1 0,-1 1 0,1-1 0,0 0 0,-9-8 0,13 10 0,0 0 0,0 0 0,1-1 0,-1 1 0,1-1 0,0 1 0,-1-1 0,1 0 0,1 0 0,-1 0 0,0 0 0,1 0 0,-1 0 0,1-1 0,0 1 0,0 0 0,0-5 0,1 6 0,0 1 0,0-1 0,1 0 0,-1 1 0,1-1 0,-1 0 0,1 1 0,0-1 0,0 1 0,0-1 0,0 1 0,0-1 0,0 1 0,0 0 0,0 0 0,0-1 0,0 1 0,1 0 0,-1 0 0,0 0 0,1 0 0,-1 0 0,1 1 0,0-1 0,-1 0 0,1 1 0,-1-1 0,1 1 0,2-1 0,7-1 0,1-1 0,-1 2 0,14-1 0,-20 1 0,10 0 0,1 0 0,-1 1 0,1 1 0,0 1 0,16 3 0,-29-5 0,0 1 0,1 0 0,-1 0 0,0 0 0,0 0 0,-1 0 0,1 1 0,0-1 0,0 1 0,-1 0 0,1 0 0,-1 0 0,1 0 0,-1 0 0,0 1 0,0-1 0,0 1 0,0-1 0,0 1 0,-1 0 0,1-1 0,-1 1 0,0 0 0,1 0 0,-1 0 0,-1 0 0,1 0 0,0 1 0,-1-1 0,0 0 0,0 5 0,1-6 0,-1-1 0,0 0 0,0 1 0,0-1 0,0 1 0,0-1 0,0 0 0,-1 1 0,1-1 0,0 1 0,-1-1 0,1 0 0,-1 1 0,1-1 0,-1 0 0,0 0 0,0 1 0,1-1 0,-1 0 0,0 0 0,0 0 0,0 0 0,0 0 0,0 0 0,0 0 0,-1-1 0,1 1 0,0 0 0,0 0 0,-1-1 0,1 1 0,-3 0 0,2-1 0,1 0 0,-1 0 0,0-1 0,0 1 0,1-1 0,-1 1 0,0-1 0,1 1 0,-1-1 0,1 0 0,-1 0 0,1 0 0,-1 0 0,1 0 0,0 0 0,-1 0 0,1 0 0,0 0 0,0-1 0,0 1 0,0-1 0,0 1 0,0-1 0,0 1 0,0-1 0,0-1 0,-1-2 0,0-1 0,0 1 0,0-1 0,1 1 0,0-1 0,0 1 0,1-1 0,0 0 0,0-8 0,0 12 0,0 0 0,0 0 0,1 0 0,-1 0 0,1 0 0,-1 0 0,1 0 0,0 0 0,-1 0 0,1 1 0,0-1 0,0 0 0,1 0 0,-1 1 0,0-1 0,0 1 0,1-1 0,-1 1 0,1-1 0,-1 1 0,1 0 0,0 0 0,0 0 0,-1 0 0,1 0 0,0 0 0,0 0 0,0 1 0,3-2 0,-3 2 0,0 0 0,0 0 0,-1 0 0,1 1 0,0-1 0,0 0 0,0 1 0,0-1 0,-1 1 0,1 0 0,0-1 0,-1 1 0,1 0 0,0 0 0,-1 0 0,1 0 0,-1 0 0,1 1 0,-1-1 0,0 0 0,1 1 0,-1-1 0,0 1 0,0-1 0,0 1 0,0-1 0,0 1 0,-1 0 0,1 0 0,0-1 0,-1 1 0,0 0 0,1 3 0,1 2 0,0 1 0,-1-1 0,0 0 0,0 1 0,0 0 0,-1-1 0,-1 9 0,0-13 0,1 0 0,-1 1 0,0-1 0,0 1 0,0-1 0,0 0 0,-1 0 0,0 0 0,1 0 0,-1 0 0,0 0 0,0 0 0,0-1 0,-1 1 0,1-1 0,-1 1 0,1-1 0,-1 0 0,0 0 0,0 0 0,0 0 0,0-1 0,0 1 0,0-1 0,-5 2 0,6-3 0,-1 1 0,0-1 0,0 1 0,0-1 0,0 0 0,0 0 0,0-1 0,0 1 0,0-1 0,0 1 0,0-1 0,1 0 0,-1 0 0,0 0 0,0 0 0,1 0 0,-1-1 0,1 1 0,-1-1 0,1 0 0,0 0 0,0 0 0,-1 0 0,1 0 0,1 0 0,-1-1 0,0 1 0,0 0 0,-1-4 0,2 4 0,0 1 0,1 0 0,-1 0 0,0-1 0,1 1 0,-1-1 0,1 1 0,-1 0 0,1-1 0,0 1 0,-1-1 0,1 1 0,0-1 0,0 1 0,0-1 0,0 1 0,0-1 0,0 1 0,1-1 0,-1 1 0,1-1 0,-1 1 0,1-1 0,-1 1 0,1 0 0,1-3 0,0 2 0,0 0 0,0 0 0,1 0 0,-1 1 0,1-1 0,-1 1 0,1-1 0,-1 1 0,1 0 0,0 0 0,0 0 0,4-1 0,7-1 0,0 1 0,0 1 0,0 0 0,24 2 0,-36-1 0,0 0 0,1 0 0,-1 0 0,0 0 0,0 0 0,1 1 0,-1-1 0,0 1 0,0 0 0,0 0 0,0 0 0,0 0 0,0 0 0,0 0 0,0 0 0,0 1 0,-1-1 0,1 1 0,0-1 0,-1 1 0,1 0 0,-1-1 0,0 1 0,1 0 0,-1 0 0,1 3 0,-1-2 0,-1-1 0,0 0 0,-1 0 0,1 0 0,0 1 0,-1-1 0,1 0 0,-1 0 0,1 0 0,-1 0 0,0 0 0,0 0 0,0 0 0,0 0 0,-1 0 0,1-1 0,0 1 0,-1 0 0,1-1 0,-1 1 0,1-1 0,-1 1 0,0-1 0,0 0 0,0 0 0,1 0 0,-4 1 0,0 1 0,0 0 0,0-1 0,0 0 0,0 0 0,0 0 0,-1-1 0,1 0 0,-1 0 0,1 0 0,-1 0 0,1-1 0,-1 0 0,1 0 0,-10-2 0,12 1 0,0 1 0,1-1 0,-1 0 0,0 0 0,0-1 0,1 1 0,-1 0 0,1-1 0,-1 0 0,1 0 0,0 1 0,-1-1 0,1-1 0,0 1 0,0 0 0,1 0 0,-1-1 0,0 1 0,1-1 0,-1 1 0,1-1 0,0 0 0,0 0 0,0 1 0,0-1 0,1 0 0,-1 0 0,0-5 0,1 5 0,0 0 0,0 1 0,0-1 0,0 0 0,0 0 0,1 0 0,-1 0 0,1 0 0,0 0 0,-1 1 0,1-1 0,1 0 0,-1 1 0,0-1 0,1 1 0,-1-1 0,1 1 0,0 0 0,3-4 0,-1 2 0,0 1 0,-1 1 0,1-1 0,1 1 0,-1-1 0,0 1 0,1 0 0,-1 1 0,1-1 0,-1 1 0,8-1 0,-6 1 0,0 0 0,1 0 0,-1 1 0,1-1 0,-1 2 0,1-1 0,-1 1 0,1 0 0,-1 0 0,0 1 0,1 0 0,-1 0 0,0 0 0,0 1 0,0 0 0,-1 0 0,1 0 0,5 5 0,-8-4 0,1 1 0,-1-1 0,0 1 0,-1-1 0,1 1 0,-1 0 0,0 0 0,0 0 0,0 0 0,-1 1 0,1-1 0,-1 0 0,-1 1 0,1-1 0,-1 1 0,0-1 0,0 1 0,-1-1 0,1 1 0,-4 9 0,4-11 0,-1-1 0,0 1 0,-1-1 0,1 1 0,-1-1 0,1 0 0,-1 0 0,0 0 0,0 1 0,0-2 0,-1 1 0,1 0 0,-1 0 0,0-1 0,1 0 0,-1 1 0,0-1 0,0 0 0,0 0 0,-1-1 0,1 1 0,0-1 0,-1 1 0,1-1 0,-1 0 0,0 0 0,1-1 0,-1 1 0,1-1 0,-1 0 0,-6 0 0,6-1 0,0 0 0,0 0 0,0 0 0,0-1 0,1 1 0,-1-1 0,0 0 0,1 0 0,-1 0 0,1 0 0,0-1 0,0 1 0,0-1 0,0 0 0,0 0 0,1 0 0,-1 0 0,1-1 0,0 1 0,0-1 0,0 1 0,0-1 0,1 0 0,0 0 0,-1 1 0,0-6 0,1 3 0,-1 0 0,1-1 0,0 1 0,0 0 0,1 0 0,-1-1 0,1 1 0,1 0 0,-1-1 0,1 1 0,1 0 0,-1 0 0,1 0 0,0 0 0,0 0 0,4-8 0,0 7 0,-1 1 0,1 0 0,0 0 0,0 0 0,0 1 0,1 0 0,0 0 0,0 0 0,0 1 0,1 0 0,0 1 0,-1 0 0,1 0 0,15-4 0,-8 4 0,-1 0 0,0 1 0,1 1 0,-1 0 0,1 1 0,0 1 0,26 4 0,-37-5 0,0 1 0,-1 0 0,1 1 0,0-1 0,-1 1 0,1-1 0,-1 1 0,0 0 0,0 0 0,1 0 0,-1 1 0,-1-1 0,1 1 0,0 0 0,-1 0 0,1 0 0,-1 0 0,0 0 0,0 0 0,0 0 0,0 1 0,-1-1 0,1 1 0,-1 0 0,0-1 0,0 1 0,0 0 0,0 0 0,-1-1 0,0 1 0,0 0 0,0 0 0,0 0 0,0 0 0,-1-1 0,0 1 0,0 0 0,0 0 0,0-1 0,-2 5 0,1-5 0,1-1 0,-1 1 0,0-1 0,0 0 0,0 0 0,0 1 0,0-1 0,0-1 0,-1 1 0,1 0 0,-1-1 0,1 1 0,-1-1 0,0 0 0,1 1 0,-1-1 0,0-1 0,0 1 0,0 0 0,-3 0 0,-10 1 0,1-1 0,-25 0 0,27-1 0,-5 0 0,-56-2 0,68 2 0,0-1 0,0 0 0,1-1 0,-1 1 0,0-1 0,1 0 0,0 0 0,-1-1 0,1 1 0,-5-4 0,10 5 0,-1 1 0,1 0 0,-1 0 0,1 0 0,-1-1 0,1 1 0,0 0 0,-1 0 0,1-1 0,-1 1 0,1 0 0,0-1 0,-1 1 0,1 0 0,0-1 0,0 1 0,-1-1 0,1 1 0,0 0 0,0-1 0,0 1 0,-1-1 0,1 1 0,0-1 0,0 1 0,0-1 0,0 1 0,0-1 0,0 1 0,0-1 0,0 1 0,0-1 0,0 1 0,0 0 0,0-1 0,0 1 0,0-1 0,1 1 0,-1-1 0,0 1 0,0-1 0,1 0 0,0 1 0,0 0 0,-1-1 0,1 1 0,0 0 0,0 0 0,-1-1 0,1 1 0,0 0 0,0 0 0,0 0 0,-1 0 0,1 0 0,0 0 0,0 0 0,0 0 0,-1 1 0,1-1 0,0 0 0,0 0 0,0 1 0,-1-1 0,1 0 0,0 1 0,-1-1 0,2 2 0,1 0 0,0 0 0,0 1 0,-1 0 0,1 0 0,-1 0 0,1 0 0,-1 0 0,0 0 0,0 1 0,-1-1 0,4 8 0,8 41 0,-13-50 0,0-6 0,1 0 0,0-1 0,-1 1 0,1 0 0,1-1 0,-1 1 0,1 0 0,-1 0 0,1 0 0,0 0 0,1 1 0,-1-1 0,1 1 0,-1-1 0,1 1 0,0 0 0,0 0 0,6-4 0,-3 1 0,0 1 0,0 0 0,0 0 0,1 1 0,-1 0 0,1 0 0,0 1 0,1 0 0,-1 0 0,0 0 0,11-1 0,-15 3 0,-1 1 0,0 0 0,1 0 0,-1 1 0,0-1 0,1 0 0,-1 1 0,0-1 0,1 1 0,-1 0 0,0 0 0,0 0 0,0 0 0,0 0 0,0 0 0,0 1 0,0-1 0,0 1 0,0-1 0,0 1 0,-1 0 0,1-1 0,-1 1 0,1 0 0,-1 0 0,0 0 0,0 0 0,1 4 0,0-3 0,-1-1 0,1 1 0,0 0 0,0-1 0,0 1 0,0-1 0,0 0 0,1 0 0,-1 0 0,1 0 0,-1 0 0,4 2 0,-5-4 0,0 0 0,-1 0 0,1 0 0,-1 0 0,1 0 0,-1 0 0,1 0 0,-1 0 0,1 0 0,0-1 0,-1 1 0,1 0 0,-1 0 0,1-1 0,-1 1 0,0 0 0,1-1 0,-1 1 0,1 0 0,-1-1 0,1 1 0,-1 0 0,0-1 0,1 1 0,-1-1 0,0 1 0,0-1 0,1 1 0,-1-1 0,0 1 0,0-1 0,0 1 0,1-1 0,-1 0 0,0 1 0,0-1 0,0 1 0,0-1 0,0 1 0,0-1 0,0 1 0,0-1 0,0 0 0,-1 0 0,-1-28 0,2 28 0,-1-1 0,0 0 0,0 1 0,1-1 0,-1 1 0,0-1 0,0 1 0,0-1 0,-1 1 0,1 0 0,0-1 0,0 1 0,-1 0 0,1 0 0,-1 0 0,1 0 0,-1 0 0,1 0 0,-1 1 0,1-1 0,-1 0 0,0 1 0,0 0 0,1-1 0,-1 1 0,0 0 0,0 0 0,1-1 0,-1 1 0,0 1 0,0-1 0,1 0 0,-1 0 0,0 1 0,0-1 0,1 1 0,-1-1 0,0 1 0,1 0 0,-1 0 0,1 0 0,-3 1 0,-1 1 0,1 0 0,-1 0 0,0 0 0,1 0 0,0 1 0,0 0 0,0 0 0,0 0 0,1 0 0,0 1 0,-1 0 0,-3 8 0,6-8 0,0-1 0,0 1 0,0 0 0,1-1 0,-1 1 0,1 0 0,1 0 0,-1-1 0,2 9 0,-2-12 0,0 0 0,0 0 0,0 1 0,1-1 0,-1 0 0,0 0 0,1 0 0,-1 0 0,1 1 0,-1-1 0,1 0 0,-1 0 0,1 0 0,0 0 0,0 0 0,-1 0 0,1 0 0,0-1 0,0 1 0,0 0 0,0 0 0,0-1 0,0 1 0,0 0 0,0-1 0,0 1 0,1-1 0,-1 0 0,0 1 0,0-1 0,0 0 0,0 0 0,1 1 0,-1-1 0,0 0 0,0 0 0,1 0 0,-1-1 0,0 1 0,0 0 0,3-1 0,-2 0 0,0-1 0,0 0 0,0 1 0,0-1 0,0 0 0,0 0 0,0 0 0,-1 0 0,1 0 0,-1 0 0,1-1 0,-1 1 0,0 0 0,0-1 0,0 1 0,0-1 0,-1 1 0,1-1 0,0-4 0,6-52 0,-7 55 0,-1 0 0,1 1 0,0-1 0,-1 0 0,0 0 0,0 1 0,0-1 0,-1 0 0,1 1 0,-1-1 0,0 1 0,0-1 0,0 1 0,0 0 0,0 0 0,-5-4 0,6 6 0,0 0 0,-1 0 0,1 0 0,0 0 0,-1 0 0,1 1 0,-1-1 0,1 0 0,-1 1 0,1 0 0,-1-1 0,1 1 0,-1 0 0,0-1 0,1 1 0,-1 0 0,1 0 0,-1 0 0,0 1 0,1-1 0,-1 0 0,1 1 0,-1-1 0,1 0 0,-1 1 0,1 0 0,-1-1 0,1 1 0,-1 0 0,1 0 0,0 0 0,0 0 0,-1 0 0,1 0 0,0 0 0,0 0 0,0 1 0,0-1 0,0 0 0,0 1 0,0 1 0,-1 0 0,-1 0 0,2 1 0,-1-1 0,0 1 0,1-1 0,0 1 0,-1 0 0,1-1 0,1 1 0,-1 0 0,1 0 0,-1 0 0,1 0 0,0-1 0,0 1 0,1 0 0,-1 0 0,1 0 0,2 6 0,-2-7 0,0-1 0,0 1 0,0-1 0,0 1 0,1-1 0,-1 0 0,1 1 0,-1-1 0,1 0 0,0 0 0,0 0 0,0-1 0,0 1 0,0 0 0,1-1 0,-1 1 0,0-1 0,1 0 0,-1 0 0,1 0 0,-1 0 0,1 0 0,-1 0 0,1-1 0,0 1 0,-1-1 0,1 0 0,5 0 0,-6 0 0,0 0 0,0 0 0,1 0 0,-1-1 0,0 1 0,0-1 0,0 0 0,0 1 0,0-1 0,0 0 0,0 0 0,0 0 0,0-1 0,0 1 0,0 0 0,-1-1 0,1 1 0,0-1 0,-1 1 0,0-1 0,1 0 0,-1 0 0,0 1 0,0-1 0,0 0 0,0 0 0,0 0 0,0-1 0,-1 1 0,1 0 0,0-4 0,0 2 0,-1 1 0,0-1 0,0 1 0,0-1 0,-1 1 0,1-1 0,-1 1 0,0 0 0,0-1 0,0 1 0,0 0 0,0-1 0,-1 1 0,0 0 0,1 0 0,-1 0 0,0 0 0,-1 1 0,-3-5 0,2 3 0,-1 1 0,0-1 0,1 1 0,-1 0 0,0 1 0,0-1 0,0 1 0,-1 0 0,1 1 0,-1-1 0,1 1 0,-1 0 0,1 0 0,-1 1 0,1 0 0,-1 0 0,0 0 0,1 0 0,-1 1 0,1 0 0,-1 0 0,-6 3 0,6-2 0,0 0 0,1 0 0,-1 1 0,1 0 0,-1 0 0,1 0 0,0 1 0,0-1 0,1 1 0,-1 1 0,1-1 0,0 1 0,0-1 0,0 1 0,1 0 0,-1 0 0,1 1 0,1-1 0,-1 1 0,-2 6 0,5-10 0,-1-1 0,1 1 0,-1 0 0,1 0 0,0-1 0,0 1 0,0 0 0,0 0 0,0 0 0,0-1 0,0 1 0,0 0 0,1 0 0,-1-1 0,1 1 0,-1 0 0,1-1 0,0 1 0,0 0 0,0-1 0,0 1 0,0-1 0,0 1 0,0-1 0,0 0 0,0 1 0,1-1 0,-1 0 0,0 0 0,1 0 0,-1 0 0,1 0 0,0 0 0,-1-1 0,1 1 0,0 0 0,-1-1 0,1 1 0,2 0 0,-1-1 0,0 1 0,0-1 0,0 1 0,0-1 0,0 0 0,0 0 0,0 0 0,0-1 0,0 1 0,0-1 0,0 0 0,0 1 0,0-1 0,0-1 0,-1 1 0,1 0 0,0-1 0,-1 1 0,1-1 0,-1 0 0,0 0 0,1 0 0,1-2 0,-1 0 0,-1 1 0,0-1 0,0 1 0,0-1 0,0 0 0,-1 0 0,1 0 0,-1 0 0,0 0 0,0 0 0,0 0 0,-1-1 0,0 1 0,0 0 0,0 0 0,0 0 0,0-1 0,-1 1 0,0 0 0,0 0 0,0 0 0,0 0 0,-1 0 0,1 0 0,-1 0 0,0 1 0,-4-6 0,3 5 0,0 0 0,0 1 0,0-1 0,0 1 0,-1 0 0,1 0 0,-1 0 0,0 1 0,0-1 0,0 1 0,0 0 0,0 0 0,-1 0 0,1 0 0,-1 1 0,1 0 0,-1 0 0,1 0 0,-1 1 0,1-1 0,-1 1 0,0 0 0,1 0 0,-1 1 0,-4 0 0,-3 3 0,1 0 0,0 0 0,0 1 0,0 0 0,1 1 0,0 0 0,0 0 0,0 1 0,1 1 0,0 0 0,1 0 0,-1 0 0,2 1 0,-1 1 0,1-1 0,0 1 0,1 0 0,-7 16 0,12-24 0,1 0 0,-1-1 0,0 1 0,0 0 0,0-1 0,0 1 0,0-1 0,0 1 0,0-1 0,-1 0 0,1 1 0,0-1 0,-1 0 0,1 0 0,-1 0 0,0 0 0,1 0 0,-1 0 0,0-1 0,1 1 0,-1 0 0,0-1 0,0 0 0,-3 1 0,0-1 0,1-1 0,-1 1 0,0-1 0,0-1 0,1 1 0,-1-1 0,1 1 0,-8-5 0,-25-8 0,29 11 0,0 0 0,0 0 0,0 0 0,0-1 0,-8-6 0,16 10 0,0 0 0,-1 0 0,1 0 0,0 0 0,-1-1 0,1 1 0,0 0 0,0 0 0,-1-1 0,1 1 0,0 0 0,0 0 0,-1-1 0,1 1 0,0 0 0,0-1 0,0 1 0,-1 0 0,1-1 0,0 1 0,0 0 0,0-1 0,0 1 0,0-1 0,0 1 0,0 0 0,0-1 0,0 1 0,0 0 0,0-1 0,0 1 0,0-1 0,0 1 0,0 0 0,0-1 0,0 1 0,1 0 0,-1-1 0,0 1 0,0 0 0,0-1 0,1 1 0,-1 0 0,0 0 0,0-1 0,1 1 0,-1 0 0,0 0 0,1-1 0,-1 1 0,0 0 0,1-1 0,23-8 0,-15 5 0,-5 2 0,0 0 0,-1 0 0,1-1 0,-1 0 0,1 0 0,-1 0 0,0 0 0,0 0 0,0 0 0,-1-1 0,4-5 0,-5 8 0,0 0 0,-1 0 0,1 0 0,-1-1 0,1 1 0,-1 0 0,1 0 0,-1-1 0,0 1 0,1-1 0,-1 1 0,0 0 0,0-1 0,0 1 0,0 0 0,0-1 0,0 1 0,-1-1 0,1 1 0,0 0 0,-1-1 0,1 1 0,-1 0 0,1 0 0,-1-1 0,0 1 0,0 0 0,1 0 0,-1 0 0,0 0 0,0 0 0,0 0 0,0 0 0,0 0 0,0 0 0,0 0 0,-1 1 0,-1-2 0,2 1 0,0 1 0,1 0 0,-1-1 0,0 1 0,1 0 0,-1 0 0,0-1 0,0 1 0,0 0 0,1 0 0,-1 0 0,0 0 0,0 0 0,1 0 0,-1 0 0,0 0 0,0 0 0,0 0 0,1 1 0,-1-1 0,0 0 0,0 0 0,1 1 0,-1-1 0,0 0 0,1 1 0,-1-1 0,0 1 0,-1 1 0,0 0 0,1 0 0,0 0 0,-1 0 0,1 0 0,0 0 0,0 0 0,0 1 0,-1 2 0,-1 4 0,1-1 0,0 1 0,1 0 0,-1 10 0,2-14 0,0-1 0,1 1 0,0 0 0,-1-1 0,2 1 0,-1-1 0,0 0 0,1 1 0,0-1 0,0 0 0,0 0 0,1 0 0,-1 0 0,1-1 0,0 1 0,0-1 0,0 1 0,0-1 0,1 0 0,-1 0 0,5 2 0,9 5 0,0 0 0,0-1 0,30 11 0,-38-17 0,7 3 0,1-1 0,0 0 0,0-2 0,1 0 0,-1-1 0,1 0 0,-1-2 0,1 0 0,24-4 0,-14 0 0,0-1 0,0-2 0,-1-1 0,52-22 0,-30 4 0,-46 24 0,0 1 0,-1-1 0,1 0 0,-1 0 0,1-1 0,-1 1 0,0 0 0,0-1 0,0 1 0,-1-1 0,1 0 0,0 1 0,-1-1 0,2-5 0,-3 7 0,0 0 0,0-1 0,0 1 0,0 0 0,0 0 0,0 0 0,-1-1 0,1 1 0,0 0 0,-1 0 0,1 0 0,-1 0 0,0 0 0,1 0 0,-1 0 0,0 0 0,1 0 0,-1 0 0,0 0 0,0 0 0,0 0 0,0 1 0,0-1 0,0 0 0,0 0 0,0 1 0,0-1 0,0 1 0,-2-1 0,-38-13 0,38 13 0,-48-9 0,48 10 0,0 0 0,0 0 0,0 0 0,0 0 0,0 0 0,1 0 0,-1 1 0,0 0 0,0-1 0,0 1 0,0 0 0,1 1 0,-1-1 0,0 0 0,-2 2 0,5-2 0,-1-1 0,1 0 0,-1 1 0,1-1 0,-1 0 0,1 1 0,-1-1 0,1 1 0,0-1 0,-1 0 0,1 1 0,0-1 0,-1 1 0,1 0 0,0-1 0,-1 1 0,1-1 0,0 1 0,0-1 0,0 1 0,0-1 0,0 1 0,-1 0 0,1-1 0,0 1 0,0-1 0,0 1 0,1 0 0,-1-1 0,0 1 0,0 0 0,1 0 0,0 0 0,0 0 0,-1 0 0,1 0 0,0 0 0,0 0 0,1 0 0,-1-1 0,0 1 0,0 0 0,0-1 0,0 1 0,2 0 0,40 8 0,-42-9 0,0 0 0,1 1 0,-1-1 0,0 0 0,0 0 0,0 0 0,1 0 0,-1 0 0,0 0 0,0-1 0,0 1 0,0 0 0,1-1 0,-1 1 0,0-1 0,0 1 0,0-1 0,0 1 0,0-1 0,0 0 0,0 1 0,0-1 0,0 0 0,0 0 0,-1 0 0,1 0 0,0 0 0,0 0 0,-1 0 0,1 0 0,-1 0 0,1 0 0,-1 0 0,1 0 0,-1 0 0,0-1 0,1 1 0,-1-1 0,0-1 0,-1 1 0,1 0 0,-1 0 0,0 0 0,1 0 0,-1 0 0,0 0 0,0 0 0,0 0 0,0 1 0,-1-1 0,1 0 0,0 1 0,-1-1 0,1 1 0,-1-1 0,0 1 0,1 0 0,-1-1 0,0 1 0,-3-1 0,-4-2 0,0 0 0,0 1 0,0 1 0,0-1 0,0 2 0,-1-1 0,-14 0 0,-73 4 0,47 1 0,-121 15 0,95-7 0,110-14 0,-20 3 0,0-2 0,25-4 0,-7-1 0,0 1 0,0 2 0,1 1 0,-1 2 0,55 5 0,-84-4 0,0 0 0,-1 1 0,1-1 0,0 1 0,-1 0 0,1 0 0,0 0 0,-1 0 0,1 0 0,-1 1 0,0-1 0,1 1 0,-1 0 0,0-1 0,0 1 0,0 0 0,3 3 0,-5-4 0,1 0 0,-1 0 0,1 0 0,-1 0 0,0 0 0,1 0 0,-1 0 0,0-1 0,0 1 0,1 0 0,-1 0 0,0 0 0,0 0 0,0 0 0,0 0 0,0 0 0,-1 0 0,1 0 0,0 0 0,-1 1 0,0 0 0,1-1 0,-1 1 0,-1 0 0,1-1 0,0 0 0,0 1 0,0-1 0,-1 0 0,1 1 0,-1-1 0,1 0 0,-1 0 0,1 0 0,-3 1 0,-8 2 0,1 0 0,-1-1 0,0-1 0,0 0 0,0 0 0,0-1 0,0-1 0,-1 0 0,-13-1 0,-3 0 0,16 1 0,-56-3 0,64 3 0,0-1 0,0 1 0,0-1 0,1-1 0,-1 1 0,0-1 0,0 0 0,1 0 0,-1 0 0,-6-5 0,11 7 0,0 0 0,-1 0 0,1 0 0,0 0 0,0-1 0,-1 1 0,1 0 0,0 0 0,0 0 0,0-1 0,-1 1 0,1 0 0,0 0 0,0-1 0,0 1 0,0 0 0,0 0 0,0-1 0,-1 1 0,1 0 0,0-1 0,0 1 0,0 0 0,0 0 0,0-1 0,0 1 0,0 0 0,0-1 0,0 1 0,0 0 0,1 0 0,-1-1 0,0 1 0,0 0 0,0-1 0,0 1 0,0 0 0,0 0 0,1-1 0,-1 1 0,0 0 0,16-8 0,18 0 0,34 1 0,1 3 0,133 10 0,-200-6 0,-1-1 0,1 2 0,-1-1 0,1 0 0,0 0 0,-1 0 0,1 1 0,-1-1 0,1 1 0,-1-1 0,1 1 0,-1 0 0,0-1 0,1 1 0,-1 0 0,0 0 0,1 0 0,0 2 0,-1-3 0,-1 1 0,0 0 0,0 0 0,0-1 0,0 1 0,0 0 0,0 0 0,0-1 0,0 1 0,0 0 0,0 0 0,-1-1 0,1 1 0,0 0 0,0-1 0,-1 1 0,1 0 0,0-1 0,-1 1 0,1 0 0,-1-1 0,1 1 0,-1-1 0,1 1 0,-1-1 0,0 1 0,-4 4 0,0-1 0,-1 0 0,1 0 0,-1-1 0,1 1 0,-1-1 0,-9 3 0,-3-1 0,-1-1 0,1 0 0,-1-1 0,-26 0 0,-80-4 0,54-2 0,59 3 0,0-1 0,1-1 0,-1 0 0,1 0 0,0-1 0,-19-8 0,25 9 0,0 0 0,0 0 0,1-1 0,-1 0 0,1 1 0,0-2 0,-1 1 0,1 0 0,1-1 0,-1 0 0,0 0 0,1 0 0,0 0 0,0 0 0,0-1 0,1 1 0,-3-6 0,4 9 0,0-1 0,1 1 0,-1-1 0,1 1 0,-1-1 0,1 0 0,0 1 0,-1-1 0,1 1 0,0-1 0,0 0 0,0 1 0,0-1 0,0 0 0,1 1 0,-1-1 0,0 1 0,1-1 0,0 1 0,-1-1 0,1 1 0,0-1 0,-1 1 0,1-1 0,0 1 0,0 0 0,0-1 0,0 1 0,0 0 0,1 0 0,-1 0 0,0 0 0,0 0 0,1 0 0,-1 0 0,1 0 0,-1 1 0,0-1 0,1 1 0,1-1 0,2-1 0,0 2 0,0-1 0,1 0 0,-1 1 0,0 0 0,0 0 0,0 1 0,0-1 0,1 1 0,-1 0 0,6 3 0,18 7 0,44 25 0,-55-26 0,2 0 0,-1-1 0,1 0 0,1-2 0,36 8 0,-32-11 0,0-2 0,0-1 0,40-2 0,-55 0 0,1 0 0,-1-1 0,1 0 0,-1 0 0,0-2 0,0 1 0,0-1 0,-1 0 0,1-1 0,-1 0 0,11-8 0,-66 21 0,10-3 0,0-1 0,0-1 0,-38-3 0,-37 1 0,108 0 0,-1-1 0,1 1 0,0-1 0,0 1 0,0 0 0,0 0 0,0 1 0,0-1 0,0 1 0,0-1 0,-2 3 0,4-4 0,1 1 0,-1-1 0,1 0 0,-1 1 0,1-1 0,0 1 0,-1-1 0,1 1 0,0-1 0,-1 1 0,1-1 0,0 1 0,0-1 0,0 1 0,-1-1 0,1 1 0,0-1 0,0 1 0,0 0 0,0-1 0,0 1 0,0-1 0,0 1 0,0 0 0,1 0 0,-1 1 0,1-1 0,0 0 0,0 0 0,-1 0 0,1 0 0,0 0 0,0-1 0,0 1 0,0 0 0,0 0 0,0 0 0,0-1 0,0 1 0,0-1 0,2 1 0,10 5 0,1-1 0,27 6 0,13 5 0,-53-16-3,0 0-1,-1 1 1,1-1-1,0 0 1,0 0-1,-1 1 1,1-1-1,0 0 1,-1 1-1,1-1 1,0 1-1,-1-1 1,1 1-1,0-1 1,-1 1-1,1-1 0,-1 1 1,1 0-1,-1-1 1,0 1-1,1 1 1,-11 5 195,-27-2-1672,14-5-5346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5:54:3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3869-AC4C-4D08-93E2-0887BE88D56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F4DB-5511-4E26-A657-D4B3514DA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EC10-B4A7-161F-9F91-57FDB07C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22F4-794D-34CA-197A-4181482E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5AF8-AFE2-25EE-4F43-98B442BA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2ED4-0E10-8C71-CD65-063D972E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CC89-B4EB-B7C8-3921-F705C972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5FD-543F-EC4F-D87B-AFD10DCA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51005-F5B6-1C2A-4734-3C2D78A25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E5FFB-1327-5F44-B1F8-63BA6B69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5C61-3734-27FD-8527-28DE311A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C853-9E7D-3021-7922-EC6EB412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835BE-2C98-DA62-6378-D2F4B7A5D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64074-5249-9FDF-3B6C-1AA3473B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96A4-701A-5B96-E62C-B787ABC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9CA2-19B0-AB0D-36F9-445E1E71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BF47-2F4C-B777-5C53-3B38C579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2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B1B2-468A-C6E3-B5BC-8CD5CCB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C623-AA90-B649-40C0-B733AC23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31FB-2A96-AEB9-3134-AEA9327C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1BFF-C950-8148-B0A2-888D5596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18AA-D46C-12F1-2606-C4AC1B6B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AC28-78D7-922A-8F3E-FB240B19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84FC-630D-7A64-0E29-84658574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D30-E2E0-F805-CBCD-2617C492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3A19-1AB8-E15A-3D43-4A48E63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A6E9-1F0E-0197-CC68-DAC104A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2C21-3742-A226-F23B-D7F6D39F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0787-476F-614B-C5E5-4B5BFE3E1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A4D59-521E-4E37-E029-DA5FD595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C0F3-8124-C64A-8051-A2A2DCCB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3750-CA97-F44C-A895-CC83BBF6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B262-945A-2533-3D37-A4C63C0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669-66A6-3AA6-0CE2-B87AB3C0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20E1-A850-2210-8F74-4CAE9A34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0F42-E941-A29A-2C52-387871DF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5EABD-BC55-B567-7A9B-D57ACD8F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81109-BFD2-711B-5BAC-64D35954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ADAB-9FCB-9DFF-41D8-72591B38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E50B7-E901-9E65-89D9-73BC2906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32E-1A7C-FE6A-F1C1-52D98050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94B0-D675-0ED8-B9F0-63556918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376A-4427-2A91-6CFC-97B33CC8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CD9B-0262-80AE-A13F-327F32C9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DE84B-7500-F110-7A27-99554106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1466E-ED11-0558-48A0-07EE7E15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0A64D-BF0C-DC57-93DB-02574CB2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2B38-3CC5-1F28-B0F9-72A3393A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F2B1-202A-6EDB-0FB3-A7D5E5C7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71E6-77A2-580B-8C92-B262114E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6115-676B-68DC-269D-7A7CD3B8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1DFC-D984-C3DE-CC5A-FC013C31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26D5-ABD1-1C46-A483-5AE02E9C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1B266-4743-135F-35F5-7D545CDB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6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A0F-0938-C217-DB3A-099C634B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14C7E-5C87-7C02-3394-69A3982E3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0BC44-A879-DDBC-4BA2-09B75841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7EE8-036A-B0C1-DCAD-09AD9D3D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0894-392E-57F7-7C8D-68B3E794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F217-E312-706D-9DB8-BF3BF2E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DBF8B-0014-E7DB-D92B-B094135D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57B8-64AA-2D77-BDDE-F8418114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57B4-DABE-FCC7-1354-40A9C0A6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21BE-3B42-4084-A4A9-20CE82D4F0B9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C19B-BF16-F6F6-1276-48DDD3EB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DFE48-FBA6-3B14-1F58-A0987F8A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D0AD-0EC2-495C-B259-68CD3B95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56009-7972-CAA8-434E-017387C0349C}"/>
              </a:ext>
            </a:extLst>
          </p:cNvPr>
          <p:cNvSpPr/>
          <p:nvPr/>
        </p:nvSpPr>
        <p:spPr>
          <a:xfrm>
            <a:off x="1487559" y="452735"/>
            <a:ext cx="921688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OLA RIDE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B6870-165E-B7DA-E4BE-9B9BD9B3CD92}"/>
              </a:ext>
            </a:extLst>
          </p:cNvPr>
          <p:cNvSpPr/>
          <p:nvPr/>
        </p:nvSpPr>
        <p:spPr>
          <a:xfrm>
            <a:off x="4593987" y="3696204"/>
            <a:ext cx="611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 R. Boneys Dharan</a:t>
            </a:r>
          </a:p>
        </p:txBody>
      </p:sp>
    </p:spTree>
    <p:extLst>
      <p:ext uri="{BB962C8B-B14F-4D97-AF65-F5344CB8AC3E}">
        <p14:creationId xmlns:p14="http://schemas.microsoft.com/office/powerpoint/2010/main" val="406902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93B9-55DF-D0F8-CA27-789C7D5D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2B45D-8AC1-176D-1563-8495EC37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053"/>
            <a:ext cx="12192000" cy="5019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8E14E-ED5F-4C40-5C37-FDDD75A6DB55}"/>
              </a:ext>
            </a:extLst>
          </p:cNvPr>
          <p:cNvSpPr txBox="1"/>
          <p:nvPr/>
        </p:nvSpPr>
        <p:spPr>
          <a:xfrm>
            <a:off x="298175" y="725556"/>
            <a:ext cx="535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  Find the average ride distance for each vehicle type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61333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AEB0-29CA-D479-5B38-1CB516E1A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1EEF6-8C97-E522-D104-E2D3D7A5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701"/>
            <a:ext cx="12192000" cy="558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83FB0-E699-D459-762B-1E44D0697FA3}"/>
              </a:ext>
            </a:extLst>
          </p:cNvPr>
          <p:cNvSpPr txBox="1"/>
          <p:nvPr/>
        </p:nvSpPr>
        <p:spPr>
          <a:xfrm>
            <a:off x="149087" y="119270"/>
            <a:ext cx="1153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3. Get the total number of cancelled rides by customers:</a:t>
            </a:r>
            <a:endParaRPr lang="en-US" b="1" i="1" dirty="0">
              <a:effectLst/>
            </a:endParaRPr>
          </a:p>
          <a:p>
            <a:r>
              <a:rPr lang="en-US" b="1" i="1" dirty="0"/>
              <a:t>4. List the top 5 customers who booked the highest number of rides:</a:t>
            </a:r>
            <a:endParaRPr lang="en-US" b="1" i="1" dirty="0">
              <a:effectLst/>
            </a:endParaRPr>
          </a:p>
          <a:p>
            <a:r>
              <a:rPr lang="en-US" b="1" i="1" dirty="0"/>
              <a:t>5. Get the number of rides cancelled by drivers due to personal and car-related issues: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99739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6F08-FD42-C336-5827-9EBE886E9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88E99-05CE-D9F2-2677-72C936D2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574"/>
            <a:ext cx="12192000" cy="5396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80661-1F09-459D-0DEA-9DC3346644E7}"/>
              </a:ext>
            </a:extLst>
          </p:cNvPr>
          <p:cNvSpPr txBox="1"/>
          <p:nvPr/>
        </p:nvSpPr>
        <p:spPr>
          <a:xfrm>
            <a:off x="407505" y="427383"/>
            <a:ext cx="559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7. Retrieve all rides where payment was made using UPI: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59931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D2D91-35AA-50E6-F5A6-D3C75831C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ED875-DFFD-5763-AD48-E32A9F4670AE}"/>
              </a:ext>
            </a:extLst>
          </p:cNvPr>
          <p:cNvSpPr txBox="1"/>
          <p:nvPr/>
        </p:nvSpPr>
        <p:spPr>
          <a:xfrm>
            <a:off x="238539" y="168965"/>
            <a:ext cx="741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6. Find the maximum and minimum driver ratings for Prime Sedan bookings</a:t>
            </a:r>
          </a:p>
          <a:p>
            <a:r>
              <a:rPr lang="en-US" b="1" i="1" dirty="0"/>
              <a:t>8. Find the average customer rating per vehicle type</a:t>
            </a:r>
            <a:endParaRPr lang="en-IN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2671A-6FF6-3BAB-FDE8-CBE6088C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4" y="996998"/>
            <a:ext cx="11567871" cy="1935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C4C58-C3D8-5E89-2209-95A4425E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3048793"/>
            <a:ext cx="11662958" cy="32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8334B-B449-014C-EFAA-0C61DCA0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ACEF7-DB80-E981-7A8C-7B8678D6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853"/>
            <a:ext cx="12192000" cy="5764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2B077-6F0E-4DF9-11CE-A7058726C284}"/>
              </a:ext>
            </a:extLst>
          </p:cNvPr>
          <p:cNvSpPr txBox="1"/>
          <p:nvPr/>
        </p:nvSpPr>
        <p:spPr>
          <a:xfrm>
            <a:off x="337931" y="168964"/>
            <a:ext cx="656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9. Calculate the total booking value of rides completed successfully</a:t>
            </a:r>
          </a:p>
          <a:p>
            <a:r>
              <a:rPr lang="en-US" b="1" i="1" dirty="0"/>
              <a:t>10. List all incomplete rides along with the reason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73610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72896-BFC8-E911-19E3-F2A38D028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A7216-A741-9E96-D9A5-33B8ED80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408"/>
            <a:ext cx="12192000" cy="6142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36C6-6A6D-9960-63DC-793E2FCC44A3}"/>
              </a:ext>
            </a:extLst>
          </p:cNvPr>
          <p:cNvSpPr txBox="1"/>
          <p:nvPr/>
        </p:nvSpPr>
        <p:spPr>
          <a:xfrm>
            <a:off x="3945834" y="129209"/>
            <a:ext cx="27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Result in Power Bi Desktop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90376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E24F-822F-E21B-ADE3-3F652F8D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96F1D-4AF2-5BAA-1B4C-E836D8385172}"/>
              </a:ext>
            </a:extLst>
          </p:cNvPr>
          <p:cNvSpPr txBox="1"/>
          <p:nvPr/>
        </p:nvSpPr>
        <p:spPr>
          <a:xfrm>
            <a:off x="5297557" y="132327"/>
            <a:ext cx="12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Dashboard:</a:t>
            </a:r>
            <a:endParaRPr lang="en-IN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812E6-D429-0141-AAEB-20456A5AA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52"/>
            <a:ext cx="12192000" cy="61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33388-8D55-03DE-22C7-415930F4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BC82F-B1AF-35AC-DD4C-2597CEFA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0"/>
          <a:stretch>
            <a:fillRect/>
          </a:stretch>
        </p:blipFill>
        <p:spPr>
          <a:xfrm>
            <a:off x="4568687" y="0"/>
            <a:ext cx="76233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56DDD-B9E6-D638-9C9C-18B47465925A}"/>
              </a:ext>
            </a:extLst>
          </p:cNvPr>
          <p:cNvSpPr txBox="1"/>
          <p:nvPr/>
        </p:nvSpPr>
        <p:spPr>
          <a:xfrm>
            <a:off x="308114" y="505459"/>
            <a:ext cx="3866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Identifying Peak Demand Hours and Optimizing Driver Allocation</a:t>
            </a:r>
          </a:p>
          <a:p>
            <a:endParaRPr lang="en-US" b="1" i="1" u="sng" dirty="0"/>
          </a:p>
          <a:p>
            <a:r>
              <a:rPr lang="en-US" b="1" i="1" dirty="0"/>
              <a:t>Insights: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volume is relatively stable, fluctuating between 3,000 to 3,400 daily rides throughout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noticeable peak appears near the end of the month (around July 30–31), indicating a spike in ride demand.</a:t>
            </a:r>
          </a:p>
          <a:p>
            <a:endParaRPr lang="en-US" dirty="0"/>
          </a:p>
          <a:p>
            <a:r>
              <a:rPr lang="en-US" b="1" i="1" dirty="0"/>
              <a:t>Actions: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more drivers during end-of-month peaks or days showing higher than average ride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surge pricing strategies during predicted high-demand windows to balance supply-demand.</a:t>
            </a:r>
          </a:p>
        </p:txBody>
      </p:sp>
    </p:spTree>
    <p:extLst>
      <p:ext uri="{BB962C8B-B14F-4D97-AF65-F5344CB8AC3E}">
        <p14:creationId xmlns:p14="http://schemas.microsoft.com/office/powerpoint/2010/main" val="340194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8BA42-74A6-77BC-933C-EB7DA4D2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C875A-A3E2-BE22-4BAD-683621A7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19652" r="27283" b="3170"/>
          <a:stretch>
            <a:fillRect/>
          </a:stretch>
        </p:blipFill>
        <p:spPr>
          <a:xfrm>
            <a:off x="4707835" y="3429000"/>
            <a:ext cx="748416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F965E-04E1-FE3B-13BF-371822071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9405" r="31522" b="7413"/>
          <a:stretch>
            <a:fillRect/>
          </a:stretch>
        </p:blipFill>
        <p:spPr>
          <a:xfrm>
            <a:off x="4707834" y="0"/>
            <a:ext cx="7484165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DF6E2-4FA3-E166-400B-92F1F5D5DA26}"/>
              </a:ext>
            </a:extLst>
          </p:cNvPr>
          <p:cNvSpPr txBox="1"/>
          <p:nvPr/>
        </p:nvSpPr>
        <p:spPr>
          <a:xfrm>
            <a:off x="188842" y="278297"/>
            <a:ext cx="43533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Detecting Anomalies or Fraudulent Activities in Ride Data:</a:t>
            </a:r>
          </a:p>
          <a:p>
            <a:endParaRPr lang="en-US" b="1" i="1" u="sng" dirty="0"/>
          </a:p>
          <a:p>
            <a:r>
              <a:rPr lang="en-US" b="1" i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and customer ratings are tightly clustered around 4.0, with occasional outliers (e.g., a spike at 3.0 or 5.0).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 reasons such as “More than permitted people” or “Customer coughing/sick” could be flagged for anomaly detection.</a:t>
            </a:r>
          </a:p>
          <a:p>
            <a:endParaRPr lang="en-US" dirty="0"/>
          </a:p>
          <a:p>
            <a:r>
              <a:rPr lang="en-US" b="1" i="1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outlier detection on rating distributions to flag potential fraud (e.g., bulk low ratings for specific vehicle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accounts with excessive cancellations for suspicious behavior — especially if reasons are inconsistent with norms.</a:t>
            </a:r>
          </a:p>
        </p:txBody>
      </p:sp>
    </p:spTree>
    <p:extLst>
      <p:ext uri="{BB962C8B-B14F-4D97-AF65-F5344CB8AC3E}">
        <p14:creationId xmlns:p14="http://schemas.microsoft.com/office/powerpoint/2010/main" val="330996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666E-0A3E-2E6F-BE57-7F5B515B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B2E1F-8877-6AE6-D5D0-E8100804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9955" r="27201" b="9530"/>
          <a:stretch>
            <a:fillRect/>
          </a:stretch>
        </p:blipFill>
        <p:spPr>
          <a:xfrm>
            <a:off x="4144617" y="0"/>
            <a:ext cx="804738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79A1A-D196-A5C2-B846-5358AE1C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9842" r="28669" b="7315"/>
          <a:stretch>
            <a:fillRect/>
          </a:stretch>
        </p:blipFill>
        <p:spPr>
          <a:xfrm>
            <a:off x="4144617" y="3429000"/>
            <a:ext cx="804738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0B8EC-E48B-682E-49E5-6059E2C0DB5F}"/>
              </a:ext>
            </a:extLst>
          </p:cNvPr>
          <p:cNvSpPr txBox="1"/>
          <p:nvPr/>
        </p:nvSpPr>
        <p:spPr>
          <a:xfrm>
            <a:off x="178905" y="751344"/>
            <a:ext cx="35979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Understanding Pricing Patterns and Surge Pricing Effectiveness</a:t>
            </a:r>
          </a:p>
          <a:p>
            <a:endParaRPr lang="en-US" dirty="0"/>
          </a:p>
          <a:p>
            <a:r>
              <a:rPr lang="en-US" b="1" i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revenue is generated via Cash (55%) and UPI (40%), while Credit Card usage is very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Vehicles like Prime Sedan and eBike generate higher total booking values.</a:t>
            </a:r>
          </a:p>
          <a:p>
            <a:endParaRPr lang="en-US" dirty="0"/>
          </a:p>
          <a:p>
            <a:r>
              <a:rPr lang="en-US" b="1" i="1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or promote digital payment incentives (e.g., UPI cashback or credit card points).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surge pricing around high-demand vehicles like Prime Sedan and eBike during peak hours.</a:t>
            </a:r>
          </a:p>
        </p:txBody>
      </p:sp>
    </p:spTree>
    <p:extLst>
      <p:ext uri="{BB962C8B-B14F-4D97-AF65-F5344CB8AC3E}">
        <p14:creationId xmlns:p14="http://schemas.microsoft.com/office/powerpoint/2010/main" val="35877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7778-7778-D710-BDB6-76FD5A0A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80DEE-DF5B-12DB-4860-6393653B7116}"/>
              </a:ext>
            </a:extLst>
          </p:cNvPr>
          <p:cNvSpPr txBox="1"/>
          <p:nvPr/>
        </p:nvSpPr>
        <p:spPr>
          <a:xfrm>
            <a:off x="387624" y="347869"/>
            <a:ext cx="11589027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/>
              <a:t>Problem Statement: </a:t>
            </a:r>
          </a:p>
          <a:p>
            <a:pPr>
              <a:lnSpc>
                <a:spcPct val="150000"/>
              </a:lnSpc>
            </a:pPr>
            <a:r>
              <a:rPr lang="en-US" dirty="0"/>
              <a:t>The rise of ride-sharing platforms has transformed urban mobility, offering convenience and affordability to millions of users. OLA, a leading ride-hailing service, generates vast amounts of data related to ride bookings, driver availability, fare calculations, and customer preferences. However, deriving actionable insights from this data remains a challenge. To enhance operational efficiency, improve customer satisfaction, and optimize business strategies, this project focuses on analyzing OLA’s ride-sharing data.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b="1" i="1" u="sng" dirty="0"/>
              <a:t>Business Use Cases: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peak demand hours and optimizing driver allocation.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Analyzing customer behavior for personalized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pricing patterns and surge pricing effectiveness.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anomalies or fraudulent activities in ride data.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53FF7-9412-021F-403F-D4A81201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4" y="2862919"/>
            <a:ext cx="4542181" cy="27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F3A79-65E2-61BA-7C51-1EDA2A294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F49EE-0036-9F64-2AF5-B944CAF8F553}"/>
              </a:ext>
            </a:extLst>
          </p:cNvPr>
          <p:cNvSpPr txBox="1"/>
          <p:nvPr/>
        </p:nvSpPr>
        <p:spPr>
          <a:xfrm>
            <a:off x="369621" y="329799"/>
            <a:ext cx="37140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Customer Behavior for Personalized Marketing Strategies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Insights:</a:t>
            </a: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Average customer rating is consistent across vehicle types (mostly 4.00), suggesting stable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Frequent cancellation reasons include “Driver not moving,” “Change of plans,” and “AC is not working.”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Actions:</a:t>
            </a:r>
            <a:endParaRPr lang="en-US" altLang="en-US" i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Reward high-value customers with loyalty programs or targeted discounts.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Segment users based on cancellation reasons — for example, customers citing “AC not working” could be offered premium rides or vehicles with quality assurances.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3A1B0-D6AE-E49F-8C77-C094E27B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9955" r="57826" b="47138"/>
          <a:stretch>
            <a:fillRect/>
          </a:stretch>
        </p:blipFill>
        <p:spPr>
          <a:xfrm>
            <a:off x="4748645" y="0"/>
            <a:ext cx="7443355" cy="2201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BB603-65CE-5AB4-A331-5BE4D0643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55668" r="27283" b="3170"/>
          <a:stretch>
            <a:fillRect/>
          </a:stretch>
        </p:blipFill>
        <p:spPr>
          <a:xfrm>
            <a:off x="4748645" y="2191580"/>
            <a:ext cx="7473315" cy="246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4C107-B29B-40C9-13EF-73D4665B5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9405" r="31522" b="44226"/>
          <a:stretch>
            <a:fillRect/>
          </a:stretch>
        </p:blipFill>
        <p:spPr>
          <a:xfrm>
            <a:off x="4718685" y="4656485"/>
            <a:ext cx="7473315" cy="21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7BDE-97C1-27F6-852F-AC8054CC8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9A7A4-A26E-E771-8FA6-F3144578EEC2}"/>
              </a:ext>
            </a:extLst>
          </p:cNvPr>
          <p:cNvSpPr txBox="1"/>
          <p:nvPr/>
        </p:nvSpPr>
        <p:spPr>
          <a:xfrm>
            <a:off x="387626" y="272682"/>
            <a:ext cx="48999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Some Insights Based on Power Bi Output:</a:t>
            </a:r>
          </a:p>
          <a:p>
            <a:br>
              <a:rPr lang="en-US" dirty="0"/>
            </a:br>
            <a:r>
              <a:rPr lang="en-US" b="1" i="1" dirty="0"/>
              <a:t>1. Ride Volume Over Time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ride volume ranges between </a:t>
            </a:r>
          </a:p>
          <a:p>
            <a:r>
              <a:rPr lang="en-US" dirty="0"/>
              <a:t>      3,000 and 3,400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slight variability, with notable spikes on some days, e.g., around July 30–31.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appears steady, indicating consistent usage.</a:t>
            </a:r>
          </a:p>
          <a:p>
            <a:endParaRPr lang="en-IN" dirty="0"/>
          </a:p>
          <a:p>
            <a:r>
              <a:rPr lang="en-US" b="1" i="1" dirty="0"/>
              <a:t>2. Booking Status Breakdown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Success:</a:t>
            </a:r>
            <a:r>
              <a:rPr lang="en-US" dirty="0"/>
              <a:t> ~62.07% (61.52K)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Canceled by Driver:</a:t>
            </a:r>
            <a:r>
              <a:rPr lang="en-US" dirty="0"/>
              <a:t> ~17.88% (17.72K)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Canceled by Customer:</a:t>
            </a:r>
            <a:r>
              <a:rPr lang="en-US" dirty="0"/>
              <a:t> ~10.19% (10.1K)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Driver Not Found:</a:t>
            </a:r>
            <a:r>
              <a:rPr lang="en-US" dirty="0"/>
              <a:t> ~9.86% (9.77K)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most rides complete successfully, nearly 38% are unsuccessful, signaling room for operational improvements.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0D665-0061-D349-AF71-103015E9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9710" r="27785" b="45651"/>
          <a:stretch>
            <a:fillRect/>
          </a:stretch>
        </p:blipFill>
        <p:spPr>
          <a:xfrm>
            <a:off x="5287618" y="69574"/>
            <a:ext cx="6775173" cy="3250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80B37-7E55-29C6-CE88-77E176CB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5218" r="27119" b="10126"/>
          <a:stretch>
            <a:fillRect/>
          </a:stretch>
        </p:blipFill>
        <p:spPr>
          <a:xfrm>
            <a:off x="5287618" y="3429000"/>
            <a:ext cx="6904382" cy="3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D660B-B5B8-06F7-4C2A-9E66CF29548A}"/>
              </a:ext>
            </a:extLst>
          </p:cNvPr>
          <p:cNvSpPr txBox="1"/>
          <p:nvPr/>
        </p:nvSpPr>
        <p:spPr>
          <a:xfrm>
            <a:off x="327990" y="586408"/>
            <a:ext cx="39358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3. Top 5 Vehicle Types by Ride Distance</a:t>
            </a:r>
            <a:br>
              <a:rPr lang="en-IN" dirty="0"/>
            </a:br>
            <a:r>
              <a:rPr lang="en-IN" b="1" dirty="0"/>
              <a:t>Insight: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</a:t>
            </a:r>
            <a:r>
              <a:rPr lang="en-IN" b="1" dirty="0"/>
              <a:t>Total Distance Travelled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Prime Sedan</a:t>
            </a:r>
            <a:r>
              <a:rPr lang="en-IN" dirty="0"/>
              <a:t> – 224,638</a:t>
            </a:r>
          </a:p>
          <a:p>
            <a:pPr lvl="1"/>
            <a:r>
              <a:rPr lang="en-IN" b="1" dirty="0"/>
              <a:t>eBike</a:t>
            </a:r>
            <a:r>
              <a:rPr lang="en-IN" dirty="0"/>
              <a:t> – 222,212</a:t>
            </a:r>
          </a:p>
          <a:p>
            <a:pPr lvl="1"/>
            <a:r>
              <a:rPr lang="en-IN" b="1" dirty="0"/>
              <a:t>Bike</a:t>
            </a:r>
            <a:r>
              <a:rPr lang="en-IN" dirty="0"/>
              <a:t> – 218,540</a:t>
            </a:r>
          </a:p>
          <a:p>
            <a:pPr lvl="1"/>
            <a:r>
              <a:rPr lang="en-IN" b="1" dirty="0"/>
              <a:t>Mini</a:t>
            </a:r>
            <a:r>
              <a:rPr lang="en-IN" dirty="0"/>
              <a:t> – 218,146</a:t>
            </a:r>
          </a:p>
          <a:p>
            <a:pPr lvl="1"/>
            <a:r>
              <a:rPr lang="en-IN" b="1" dirty="0"/>
              <a:t>Prime Plus</a:t>
            </a:r>
            <a:r>
              <a:rPr lang="en-IN" dirty="0"/>
              <a:t> – 217,954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the most travelled vehicle types, indicating their popularity or utility for longer commutes.</a:t>
            </a:r>
          </a:p>
          <a:p>
            <a:endParaRPr lang="en-IN" dirty="0"/>
          </a:p>
          <a:p>
            <a:r>
              <a:rPr lang="en-IN" b="1" i="1" dirty="0"/>
              <a:t>4. Average Customer Ratings by Vehicle Type</a:t>
            </a:r>
            <a:br>
              <a:rPr lang="en-IN" dirty="0"/>
            </a:br>
            <a:r>
              <a:rPr lang="en-IN" b="1" dirty="0"/>
              <a:t>Insight: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vehicle types have ~4.00 average customer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satisfaction is consistent across vehicle types.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E5AFC-6800-96B1-6E85-5A15F75E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9842" r="28669" b="7315"/>
          <a:stretch>
            <a:fillRect/>
          </a:stretch>
        </p:blipFill>
        <p:spPr>
          <a:xfrm>
            <a:off x="4591879" y="0"/>
            <a:ext cx="7600122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8E46F-175E-6C07-FED2-41D34E28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23678" r="67058" b="12249"/>
          <a:stretch>
            <a:fillRect/>
          </a:stretch>
        </p:blipFill>
        <p:spPr>
          <a:xfrm>
            <a:off x="4591879" y="3429000"/>
            <a:ext cx="76001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9F852-EC87-9D27-E09C-38BC0CD2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D7CEC-AE9F-863B-3AAF-E9991C82B5E5}"/>
              </a:ext>
            </a:extLst>
          </p:cNvPr>
          <p:cNvSpPr txBox="1"/>
          <p:nvPr/>
        </p:nvSpPr>
        <p:spPr>
          <a:xfrm>
            <a:off x="308114" y="0"/>
            <a:ext cx="46117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5. Canceled Rides Reasons</a:t>
            </a:r>
            <a:br>
              <a:rPr lang="en-US" dirty="0"/>
            </a:br>
            <a:r>
              <a:rPr lang="en-US" b="1" dirty="0"/>
              <a:t>Customer Cancellations:</a:t>
            </a:r>
            <a:endParaRPr lang="en-US" dirty="0"/>
          </a:p>
          <a:p>
            <a:r>
              <a:rPr lang="en-US" b="1" dirty="0"/>
              <a:t>Top Reasons:</a:t>
            </a:r>
            <a:endParaRPr lang="en-US" dirty="0"/>
          </a:p>
          <a:p>
            <a:pPr lvl="1"/>
            <a:r>
              <a:rPr lang="en-US" dirty="0"/>
              <a:t>"Driver is not moving towards pickup location"</a:t>
            </a:r>
          </a:p>
          <a:p>
            <a:pPr lvl="1"/>
            <a:r>
              <a:rPr lang="en-US" dirty="0"/>
              <a:t>"Driver asked to cancel"</a:t>
            </a:r>
          </a:p>
          <a:p>
            <a:pPr lvl="1"/>
            <a:r>
              <a:rPr lang="en-US" dirty="0"/>
              <a:t>"Change of plans"</a:t>
            </a:r>
          </a:p>
          <a:p>
            <a:r>
              <a:rPr lang="en-US" b="1" dirty="0"/>
              <a:t>Driver Cancellations:</a:t>
            </a:r>
            <a:endParaRPr lang="en-US" dirty="0"/>
          </a:p>
          <a:p>
            <a:r>
              <a:rPr lang="en-US" b="1" dirty="0"/>
              <a:t>Top Reasons:</a:t>
            </a:r>
            <a:endParaRPr lang="en-US" dirty="0"/>
          </a:p>
          <a:p>
            <a:pPr lvl="1"/>
            <a:r>
              <a:rPr lang="en-US" dirty="0"/>
              <a:t>"Personal &amp; Car related issue"</a:t>
            </a:r>
          </a:p>
          <a:p>
            <a:pPr lvl="1"/>
            <a:r>
              <a:rPr lang="en-US" dirty="0"/>
              <a:t>"Customer related issue"</a:t>
            </a:r>
          </a:p>
          <a:p>
            <a:pPr lvl="1"/>
            <a:r>
              <a:rPr lang="en-US" dirty="0"/>
              <a:t>"Customer was coughing/sick"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causes are logistical delays and customer-driver communication issues.</a:t>
            </a:r>
          </a:p>
          <a:p>
            <a:endParaRPr lang="en-IN" dirty="0"/>
          </a:p>
          <a:p>
            <a:r>
              <a:rPr lang="en-US" b="1" i="1" dirty="0"/>
              <a:t>6. Revenue by Payment Method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Cash:</a:t>
            </a:r>
            <a:r>
              <a:rPr lang="en-US" dirty="0"/>
              <a:t> 26M (55%)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UPI:</a:t>
            </a:r>
            <a:r>
              <a:rPr lang="en-US" dirty="0"/>
              <a:t> 19M (40%)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Credit Card:</a:t>
            </a:r>
            <a:r>
              <a:rPr lang="en-US" dirty="0"/>
              <a:t> 2M (3.74%)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Debit Card:</a:t>
            </a:r>
            <a:r>
              <a:rPr lang="en-US" dirty="0"/>
              <a:t> &lt;1% (minimal)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remains dominant; UPI is growing. Digital incentives could help shift behavior.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B75AB-FAB0-401E-923D-A7F5156F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19405" r="31522" b="7413"/>
          <a:stretch>
            <a:fillRect/>
          </a:stretch>
        </p:blipFill>
        <p:spPr>
          <a:xfrm>
            <a:off x="5138530" y="0"/>
            <a:ext cx="7053469" cy="3796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76919-322F-BB9C-8547-31A08B7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7" t="19955" r="27201" b="48569"/>
          <a:stretch>
            <a:fillRect/>
          </a:stretch>
        </p:blipFill>
        <p:spPr>
          <a:xfrm>
            <a:off x="5138529" y="3887777"/>
            <a:ext cx="7053470" cy="2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9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609-5242-230E-3363-2BFFEFCF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F7DA627-57AF-18F4-0DC7-D3BD488C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1" y="751344"/>
            <a:ext cx="428376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7. Top 5 Customers by Total Booking Value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Sum of Booking Value</a:t>
            </a:r>
          </a:p>
          <a:p>
            <a:pPr marL="857250" lvl="1" indent="-4000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CID836942 – ~6.1K</a:t>
            </a:r>
          </a:p>
          <a:p>
            <a:pPr marL="857250" lvl="1" indent="-4000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CID875491 – ~6K</a:t>
            </a:r>
          </a:p>
          <a:p>
            <a:pPr marL="857250" lvl="1" indent="-4000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CID699479 – ~4.7K</a:t>
            </a:r>
          </a:p>
          <a:p>
            <a:pPr marL="857250" lvl="1" indent="-4000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CID938330 – ~4.6K</a:t>
            </a:r>
          </a:p>
          <a:p>
            <a:pPr marL="857250" lvl="1" indent="-4000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CID747218 – ~4.5K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customers are prime candidates for loyalty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b="1" dirty="0"/>
              <a:t>8. Ride Distance Distribution Per Day</a:t>
            </a:r>
          </a:p>
          <a:p>
            <a:r>
              <a:rPr lang="en-US" b="1" dirty="0"/>
              <a:t>Visual:</a:t>
            </a:r>
            <a:r>
              <a:rPr lang="en-US" dirty="0"/>
              <a:t> Line chart on "Revenue" tab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ride distances fluctuate slightly, centered around 45,000 km.</a:t>
            </a:r>
          </a:p>
          <a:p>
            <a:r>
              <a:rPr lang="en-US" dirty="0"/>
              <a:t>Mild upward trend toward the end of the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increasing activity or longer trip lengths later in the month.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C0B6A-82FB-0E18-F3B2-6DF9CE51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9955" r="59265" b="46934"/>
          <a:stretch>
            <a:fillRect/>
          </a:stretch>
        </p:blipFill>
        <p:spPr>
          <a:xfrm>
            <a:off x="4572000" y="1"/>
            <a:ext cx="7620001" cy="315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D2CA7-605C-6C2A-D94A-2B786BF3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54906" r="27201" b="9530"/>
          <a:stretch>
            <a:fillRect/>
          </a:stretch>
        </p:blipFill>
        <p:spPr>
          <a:xfrm>
            <a:off x="4572000" y="3150705"/>
            <a:ext cx="7699513" cy="37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1690A-3EA3-6345-615F-84FF0929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9159B-9452-5548-028B-86B0021643C3}"/>
              </a:ext>
            </a:extLst>
          </p:cNvPr>
          <p:cNvSpPr txBox="1"/>
          <p:nvPr/>
        </p:nvSpPr>
        <p:spPr>
          <a:xfrm>
            <a:off x="337932" y="695739"/>
            <a:ext cx="38066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/>
              <a:t>9. Driver Ratings Distribution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cluster between 3.5 to 4.9, with the majority around 4.0.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Consistently good driver performance across the board.</a:t>
            </a:r>
          </a:p>
          <a:p>
            <a:endParaRPr lang="en-US" dirty="0"/>
          </a:p>
          <a:p>
            <a:r>
              <a:rPr lang="en-US" b="1" i="1" dirty="0"/>
              <a:t>10. Customer vs. Driver Ratings</a:t>
            </a:r>
            <a:br>
              <a:rPr lang="en-US" dirty="0"/>
            </a:br>
            <a:r>
              <a:rPr lang="en-US" b="1" dirty="0"/>
              <a:t>Insight: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customer and driver ratings average around 4.0.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patterns are nearly identical, with some variance at low and high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mutually fair, implying a healthy ecosystem of service and feedback.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2FFF-4AD0-205E-95AF-EE68A762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19652" r="27283" b="3170"/>
          <a:stretch>
            <a:fillRect/>
          </a:stretch>
        </p:blipFill>
        <p:spPr>
          <a:xfrm>
            <a:off x="4462670" y="181789"/>
            <a:ext cx="7729330" cy="64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0CC6B-A55B-CD27-BDF8-B2458AFB7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05A99-E156-4E57-8A3B-E393B4AD3998}"/>
              </a:ext>
            </a:extLst>
          </p:cNvPr>
          <p:cNvSpPr txBox="1"/>
          <p:nvPr/>
        </p:nvSpPr>
        <p:spPr>
          <a:xfrm>
            <a:off x="238539" y="111135"/>
            <a:ext cx="1144987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i="1" u="sng" dirty="0"/>
              <a:t>Conclusion: </a:t>
            </a:r>
            <a:r>
              <a:rPr lang="en-US" dirty="0"/>
              <a:t>The Ola Ride Insights project successfully demonstrates the power of data-driven decision-making in the ride-sharing industry. Through extensive data cleaning, SQL querying, Power BI dashboard development, and a Streamlit-based application, we extracted actionable insights to improve operational efficiency and customer experience.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demand trends were identified, enabling smarter</a:t>
            </a:r>
          </a:p>
          <a:p>
            <a:r>
              <a:rPr lang="en-US" dirty="0"/>
              <a:t>     driver allocation and reduced wait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behavior analysis revealed opportunities for</a:t>
            </a:r>
          </a:p>
          <a:p>
            <a:r>
              <a:rPr lang="en-US" dirty="0"/>
              <a:t>      personalized engagement and loyalty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patterns and ride data exposed potential </a:t>
            </a:r>
          </a:p>
          <a:p>
            <a:r>
              <a:rPr lang="en-US" dirty="0"/>
              <a:t>      areas for surge pricing optimization and digital </a:t>
            </a:r>
          </a:p>
          <a:p>
            <a:r>
              <a:rPr lang="en-US" dirty="0"/>
              <a:t>      payment incentives.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 and rating data highlighted service </a:t>
            </a:r>
          </a:p>
          <a:p>
            <a:r>
              <a:rPr lang="en-US" dirty="0"/>
              <a:t>     and driver-customer dynamics.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i="1" dirty="0"/>
              <a:t>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business intelligence with interactive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Informed marketing, pricing, and resource planning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strengthened foundation for anomaly detection and service reliability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9BFA-00DB-66F5-58E3-1B4AEB86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8552"/>
            <a:ext cx="6162261" cy="3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DAC26-84B2-91B6-8409-83DE2DA4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779FAC-54DD-6309-BDC8-F7F0C3E2E845}"/>
              </a:ext>
            </a:extLst>
          </p:cNvPr>
          <p:cNvSpPr/>
          <p:nvPr/>
        </p:nvSpPr>
        <p:spPr>
          <a:xfrm>
            <a:off x="2149207" y="2460439"/>
            <a:ext cx="75556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ckwell" panose="020606030202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676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DB7C-6A46-B7EA-700A-EE779478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E8530-30E2-2E51-9190-B8B08A7D7919}"/>
              </a:ext>
            </a:extLst>
          </p:cNvPr>
          <p:cNvSpPr txBox="1"/>
          <p:nvPr/>
        </p:nvSpPr>
        <p:spPr>
          <a:xfrm>
            <a:off x="629478" y="933035"/>
            <a:ext cx="6168887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/>
              <a:t>Objective:</a:t>
            </a:r>
            <a:r>
              <a:rPr lang="en-US" dirty="0"/>
              <a:t> To explore ola rides data, trying few SQL queries to better understand the data and gain valuable insights from visualization of data for the following 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peak demand hours and optimizing driver allocation.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Analyzing customer behavior for personalized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pricing patterns and surge pricing effectiveness.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anomalies or fraudulent activities in ride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F25F3-4A84-0CC2-A0F5-DEDA09C96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834887"/>
            <a:ext cx="4839272" cy="48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F110-598A-5D11-8034-77719F969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20946-3A56-9721-EEA0-553FD4A66884}"/>
              </a:ext>
            </a:extLst>
          </p:cNvPr>
          <p:cNvSpPr txBox="1"/>
          <p:nvPr/>
        </p:nvSpPr>
        <p:spPr>
          <a:xfrm>
            <a:off x="609600" y="216888"/>
            <a:ext cx="10972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Concepts Used</a:t>
            </a:r>
            <a:r>
              <a:rPr lang="en-US" sz="2400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400" b="1" i="1" u="sng" dirty="0"/>
              <a:t>Libraries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i="1" u="sng" dirty="0"/>
              <a:t>Software 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workbench(optional)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F06CE-45BF-D89A-F2D3-BC84953B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4" y="319061"/>
            <a:ext cx="5275607" cy="2960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9E28E-71B1-D30B-372C-59839CF7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06" y="3429000"/>
            <a:ext cx="6657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F8ED-C068-91B4-1945-C8816B7E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89016-C1E4-8184-C62B-606DD6829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995"/>
            <a:ext cx="12192000" cy="6217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9168B-BE8C-FC03-CE8D-EBAF80FF1ACD}"/>
              </a:ext>
            </a:extLst>
          </p:cNvPr>
          <p:cNvSpPr txBox="1"/>
          <p:nvPr/>
        </p:nvSpPr>
        <p:spPr>
          <a:xfrm>
            <a:off x="4964311" y="79513"/>
            <a:ext cx="226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Data Extraction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6539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5DD7B-50F9-EB16-546E-9E395830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AFD5E-2731-9DE4-FF7E-50F941E0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739"/>
            <a:ext cx="12192001" cy="6162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6AD5F-9672-7109-566E-0F6EE418EA3F}"/>
              </a:ext>
            </a:extLst>
          </p:cNvPr>
          <p:cNvSpPr txBox="1"/>
          <p:nvPr/>
        </p:nvSpPr>
        <p:spPr>
          <a:xfrm>
            <a:off x="4621696" y="129785"/>
            <a:ext cx="198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Data Cleaning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19241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1A11-2768-DE92-DFF8-F767E018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E826E-C40F-7412-967B-D2A64F6A0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5"/>
          <a:stretch>
            <a:fillRect/>
          </a:stretch>
        </p:blipFill>
        <p:spPr>
          <a:xfrm>
            <a:off x="0" y="0"/>
            <a:ext cx="324015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C3BAB-FDCB-C1FC-B638-AF89B7AD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87" y="2852531"/>
            <a:ext cx="8763000" cy="3550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C4E77-411B-4D10-650A-25CAE7DBDB07}"/>
              </a:ext>
            </a:extLst>
          </p:cNvPr>
          <p:cNvSpPr txBox="1"/>
          <p:nvPr/>
        </p:nvSpPr>
        <p:spPr>
          <a:xfrm>
            <a:off x="6261652" y="1073427"/>
            <a:ext cx="30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Data Storing in MySQL</a:t>
            </a:r>
            <a:endParaRPr lang="en-IN" sz="2400" b="1" i="1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EFC264-C013-C533-A7C4-11743FD7AF0E}"/>
                  </a:ext>
                </a:extLst>
              </p14:cNvPr>
              <p14:cNvContentPartPr/>
              <p14:nvPr/>
            </p14:nvContentPartPr>
            <p14:xfrm>
              <a:off x="1552673" y="1335945"/>
              <a:ext cx="270360" cy="16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EFC264-C013-C533-A7C4-11743FD7AF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033" y="1326945"/>
                <a:ext cx="28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55821-2793-A871-58A4-4753A81573EB}"/>
                  </a:ext>
                </a:extLst>
              </p14:cNvPr>
              <p14:cNvContentPartPr/>
              <p14:nvPr/>
            </p14:nvContentPartPr>
            <p14:xfrm>
              <a:off x="1570313" y="1532505"/>
              <a:ext cx="633600" cy="14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55821-2793-A871-58A4-4753A81573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1313" y="1523505"/>
                <a:ext cx="651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6FE777-5050-96BF-ADB6-2563004034DE}"/>
                  </a:ext>
                </a:extLst>
              </p14:cNvPr>
              <p14:cNvContentPartPr/>
              <p14:nvPr/>
            </p14:nvContentPartPr>
            <p14:xfrm>
              <a:off x="1544753" y="1713225"/>
              <a:ext cx="259200" cy="10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6FE777-5050-96BF-ADB6-256300403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6113" y="1704225"/>
                <a:ext cx="276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624A2-1D13-7583-9D42-69E1E1436F61}"/>
                  </a:ext>
                </a:extLst>
              </p14:cNvPr>
              <p14:cNvContentPartPr/>
              <p14:nvPr/>
            </p14:nvContentPartPr>
            <p14:xfrm>
              <a:off x="5259953" y="135754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624A2-1D13-7583-9D42-69E1E143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1313" y="13485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68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CD42-6F53-C82C-27B0-4DC61A2C5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AA91D-2BCC-E07A-2300-EDE496CA2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78"/>
            <a:ext cx="12192000" cy="615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FE55A-24CC-5710-DD2E-9E84156484C6}"/>
              </a:ext>
            </a:extLst>
          </p:cNvPr>
          <p:cNvSpPr txBox="1"/>
          <p:nvPr/>
        </p:nvSpPr>
        <p:spPr>
          <a:xfrm>
            <a:off x="4945524" y="119270"/>
            <a:ext cx="230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Streamlit Result: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7488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ED8CD-D6EE-365E-BB6A-DA56F17C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9F08F-2993-3132-2A0E-11C7C8FA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153"/>
            <a:ext cx="12192000" cy="5660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A0678-E917-6F4F-7AF7-EC9FA318541C}"/>
              </a:ext>
            </a:extLst>
          </p:cNvPr>
          <p:cNvSpPr txBox="1"/>
          <p:nvPr/>
        </p:nvSpPr>
        <p:spPr>
          <a:xfrm>
            <a:off x="4442791" y="52561"/>
            <a:ext cx="273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Queries to Examine:</a:t>
            </a:r>
            <a:endParaRPr lang="en-IN" sz="24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D95A-6F3D-47FD-CA2D-FD8332C33DAC}"/>
              </a:ext>
            </a:extLst>
          </p:cNvPr>
          <p:cNvSpPr txBox="1"/>
          <p:nvPr/>
        </p:nvSpPr>
        <p:spPr>
          <a:xfrm>
            <a:off x="208722" y="671024"/>
            <a:ext cx="34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</a:t>
            </a:r>
            <a:r>
              <a:rPr lang="en-IN" b="1" i="1" dirty="0"/>
              <a:t> Retrieve all successful bookings</a:t>
            </a:r>
          </a:p>
        </p:txBody>
      </p:sp>
    </p:spTree>
    <p:extLst>
      <p:ext uri="{BB962C8B-B14F-4D97-AF65-F5344CB8AC3E}">
        <p14:creationId xmlns:p14="http://schemas.microsoft.com/office/powerpoint/2010/main" val="66421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1342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Surendar</dc:creator>
  <cp:lastModifiedBy>R Surendar</cp:lastModifiedBy>
  <cp:revision>79</cp:revision>
  <dcterms:created xsi:type="dcterms:W3CDTF">2025-06-15T02:36:34Z</dcterms:created>
  <dcterms:modified xsi:type="dcterms:W3CDTF">2025-06-15T05:54:48Z</dcterms:modified>
</cp:coreProperties>
</file>