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Pitch Deck: FreshFarm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Connecting small-scale farmers directly with local consumers.</a:t>
            </a:r>
          </a:p>
          <a:p>
            <a:r>
              <a:t>Date: August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Funding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are raising $100,000 to:</a:t>
            </a:r>
          </a:p>
          <a:p>
            <a:r>
              <a:t>- Expand to 3 more counties</a:t>
            </a:r>
          </a:p>
          <a:p>
            <a:r>
              <a:t>- Hire key engineering and sales staff</a:t>
            </a:r>
          </a:p>
          <a:p>
            <a:r>
              <a:t>- Launch a customer support call center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time!</a:t>
            </a:r>
          </a:p>
          <a:p/>
          <a:p>
            <a:r>
              <a:t>📞 Contact: jane@freshfarm.ke | 🌐 www.freshfarm.ke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Small-scale farmers struggle to find reliable markets for their produce.</a:t>
            </a:r>
          </a:p>
          <a:p/>
          <a:p>
            <a:r>
              <a:t>Consumers often pay high prices due to multiple middlemen.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FreshFarm App is a mobile platform that connects farmers directly with consumers and retailers.</a:t>
            </a:r>
          </a:p>
          <a:p/>
          <a:p>
            <a:r>
              <a:t>It simplifies distribution, increases farmer income, and reduces consumer costs.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Kenya has over 4 million smallholder farmers.</a:t>
            </a:r>
          </a:p>
          <a:p/>
          <a:p>
            <a:r>
              <a:t>The fresh produce market in East Africa is worth over $5 billion annually.</a:t>
            </a:r>
          </a:p>
          <a:p/>
          <a:p>
            <a:r>
              <a:t>Mobile penetration is over 90%, enabling easy access to our app.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charge:</a:t>
            </a:r>
          </a:p>
          <a:p>
            <a:r>
              <a:t>- 5% transaction fee per sale</a:t>
            </a:r>
          </a:p>
          <a:p>
            <a:r>
              <a:t>- Subscription fee for premium services (e.g., analytics, priority listing)</a:t>
            </a:r>
          </a:p>
          <a:p>
            <a:r>
              <a:t>- Ads from agri-input suppliers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Traction /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- 2,000 farmers onboarded in pilot region</a:t>
            </a:r>
          </a:p>
          <a:p>
            <a:r>
              <a:t>- 10,000+ orders completed in the last 6 months</a:t>
            </a:r>
          </a:p>
          <a:p>
            <a:r>
              <a:t>- Partnerships with 3 major food retailers</a:t>
            </a:r>
          </a:p>
          <a:p>
            <a:r>
              <a:t>- Awarded 'Best AgriTech Startup' 2025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&amp; Sales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Radio and social media campaigns targeting rural areas</a:t>
            </a:r>
          </a:p>
          <a:p>
            <a:r>
              <a:t>- Partner with cooperatives and farming groups</a:t>
            </a:r>
          </a:p>
          <a:p>
            <a:r>
              <a:t>- Referral bonuses for early adopters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Jane Wambui – CEO (10 yrs agribusiness)</a:t>
            </a:r>
          </a:p>
          <a:p>
            <a:r>
              <a:t>Samuel Otieno – CTO (ex-Safaricom engineer)</a:t>
            </a:r>
          </a:p>
          <a:p>
            <a:r>
              <a:t>Aisha Mwikali – Marketing Lead (former Unilever East Africa)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Year 1 Revenue: $50,000</a:t>
            </a:r>
          </a:p>
          <a:p>
            <a:r>
              <a:t>- Year 2 Projection: $250,000</a:t>
            </a:r>
          </a:p>
          <a:p>
            <a:r>
              <a:t>- Breakeven: Q4, Year 2</a:t>
            </a:r>
          </a:p>
          <a:p/>
          <a:p>
            <a:r>
              <a:t>Monthly burn rate: $7,500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