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62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DF2A-726E-4755-AE86-8398C731B3CE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8E6D5-0C87-41D6-B2C1-47BF0F45E1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84CB-E508-4EDC-BEA7-A3AD5934718D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94D8-00B9-48C9-A11E-B2926C77C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Escola: </a:t>
            </a:r>
            <a:r>
              <a:rPr lang="pt-BR" dirty="0" err="1" smtClean="0"/>
              <a:t>Ironhack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EDA Grande Prêmio de Fórmula 1 em Interlagos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2. gráfico_pizza_chu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09" y="785794"/>
            <a:ext cx="6438982" cy="4896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61034" y="571480"/>
            <a:ext cx="382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1" dirty="0" smtClean="0"/>
              <a:t>Melhores pilotos na chuva</a:t>
            </a:r>
            <a:endParaRPr lang="pt-BR" sz="2300" b="1" dirty="0"/>
          </a:p>
        </p:txBody>
      </p:sp>
      <p:pic>
        <p:nvPicPr>
          <p:cNvPr id="6" name="Imagem 5" descr="4. - barplots nº corrida, podiums, vitorias, corridas na chu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7" y="1714488"/>
            <a:ext cx="8496086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5. tempo_1_coloca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500174"/>
            <a:ext cx="5715040" cy="49385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0191" y="714356"/>
            <a:ext cx="33836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b="1" dirty="0" smtClean="0"/>
              <a:t>Tempo final 1º colocado</a:t>
            </a:r>
            <a:endParaRPr lang="pt-BR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3. boxplot aciden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73" y="2500306"/>
            <a:ext cx="5341055" cy="4128738"/>
          </a:xfrm>
          <a:prstGeom prst="rect">
            <a:avLst/>
          </a:prstGeom>
        </p:spPr>
      </p:pic>
      <p:pic>
        <p:nvPicPr>
          <p:cNvPr id="6" name="Imagem 5" descr="3. pd_porc_aciden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928670"/>
            <a:ext cx="3143272" cy="9217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035952" y="285728"/>
            <a:ext cx="507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Nº de acidentes nas corridas com e sem chuva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6. Países_mais_vitórias_chu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85" y="1643050"/>
            <a:ext cx="6072230" cy="471917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40080" y="714356"/>
            <a:ext cx="46638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b="1" dirty="0" smtClean="0"/>
              <a:t>Países com mais vitórias na chuva</a:t>
            </a:r>
            <a:endParaRPr lang="pt-BR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36</Words>
  <Application>Microsoft Office PowerPoint</Application>
  <PresentationFormat>Apresentação na tela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2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Matheus</dc:creator>
  <cp:lastModifiedBy>Matheus</cp:lastModifiedBy>
  <cp:revision>26</cp:revision>
  <dcterms:created xsi:type="dcterms:W3CDTF">2023-04-15T11:58:53Z</dcterms:created>
  <dcterms:modified xsi:type="dcterms:W3CDTF">2023-04-18T18:46:30Z</dcterms:modified>
</cp:coreProperties>
</file>