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orient="horz" pos="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4233E-AA0A-4805-B4EB-F5E6E86A66AC}" v="47" dt="2019-08-26T08:17:49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30" y="67"/>
      </p:cViewPr>
      <p:guideLst>
        <p:guide orient="horz" pos="2160"/>
        <p:guide pos="2880"/>
        <p:guide orient="horz" pos="346"/>
        <p:guide pos="385"/>
        <p:guide pos="5375"/>
        <p:guide orient="horz" pos="3974"/>
        <p:guide orient="horz" pos="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Bong Ju" userId="407c0dac61362852" providerId="LiveId" clId="{2934233E-AA0A-4805-B4EB-F5E6E86A66AC}"/>
    <pc:docChg chg="undo custSel addSld delSld modSld sldOrd">
      <pc:chgData name="Kang Bong Ju" userId="407c0dac61362852" providerId="LiveId" clId="{2934233E-AA0A-4805-B4EB-F5E6E86A66AC}" dt="2019-09-03T01:26:55.244" v="210" actId="2696"/>
      <pc:docMkLst>
        <pc:docMk/>
      </pc:docMkLst>
      <pc:sldChg chg="addSp modSp">
        <pc:chgData name="Kang Bong Ju" userId="407c0dac61362852" providerId="LiveId" clId="{2934233E-AA0A-4805-B4EB-F5E6E86A66AC}" dt="2019-08-26T06:13:01.258" v="146" actId="1076"/>
        <pc:sldMkLst>
          <pc:docMk/>
          <pc:sldMk cId="3440750046" sldId="257"/>
        </pc:sldMkLst>
        <pc:picChg chg="add mod">
          <ac:chgData name="Kang Bong Ju" userId="407c0dac61362852" providerId="LiveId" clId="{2934233E-AA0A-4805-B4EB-F5E6E86A66AC}" dt="2019-08-26T06:13:01.258" v="146" actId="1076"/>
          <ac:picMkLst>
            <pc:docMk/>
            <pc:sldMk cId="3440750046" sldId="257"/>
            <ac:picMk id="6146" creationId="{1BF576B1-518B-46E7-83E8-E642936D8EEB}"/>
          </ac:picMkLst>
        </pc:picChg>
      </pc:sldChg>
      <pc:sldChg chg="addSp modSp del">
        <pc:chgData name="Kang Bong Ju" userId="407c0dac61362852" providerId="LiveId" clId="{2934233E-AA0A-4805-B4EB-F5E6E86A66AC}" dt="2019-08-26T06:12:12.244" v="141" actId="2696"/>
        <pc:sldMkLst>
          <pc:docMk/>
          <pc:sldMk cId="525276570" sldId="258"/>
        </pc:sldMkLst>
        <pc:spChg chg="add mod">
          <ac:chgData name="Kang Bong Ju" userId="407c0dac61362852" providerId="LiveId" clId="{2934233E-AA0A-4805-B4EB-F5E6E86A66AC}" dt="2019-08-26T02:24:46.365" v="50" actId="1076"/>
          <ac:spMkLst>
            <pc:docMk/>
            <pc:sldMk cId="525276570" sldId="258"/>
            <ac:spMk id="9" creationId="{AF115D70-F251-41D2-91E9-632CB771BF95}"/>
          </ac:spMkLst>
        </pc:spChg>
        <pc:picChg chg="mod">
          <ac:chgData name="Kang Bong Ju" userId="407c0dac61362852" providerId="LiveId" clId="{2934233E-AA0A-4805-B4EB-F5E6E86A66AC}" dt="2019-08-26T02:24:32.098" v="48" actId="1076"/>
          <ac:picMkLst>
            <pc:docMk/>
            <pc:sldMk cId="525276570" sldId="258"/>
            <ac:picMk id="1025" creationId="{57CD619E-8C9A-4B93-8003-5A31446D557C}"/>
          </ac:picMkLst>
        </pc:picChg>
      </pc:sldChg>
      <pc:sldChg chg="addSp delSp modSp del">
        <pc:chgData name="Kang Bong Ju" userId="407c0dac61362852" providerId="LiveId" clId="{2934233E-AA0A-4805-B4EB-F5E6E86A66AC}" dt="2019-08-26T06:12:12.267" v="143" actId="2696"/>
        <pc:sldMkLst>
          <pc:docMk/>
          <pc:sldMk cId="659903972" sldId="259"/>
        </pc:sldMkLst>
        <pc:spChg chg="add mod">
          <ac:chgData name="Kang Bong Ju" userId="407c0dac61362852" providerId="LiveId" clId="{2934233E-AA0A-4805-B4EB-F5E6E86A66AC}" dt="2019-08-26T06:04:58.265" v="92" actId="1076"/>
          <ac:spMkLst>
            <pc:docMk/>
            <pc:sldMk cId="659903972" sldId="259"/>
            <ac:spMk id="12" creationId="{63C18FE9-EFC7-4E4F-985D-3E44AD3366DB}"/>
          </ac:spMkLst>
        </pc:spChg>
        <pc:picChg chg="add del mod">
          <ac:chgData name="Kang Bong Ju" userId="407c0dac61362852" providerId="LiveId" clId="{2934233E-AA0A-4805-B4EB-F5E6E86A66AC}" dt="2019-08-26T02:25:10.033" v="56" actId="478"/>
          <ac:picMkLst>
            <pc:docMk/>
            <pc:sldMk cId="659903972" sldId="259"/>
            <ac:picMk id="7" creationId="{3E3D7759-3460-4A33-8C7E-3CA06FB358A0}"/>
          </ac:picMkLst>
        </pc:picChg>
        <pc:picChg chg="add del mod">
          <ac:chgData name="Kang Bong Ju" userId="407c0dac61362852" providerId="LiveId" clId="{2934233E-AA0A-4805-B4EB-F5E6E86A66AC}" dt="2019-08-26T02:25:15.183" v="57" actId="478"/>
          <ac:picMkLst>
            <pc:docMk/>
            <pc:sldMk cId="659903972" sldId="259"/>
            <ac:picMk id="9" creationId="{2325CD62-B200-44AB-A9C2-73A4F191F47F}"/>
          </ac:picMkLst>
        </pc:picChg>
        <pc:picChg chg="add mod ord">
          <ac:chgData name="Kang Bong Ju" userId="407c0dac61362852" providerId="LiveId" clId="{2934233E-AA0A-4805-B4EB-F5E6E86A66AC}" dt="2019-08-26T06:04:53.532" v="91" actId="167"/>
          <ac:picMkLst>
            <pc:docMk/>
            <pc:sldMk cId="659903972" sldId="259"/>
            <ac:picMk id="11" creationId="{40D1C82F-26BA-434F-8F06-41697D0876A8}"/>
          </ac:picMkLst>
        </pc:picChg>
        <pc:picChg chg="del">
          <ac:chgData name="Kang Bong Ju" userId="407c0dac61362852" providerId="LiveId" clId="{2934233E-AA0A-4805-B4EB-F5E6E86A66AC}" dt="2019-08-26T02:21:24.521" v="1" actId="478"/>
          <ac:picMkLst>
            <pc:docMk/>
            <pc:sldMk cId="659903972" sldId="259"/>
            <ac:picMk id="1025" creationId="{57CD619E-8C9A-4B93-8003-5A31446D557C}"/>
          </ac:picMkLst>
        </pc:picChg>
      </pc:sldChg>
      <pc:sldChg chg="addSp delSp modSp add del ord">
        <pc:chgData name="Kang Bong Ju" userId="407c0dac61362852" providerId="LiveId" clId="{2934233E-AA0A-4805-B4EB-F5E6E86A66AC}" dt="2019-08-26T06:12:12.258" v="142" actId="2696"/>
        <pc:sldMkLst>
          <pc:docMk/>
          <pc:sldMk cId="2344689125" sldId="260"/>
        </pc:sldMkLst>
        <pc:spChg chg="add mod">
          <ac:chgData name="Kang Bong Ju" userId="407c0dac61362852" providerId="LiveId" clId="{2934233E-AA0A-4805-B4EB-F5E6E86A66AC}" dt="2019-08-26T02:23:57.835" v="42" actId="1076"/>
          <ac:spMkLst>
            <pc:docMk/>
            <pc:sldMk cId="2344689125" sldId="260"/>
            <ac:spMk id="4" creationId="{30C0EB77-474A-4BFB-8668-9D43958C633B}"/>
          </ac:spMkLst>
        </pc:spChg>
        <pc:picChg chg="mod">
          <ac:chgData name="Kang Bong Ju" userId="407c0dac61362852" providerId="LiveId" clId="{2934233E-AA0A-4805-B4EB-F5E6E86A66AC}" dt="2019-08-26T02:25:29.394" v="74" actId="1038"/>
          <ac:picMkLst>
            <pc:docMk/>
            <pc:sldMk cId="2344689125" sldId="260"/>
            <ac:picMk id="7" creationId="{3E3D7759-3460-4A33-8C7E-3CA06FB358A0}"/>
          </ac:picMkLst>
        </pc:picChg>
        <pc:picChg chg="del">
          <ac:chgData name="Kang Bong Ju" userId="407c0dac61362852" providerId="LiveId" clId="{2934233E-AA0A-4805-B4EB-F5E6E86A66AC}" dt="2019-08-26T02:25:21.432" v="60" actId="478"/>
          <ac:picMkLst>
            <pc:docMk/>
            <pc:sldMk cId="2344689125" sldId="260"/>
            <ac:picMk id="9" creationId="{2325CD62-B200-44AB-A9C2-73A4F191F47F}"/>
          </ac:picMkLst>
        </pc:picChg>
      </pc:sldChg>
      <pc:sldChg chg="delSp modSp add">
        <pc:chgData name="Kang Bong Ju" userId="407c0dac61362852" providerId="LiveId" clId="{2934233E-AA0A-4805-B4EB-F5E6E86A66AC}" dt="2019-08-26T06:06:37.244" v="103" actId="12789"/>
        <pc:sldMkLst>
          <pc:docMk/>
          <pc:sldMk cId="3476351328" sldId="261"/>
        </pc:sldMkLst>
        <pc:spChg chg="mod">
          <ac:chgData name="Kang Bong Ju" userId="407c0dac61362852" providerId="LiveId" clId="{2934233E-AA0A-4805-B4EB-F5E6E86A66AC}" dt="2019-08-26T06:06:37.244" v="103" actId="12789"/>
          <ac:spMkLst>
            <pc:docMk/>
            <pc:sldMk cId="3476351328" sldId="261"/>
            <ac:spMk id="8" creationId="{527C449A-00DC-41DD-B5D2-2BB1C1D9A556}"/>
          </ac:spMkLst>
        </pc:spChg>
        <pc:picChg chg="del">
          <ac:chgData name="Kang Bong Ju" userId="407c0dac61362852" providerId="LiveId" clId="{2934233E-AA0A-4805-B4EB-F5E6E86A66AC}" dt="2019-08-26T06:05:02.926" v="93" actId="478"/>
          <ac:picMkLst>
            <pc:docMk/>
            <pc:sldMk cId="3476351328" sldId="261"/>
            <ac:picMk id="11" creationId="{40D1C82F-26BA-434F-8F06-41697D0876A8}"/>
          </ac:picMkLst>
        </pc:picChg>
      </pc:sldChg>
      <pc:sldChg chg="addSp modSp add">
        <pc:chgData name="Kang Bong Ju" userId="407c0dac61362852" providerId="LiveId" clId="{2934233E-AA0A-4805-B4EB-F5E6E86A66AC}" dt="2019-08-26T06:09:33.870" v="132" actId="1076"/>
        <pc:sldMkLst>
          <pc:docMk/>
          <pc:sldMk cId="3058515917" sldId="262"/>
        </pc:sldMkLst>
        <pc:spChg chg="mod">
          <ac:chgData name="Kang Bong Ju" userId="407c0dac61362852" providerId="LiveId" clId="{2934233E-AA0A-4805-B4EB-F5E6E86A66AC}" dt="2019-08-26T06:07:27.628" v="129" actId="20577"/>
          <ac:spMkLst>
            <pc:docMk/>
            <pc:sldMk cId="3058515917" sldId="262"/>
            <ac:spMk id="4" creationId="{C4BC0D09-7A7C-4F96-B998-46E910E40078}"/>
          </ac:spMkLst>
        </pc:spChg>
        <pc:picChg chg="add mod">
          <ac:chgData name="Kang Bong Ju" userId="407c0dac61362852" providerId="LiveId" clId="{2934233E-AA0A-4805-B4EB-F5E6E86A66AC}" dt="2019-08-26T06:09:33.870" v="132" actId="1076"/>
          <ac:picMkLst>
            <pc:docMk/>
            <pc:sldMk cId="3058515917" sldId="262"/>
            <ac:picMk id="2050" creationId="{FB1C2FD4-A3E5-4184-A910-FECABDC0F807}"/>
          </ac:picMkLst>
        </pc:picChg>
      </pc:sldChg>
      <pc:sldChg chg="modSp add">
        <pc:chgData name="Kang Bong Ju" userId="407c0dac61362852" providerId="LiveId" clId="{2934233E-AA0A-4805-B4EB-F5E6E86A66AC}" dt="2019-08-26T06:10:07.510" v="140" actId="12789"/>
        <pc:sldMkLst>
          <pc:docMk/>
          <pc:sldMk cId="2177293019" sldId="263"/>
        </pc:sldMkLst>
        <pc:spChg chg="mod">
          <ac:chgData name="Kang Bong Ju" userId="407c0dac61362852" providerId="LiveId" clId="{2934233E-AA0A-4805-B4EB-F5E6E86A66AC}" dt="2019-08-26T06:10:07.510" v="140" actId="12789"/>
          <ac:spMkLst>
            <pc:docMk/>
            <pc:sldMk cId="2177293019" sldId="263"/>
            <ac:spMk id="8" creationId="{527C449A-00DC-41DD-B5D2-2BB1C1D9A556}"/>
          </ac:spMkLst>
        </pc:spChg>
      </pc:sldChg>
      <pc:sldChg chg="add del">
        <pc:chgData name="Kang Bong Ju" userId="407c0dac61362852" providerId="LiveId" clId="{2934233E-AA0A-4805-B4EB-F5E6E86A66AC}" dt="2019-09-03T01:26:49.752" v="208" actId="2696"/>
        <pc:sldMkLst>
          <pc:docMk/>
          <pc:sldMk cId="3832884879" sldId="264"/>
        </pc:sldMkLst>
      </pc:sldChg>
      <pc:sldChg chg="modSp add del">
        <pc:chgData name="Kang Bong Ju" userId="407c0dac61362852" providerId="LiveId" clId="{2934233E-AA0A-4805-B4EB-F5E6E86A66AC}" dt="2019-09-03T01:26:55.238" v="209" actId="2696"/>
        <pc:sldMkLst>
          <pc:docMk/>
          <pc:sldMk cId="973668956" sldId="265"/>
        </pc:sldMkLst>
        <pc:spChg chg="mod">
          <ac:chgData name="Kang Bong Ju" userId="407c0dac61362852" providerId="LiveId" clId="{2934233E-AA0A-4805-B4EB-F5E6E86A66AC}" dt="2019-08-26T06:37:04.538" v="184"/>
          <ac:spMkLst>
            <pc:docMk/>
            <pc:sldMk cId="973668956" sldId="265"/>
            <ac:spMk id="4" creationId="{C4BC0D09-7A7C-4F96-B998-46E910E40078}"/>
          </ac:spMkLst>
        </pc:spChg>
        <pc:picChg chg="mod">
          <ac:chgData name="Kang Bong Ju" userId="407c0dac61362852" providerId="LiveId" clId="{2934233E-AA0A-4805-B4EB-F5E6E86A66AC}" dt="2019-08-26T06:37:06.594" v="185" actId="1076"/>
          <ac:picMkLst>
            <pc:docMk/>
            <pc:sldMk cId="973668956" sldId="265"/>
            <ac:picMk id="6146" creationId="{1BF576B1-518B-46E7-83E8-E642936D8EEB}"/>
          </ac:picMkLst>
        </pc:picChg>
      </pc:sldChg>
      <pc:sldChg chg="add del">
        <pc:chgData name="Kang Bong Ju" userId="407c0dac61362852" providerId="LiveId" clId="{2934233E-AA0A-4805-B4EB-F5E6E86A66AC}" dt="2019-08-26T06:36:46.631" v="149"/>
        <pc:sldMkLst>
          <pc:docMk/>
          <pc:sldMk cId="2914750190" sldId="265"/>
        </pc:sldMkLst>
      </pc:sldChg>
      <pc:sldChg chg="addSp delSp modSp add del">
        <pc:chgData name="Kang Bong Ju" userId="407c0dac61362852" providerId="LiveId" clId="{2934233E-AA0A-4805-B4EB-F5E6E86A66AC}" dt="2019-09-03T01:26:55.244" v="210" actId="2696"/>
        <pc:sldMkLst>
          <pc:docMk/>
          <pc:sldMk cId="98230029" sldId="266"/>
        </pc:sldMkLst>
        <pc:spChg chg="del">
          <ac:chgData name="Kang Bong Ju" userId="407c0dac61362852" providerId="LiveId" clId="{2934233E-AA0A-4805-B4EB-F5E6E86A66AC}" dt="2019-08-26T06:48:05.509" v="187" actId="478"/>
          <ac:spMkLst>
            <pc:docMk/>
            <pc:sldMk cId="98230029" sldId="266"/>
            <ac:spMk id="8" creationId="{527C449A-00DC-41DD-B5D2-2BB1C1D9A556}"/>
          </ac:spMkLst>
        </pc:spChg>
        <pc:graphicFrameChg chg="add del">
          <ac:chgData name="Kang Bong Ju" userId="407c0dac61362852" providerId="LiveId" clId="{2934233E-AA0A-4805-B4EB-F5E6E86A66AC}" dt="2019-08-26T08:16:29.504" v="191"/>
          <ac:graphicFrameMkLst>
            <pc:docMk/>
            <pc:sldMk cId="98230029" sldId="266"/>
            <ac:graphicFrameMk id="4" creationId="{FF065733-B24C-41F9-921B-A3F6E5985AE7}"/>
          </ac:graphicFrameMkLst>
        </pc:graphicFrameChg>
        <pc:graphicFrameChg chg="add del mod modGraphic">
          <ac:chgData name="Kang Bong Ju" userId="407c0dac61362852" providerId="LiveId" clId="{2934233E-AA0A-4805-B4EB-F5E6E86A66AC}" dt="2019-08-27T00:17:12.689" v="207" actId="478"/>
          <ac:graphicFrameMkLst>
            <pc:docMk/>
            <pc:sldMk cId="98230029" sldId="266"/>
            <ac:graphicFrameMk id="7" creationId="{325CF9C1-9C0B-40C7-9186-58FECA318DB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901D6-3D18-4C39-9654-5AF552DDAED6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3DBB6-F377-4EE6-AE3F-0BC29973D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8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강봉주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선형통계분석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D0F-244B-4EA4-A612-4BF6F9C0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3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강봉주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선형통계분석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D0F-244B-4EA4-A612-4BF6F9C0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7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강봉주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선형통계분석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D0F-244B-4EA4-A612-4BF6F9C0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19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강봉주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선형통계분석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D0F-244B-4EA4-A612-4BF6F9C0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7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강봉주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선형통계분석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D0F-244B-4EA4-A612-4BF6F9C0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2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강봉주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선형통계분석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D0F-244B-4EA4-A612-4BF6F9C0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강봉주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선형통계분석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D0F-244B-4EA4-A612-4BF6F9C0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4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강봉주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선형통계분석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D0F-244B-4EA4-A612-4BF6F9C0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8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강봉주</a:t>
            </a:r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선형통계분석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D0F-244B-4EA4-A612-4BF6F9C076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62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강봉주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선형통계분석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D0F-244B-4EA4-A612-4BF6F9C0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3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강봉주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선형통계분석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D0F-244B-4EA4-A612-4BF6F9C0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5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강봉주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선형통계분석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8D0F-244B-4EA4-A612-4BF6F9C0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1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3F26-A77D-4526-80CE-5B7924A74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선형통계분석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17B270-838D-4653-986E-BA7661953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2019.09~2019.12</a:t>
            </a:r>
          </a:p>
          <a:p>
            <a:r>
              <a:rPr lang="ko-KR" altLang="en-US" dirty="0"/>
              <a:t>강봉주</a:t>
            </a:r>
            <a:endParaRPr lang="en-US" altLang="ko-KR" dirty="0"/>
          </a:p>
          <a:p>
            <a:r>
              <a:rPr lang="en-US" altLang="ko-KR" dirty="0"/>
              <a:t>bonjour.kang@gmail.com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4F8CE-FDB1-43BB-BDEF-19222836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강봉주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1E0D2-ACF2-44D5-95C1-7350E9B3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선형통계분석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FEAC1-6131-439B-B620-301686FC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D0F-244B-4EA4-A612-4BF6F9C076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1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BC0D09-7A7C-4F96-B998-46E910E40078}"/>
              </a:ext>
            </a:extLst>
          </p:cNvPr>
          <p:cNvSpPr/>
          <p:nvPr/>
        </p:nvSpPr>
        <p:spPr>
          <a:xfrm>
            <a:off x="0" y="2374641"/>
            <a:ext cx="9144000" cy="2108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tx1"/>
                </a:solidFill>
              </a:rPr>
              <a:t>R </a:t>
            </a:r>
            <a:r>
              <a:rPr lang="ko-KR" altLang="en-US" sz="4000" dirty="0">
                <a:solidFill>
                  <a:schemeClr val="tx1"/>
                </a:solidFill>
              </a:rPr>
              <a:t>설치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E2FD1-9EBE-4792-8797-13902AD5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강봉주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31C53-394E-46D9-AECE-E7133F07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선형통계분석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37C381-B0D5-48A5-AE6B-89FCF3F1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D0F-244B-4EA4-A612-4BF6F9C0769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146" name="Picture 2" descr="R">
            <a:extLst>
              <a:ext uri="{FF2B5EF4-FFF2-40B4-BE49-F238E27FC236}">
                <a16:creationId xmlns:a16="http://schemas.microsoft.com/office/drawing/2014/main" id="{1BF576B1-518B-46E7-83E8-E642936D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84" y="3006255"/>
            <a:ext cx="1090954" cy="8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5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A4E6D4-3611-4B24-94C9-0334B4F7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강봉주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6EAE6-48BD-4B45-8C21-E6EB5827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선형통계분석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0A2C2A-89ED-442D-B75E-6C934E04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D0F-244B-4EA4-A612-4BF6F9C0769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5C4B9B-B989-4A49-9E2A-17F2D5D8A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7C449A-00DC-41DD-B5D2-2BB1C1D9A556}"/>
              </a:ext>
            </a:extLst>
          </p:cNvPr>
          <p:cNvSpPr/>
          <p:nvPr/>
        </p:nvSpPr>
        <p:spPr>
          <a:xfrm>
            <a:off x="1924738" y="3136613"/>
            <a:ext cx="52945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https://cloud.r-project.org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635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BC0D09-7A7C-4F96-B998-46E910E40078}"/>
              </a:ext>
            </a:extLst>
          </p:cNvPr>
          <p:cNvSpPr/>
          <p:nvPr/>
        </p:nvSpPr>
        <p:spPr>
          <a:xfrm>
            <a:off x="0" y="2374641"/>
            <a:ext cx="9144000" cy="2108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R Studio </a:t>
            </a:r>
            <a:r>
              <a:rPr lang="ko-KR" altLang="en-US" sz="4000" dirty="0">
                <a:solidFill>
                  <a:schemeClr val="tx1"/>
                </a:solidFill>
              </a:rPr>
              <a:t>설치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E2FD1-9EBE-4792-8797-13902AD5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강봉주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31C53-394E-46D9-AECE-E7133F07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선형통계분석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37C381-B0D5-48A5-AE6B-89FCF3F1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D0F-244B-4EA4-A612-4BF6F9C0769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 descr="RStudio Logo">
            <a:extLst>
              <a:ext uri="{FF2B5EF4-FFF2-40B4-BE49-F238E27FC236}">
                <a16:creationId xmlns:a16="http://schemas.microsoft.com/office/drawing/2014/main" id="{FB1C2FD4-A3E5-4184-A910-FECABDC0F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41" y="3219450"/>
            <a:ext cx="11906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1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A4E6D4-3611-4B24-94C9-0334B4F7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강봉주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6EAE6-48BD-4B45-8C21-E6EB5827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선형통계분석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0A2C2A-89ED-442D-B75E-6C934E04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D0F-244B-4EA4-A612-4BF6F9C0769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5C4B9B-B989-4A49-9E2A-17F2D5D8A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7C449A-00DC-41DD-B5D2-2BB1C1D9A556}"/>
              </a:ext>
            </a:extLst>
          </p:cNvPr>
          <p:cNvSpPr/>
          <p:nvPr/>
        </p:nvSpPr>
        <p:spPr>
          <a:xfrm>
            <a:off x="611189" y="2890391"/>
            <a:ext cx="7921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https://www.rstudio.com/products/rstudio/download/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729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51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선형통계분석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선형통계분석</dc:title>
  <dc:creator>Kang Bong Ju</dc:creator>
  <cp:lastModifiedBy>Kang Bong Ju</cp:lastModifiedBy>
  <cp:revision>1</cp:revision>
  <dcterms:created xsi:type="dcterms:W3CDTF">2019-08-26T02:11:52Z</dcterms:created>
  <dcterms:modified xsi:type="dcterms:W3CDTF">2019-09-03T01:27:00Z</dcterms:modified>
</cp:coreProperties>
</file>