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2" r:id="rId3"/>
    <p:sldId id="269" r:id="rId4"/>
    <p:sldId id="258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69" d="100"/>
          <a:sy n="69" d="100"/>
        </p:scale>
        <p:origin x="11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3171" y="1349478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rgbClr val="FFFF00"/>
                </a:solidFill>
                <a:latin typeface="+mn-ea"/>
              </a:rPr>
              <a:t>2D Game Guide</a:t>
            </a:r>
            <a:endParaRPr lang="ko-KR" altLang="en-US" sz="4000" b="1" spc="3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3141" y="2473732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600" dirty="0">
                <a:solidFill>
                  <a:srgbClr val="FFFF00"/>
                </a:solidFill>
                <a:latin typeface="+mn-ea"/>
              </a:rPr>
              <a:t>2016184024</a:t>
            </a:r>
          </a:p>
          <a:p>
            <a:pPr algn="ctr"/>
            <a:r>
              <a:rPr lang="ko-KR" altLang="en-US" sz="2800" b="1" spc="600" dirty="0">
                <a:solidFill>
                  <a:srgbClr val="FFFF00"/>
                </a:solidFill>
                <a:latin typeface="+mn-ea"/>
              </a:rPr>
              <a:t>신봉섭</a:t>
            </a: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1" y="492949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+mj-ea"/>
                <a:ea typeface="+mj-ea"/>
              </a:rPr>
              <a:t>개발 진척도</a:t>
            </a:r>
            <a:endParaRPr lang="en-US" altLang="ko-KR" sz="32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endParaRPr lang="ko-KR" altLang="en-US" sz="32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132D7E9-1F1B-4FAD-B453-9385D3BC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72980"/>
              </p:ext>
            </p:extLst>
          </p:nvPr>
        </p:nvGraphicFramePr>
        <p:xfrm>
          <a:off x="611558" y="1396999"/>
          <a:ext cx="7920879" cy="493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10">
                  <a:extLst>
                    <a:ext uri="{9D8B030D-6E8A-4147-A177-3AD203B41FA5}">
                      <a16:colId xmlns:a16="http://schemas.microsoft.com/office/drawing/2014/main" val="1763918458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22511454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2818219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422644918"/>
                    </a:ext>
                  </a:extLst>
                </a:gridCol>
              </a:tblGrid>
              <a:tr h="447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실제 완료 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진척도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16510"/>
                  </a:ext>
                </a:extLst>
              </a:tr>
              <a:tr h="506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컨트롤러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상하좌우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(W A S D)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방향키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esc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퍼즈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공격키구현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80%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97482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아이템에 따라 공격력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공격속도 등이 달라짐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구현못함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9785"/>
                  </a:ext>
                </a:extLst>
              </a:tr>
              <a:tr h="56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동굴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(1-1 ~ 1-5[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보스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])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  스테이지 별로 몬스터 다양화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스테이지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645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맵을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돌아다니면서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캐릭터를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쫒아오면서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캐릭터한테서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도망다니는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캐릭터</a:t>
                      </a:r>
                      <a:endParaRPr lang="en-US" altLang="ko-KR" sz="1200" dirty="0">
                        <a:solidFill>
                          <a:srgbClr val="FFFF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추격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원거리 공격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80%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81946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게임 기능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피격 시 체력 감소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올라왔다 내려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왔다하는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가시가 존재하여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올라와있을때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데미지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전 스테이지로 돌아갈 수 있음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아이템으로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능력치상승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스테이지 이동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40%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9080"/>
                  </a:ext>
                </a:extLst>
              </a:tr>
              <a:tr h="4865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사운드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소리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),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배경음악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타격소리 등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종이상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구현못함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086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애니메이선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걷기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아이템획득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사망 모션 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8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종완료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40%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89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283" y="453193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+mj-ea"/>
                <a:ea typeface="+mj-ea"/>
              </a:rPr>
              <a:t>Git Hub </a:t>
            </a:r>
            <a:r>
              <a:rPr lang="ko-KR" altLang="en-US" sz="2400" b="1" dirty="0" err="1">
                <a:solidFill>
                  <a:srgbClr val="FFFF00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dirty="0">
                <a:solidFill>
                  <a:srgbClr val="FFFF00"/>
                </a:solidFill>
                <a:latin typeface="+mj-ea"/>
                <a:ea typeface="+mj-ea"/>
              </a:rPr>
              <a:t> 통계</a:t>
            </a:r>
            <a:endParaRPr lang="en-US" altLang="ko-KR" sz="2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4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94353-44B1-40DD-B196-2066471B5F0F}"/>
              </a:ext>
            </a:extLst>
          </p:cNvPr>
          <p:cNvSpPr txBox="1"/>
          <p:nvPr/>
        </p:nvSpPr>
        <p:spPr>
          <a:xfrm>
            <a:off x="395536" y="1363951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https://github.com/bong-seob-shin/16184024-2DGP-Project/graphs/commit-activity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CCBF3EE-24EC-4BB9-9AE5-F3CF9A66D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227365"/>
            <a:ext cx="7593188" cy="40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6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169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신 봉</cp:lastModifiedBy>
  <cp:revision>45</cp:revision>
  <dcterms:created xsi:type="dcterms:W3CDTF">2017-04-03T14:37:30Z</dcterms:created>
  <dcterms:modified xsi:type="dcterms:W3CDTF">2019-11-24T14:17:45Z</dcterms:modified>
</cp:coreProperties>
</file>