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9" r:id="rId2"/>
    <p:sldId id="262" r:id="rId3"/>
    <p:sldId id="269" r:id="rId4"/>
    <p:sldId id="258" r:id="rId5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6"/>
      <p:bold r:id="rId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07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5" autoAdjust="0"/>
    <p:restoredTop sz="94767" autoAdjust="0"/>
  </p:normalViewPr>
  <p:slideViewPr>
    <p:cSldViewPr>
      <p:cViewPr varScale="1">
        <p:scale>
          <a:sx n="58" d="100"/>
          <a:sy n="58" d="100"/>
        </p:scale>
        <p:origin x="78" y="1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27536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1107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71621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79629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90471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50723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618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92504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26283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50989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89430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816C7-09E3-4A57-AA9F-FA04842C8282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442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93171" y="1349478"/>
            <a:ext cx="45576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300" dirty="0">
                <a:solidFill>
                  <a:srgbClr val="FFFF00"/>
                </a:solidFill>
                <a:latin typeface="+mn-ea"/>
              </a:rPr>
              <a:t>2D Game Guide</a:t>
            </a:r>
            <a:endParaRPr lang="ko-KR" altLang="en-US" sz="4000" b="1" spc="300" dirty="0">
              <a:solidFill>
                <a:srgbClr val="FFFF00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2113520" y="2348880"/>
            <a:ext cx="4916961" cy="0"/>
          </a:xfrm>
          <a:prstGeom prst="line">
            <a:avLst/>
          </a:prstGeom>
          <a:ln w="63500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03141" y="2473732"/>
            <a:ext cx="30380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600" dirty="0">
                <a:solidFill>
                  <a:srgbClr val="FFFF00"/>
                </a:solidFill>
                <a:latin typeface="+mn-ea"/>
              </a:rPr>
              <a:t>2016184024</a:t>
            </a:r>
          </a:p>
          <a:p>
            <a:pPr algn="ctr"/>
            <a:r>
              <a:rPr lang="ko-KR" altLang="en-US" sz="2800" b="1" spc="600" dirty="0">
                <a:solidFill>
                  <a:srgbClr val="FFFF00"/>
                </a:solidFill>
                <a:latin typeface="+mn-ea"/>
              </a:rPr>
              <a:t>신봉섭</a:t>
            </a:r>
          </a:p>
        </p:txBody>
      </p:sp>
    </p:spTree>
    <p:extLst>
      <p:ext uri="{BB962C8B-B14F-4D97-AF65-F5344CB8AC3E}">
        <p14:creationId xmlns:p14="http://schemas.microsoft.com/office/powerpoint/2010/main" val="350128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xit" presetSubtype="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0051" y="492949"/>
            <a:ext cx="23807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FFFF00"/>
                </a:solidFill>
                <a:latin typeface="+mj-ea"/>
                <a:ea typeface="+mj-ea"/>
              </a:rPr>
              <a:t>개발 진척도</a:t>
            </a:r>
            <a:endParaRPr lang="en-US" altLang="ko-KR" sz="3200" b="1" dirty="0">
              <a:solidFill>
                <a:srgbClr val="FFFF00"/>
              </a:solidFill>
              <a:latin typeface="+mj-ea"/>
              <a:ea typeface="+mj-ea"/>
            </a:endParaRPr>
          </a:p>
          <a:p>
            <a:pPr algn="ctr"/>
            <a:endParaRPr lang="ko-KR" altLang="en-US" sz="3200" b="1" dirty="0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3701" y="458669"/>
            <a:ext cx="11323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FFFF00"/>
                </a:solidFill>
                <a:latin typeface="+mj-ea"/>
                <a:ea typeface="+mj-ea"/>
              </a:rPr>
              <a:t>2</a:t>
            </a:r>
          </a:p>
          <a:p>
            <a:pPr algn="ctr"/>
            <a:r>
              <a:rPr lang="en-US" altLang="ko-KR" sz="2000" b="1" dirty="0">
                <a:solidFill>
                  <a:srgbClr val="FFFF00"/>
                </a:solidFill>
                <a:latin typeface="+mj-ea"/>
                <a:ea typeface="+mj-ea"/>
              </a:rPr>
              <a:t>ROUND</a:t>
            </a:r>
            <a:endParaRPr lang="ko-KR" altLang="en-US" sz="2000" b="1" dirty="0">
              <a:solidFill>
                <a:srgbClr val="FFFF00"/>
              </a:solidFill>
              <a:latin typeface="+mj-ea"/>
              <a:ea typeface="+mj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20689"/>
            <a:ext cx="360039" cy="36003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325" y="620689"/>
            <a:ext cx="360039" cy="36003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458" y="620689"/>
            <a:ext cx="360039" cy="36003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591" y="620689"/>
            <a:ext cx="360039" cy="36003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725" y="620689"/>
            <a:ext cx="360039" cy="36003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324" y="620689"/>
            <a:ext cx="360039" cy="360039"/>
          </a:xfrm>
          <a:prstGeom prst="rect">
            <a:avLst/>
          </a:prstGeom>
        </p:spPr>
      </p:pic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7132D7E9-1F1B-4FAD-B453-9385D3BCA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108060"/>
              </p:ext>
            </p:extLst>
          </p:nvPr>
        </p:nvGraphicFramePr>
        <p:xfrm>
          <a:off x="611558" y="1396999"/>
          <a:ext cx="7920879" cy="5150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10">
                  <a:extLst>
                    <a:ext uri="{9D8B030D-6E8A-4147-A177-3AD203B41FA5}">
                      <a16:colId xmlns:a16="http://schemas.microsoft.com/office/drawing/2014/main" val="1763918458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122511454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4272818219"/>
                    </a:ext>
                  </a:extLst>
                </a:gridCol>
                <a:gridCol w="1008109">
                  <a:extLst>
                    <a:ext uri="{9D8B030D-6E8A-4147-A177-3AD203B41FA5}">
                      <a16:colId xmlns:a16="http://schemas.microsoft.com/office/drawing/2014/main" val="422644918"/>
                    </a:ext>
                  </a:extLst>
                </a:gridCol>
              </a:tblGrid>
              <a:tr h="4478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내용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범위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실제 완료 범위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진척도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216510"/>
                  </a:ext>
                </a:extLst>
              </a:tr>
              <a:tr h="5063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컨트롤러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상하좌우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(W A S D)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 이동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방향키 공격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, esc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시 </a:t>
                      </a:r>
                      <a:r>
                        <a:rPr lang="ko-KR" altLang="en-US" sz="1200" dirty="0" err="1">
                          <a:solidFill>
                            <a:srgbClr val="FFFF00"/>
                          </a:solidFill>
                        </a:rPr>
                        <a:t>퍼즈</a:t>
                      </a:r>
                      <a:endParaRPr lang="ko-KR" altLang="en-US" sz="12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이동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ko-KR" altLang="en-US" sz="1200" dirty="0" err="1">
                          <a:solidFill>
                            <a:srgbClr val="FFFF00"/>
                          </a:solidFill>
                        </a:rPr>
                        <a:t>공격키구현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ko-KR" altLang="en-US" sz="1200" dirty="0" err="1">
                          <a:solidFill>
                            <a:srgbClr val="FFFF00"/>
                          </a:solidFill>
                        </a:rPr>
                        <a:t>퍼즈키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 구현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100%</a:t>
                      </a:r>
                      <a:endParaRPr lang="ko-KR" altLang="en-US" sz="12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597482"/>
                  </a:ext>
                </a:extLst>
              </a:tr>
              <a:tr h="7314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아이템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아이템에 따라 공격력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체력 등이 달라짐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공격력 체력 아이템 구현완료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100%</a:t>
                      </a:r>
                      <a:endParaRPr lang="ko-KR" altLang="en-US" sz="12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09785"/>
                  </a:ext>
                </a:extLst>
              </a:tr>
              <a:tr h="5652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맵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동굴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(1-1 ~ 1-5[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보스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])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까지   스테이지 별로 몬스터 다양화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스테이지 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5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까지 구현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100%</a:t>
                      </a:r>
                      <a:endParaRPr lang="ko-KR" altLang="en-US" sz="12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524645"/>
                  </a:ext>
                </a:extLst>
              </a:tr>
              <a:tr h="7314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300000"/>
                        </a:lnSpc>
                      </a:pP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적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>
                          <a:solidFill>
                            <a:srgbClr val="FFFF00"/>
                          </a:solidFill>
                        </a:rPr>
                        <a:t>맵을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 돌아다니면서 공격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캐릭터를 </a:t>
                      </a:r>
                      <a:r>
                        <a:rPr lang="ko-KR" altLang="en-US" sz="1200" dirty="0" err="1">
                          <a:solidFill>
                            <a:srgbClr val="FFFF00"/>
                          </a:solidFill>
                        </a:rPr>
                        <a:t>쫒아오면서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 공격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캐릭터한테서 </a:t>
                      </a:r>
                      <a:r>
                        <a:rPr lang="ko-KR" altLang="en-US" sz="1200" dirty="0" err="1">
                          <a:solidFill>
                            <a:srgbClr val="FFFF00"/>
                          </a:solidFill>
                        </a:rPr>
                        <a:t>도망다니는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 캐릭터</a:t>
                      </a:r>
                      <a:endParaRPr lang="en-US" altLang="ko-KR" sz="1200" dirty="0">
                        <a:solidFill>
                          <a:srgbClr val="FFFF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방황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추격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원거리 공격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도망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보스 구현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100%</a:t>
                      </a:r>
                      <a:endParaRPr lang="ko-KR" altLang="en-US" sz="12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481946"/>
                  </a:ext>
                </a:extLst>
              </a:tr>
              <a:tr h="7314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300000"/>
                        </a:lnSpc>
                      </a:pP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게임 기능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피격 시 체력 감소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올라왔다 내려 </a:t>
                      </a:r>
                      <a:r>
                        <a:rPr lang="ko-KR" altLang="en-US" sz="1200" dirty="0" err="1">
                          <a:solidFill>
                            <a:srgbClr val="FFFF00"/>
                          </a:solidFill>
                        </a:rPr>
                        <a:t>왔다하는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 가시가 존재하여 </a:t>
                      </a:r>
                      <a:r>
                        <a:rPr lang="ko-KR" altLang="en-US" sz="1200" dirty="0" err="1">
                          <a:solidFill>
                            <a:srgbClr val="FFFF00"/>
                          </a:solidFill>
                        </a:rPr>
                        <a:t>올라와있을때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 데미지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문으로  스테이지로 이동할 수 있음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아이템으로 </a:t>
                      </a:r>
                      <a:r>
                        <a:rPr lang="ko-KR" altLang="en-US" sz="1200" dirty="0" err="1">
                          <a:solidFill>
                            <a:srgbClr val="FFFF00"/>
                          </a:solidFill>
                        </a:rPr>
                        <a:t>능력치상승</a:t>
                      </a:r>
                      <a:endParaRPr lang="ko-KR" altLang="en-US" sz="12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문으로 스테이지 이동 구현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가시구현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아이템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100%</a:t>
                      </a:r>
                      <a:endParaRPr lang="ko-KR" altLang="en-US" sz="12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679080"/>
                  </a:ext>
                </a:extLst>
              </a:tr>
              <a:tr h="4865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사운드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소리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적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캐릭터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), 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배경음악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타격소리 등 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5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종이상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음악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, </a:t>
                      </a:r>
                      <a:r>
                        <a:rPr lang="ko-KR" altLang="en-US" sz="1200" dirty="0" err="1">
                          <a:solidFill>
                            <a:srgbClr val="FFFF00"/>
                          </a:solidFill>
                        </a:rPr>
                        <a:t>효과음등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16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종 구현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100%</a:t>
                      </a:r>
                      <a:endParaRPr lang="ko-KR" altLang="en-US" sz="12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910861"/>
                  </a:ext>
                </a:extLst>
              </a:tr>
              <a:tr h="3994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>
                          <a:solidFill>
                            <a:srgbClr val="FFFF00"/>
                          </a:solidFill>
                        </a:rPr>
                        <a:t>애니메이선</a:t>
                      </a:r>
                      <a:endParaRPr lang="ko-KR" altLang="en-US" sz="12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공격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걷기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아이템획득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사망 모션 등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전부완료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100%</a:t>
                      </a:r>
                      <a:endParaRPr lang="ko-KR" altLang="en-US" sz="12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17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308918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9283" y="453193"/>
            <a:ext cx="2786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FF00"/>
                </a:solidFill>
                <a:latin typeface="+mj-ea"/>
                <a:ea typeface="+mj-ea"/>
              </a:rPr>
              <a:t>Git Hub </a:t>
            </a:r>
            <a:r>
              <a:rPr lang="ko-KR" altLang="en-US" sz="2400" b="1" dirty="0" err="1">
                <a:solidFill>
                  <a:srgbClr val="FFFF00"/>
                </a:solidFill>
                <a:latin typeface="+mj-ea"/>
                <a:ea typeface="+mj-ea"/>
              </a:rPr>
              <a:t>커밋</a:t>
            </a:r>
            <a:r>
              <a:rPr lang="ko-KR" altLang="en-US" sz="2400" b="1" dirty="0">
                <a:solidFill>
                  <a:srgbClr val="FFFF00"/>
                </a:solidFill>
                <a:latin typeface="+mj-ea"/>
                <a:ea typeface="+mj-ea"/>
              </a:rPr>
              <a:t> 통계</a:t>
            </a:r>
            <a:endParaRPr lang="en-US" altLang="ko-KR" sz="2400" b="1" dirty="0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3701" y="458669"/>
            <a:ext cx="11323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FFFF00"/>
                </a:solidFill>
                <a:latin typeface="+mj-ea"/>
                <a:ea typeface="+mj-ea"/>
              </a:rPr>
              <a:t>4</a:t>
            </a:r>
          </a:p>
          <a:p>
            <a:pPr algn="ctr"/>
            <a:r>
              <a:rPr lang="en-US" altLang="ko-KR" sz="2000" b="1" dirty="0">
                <a:solidFill>
                  <a:srgbClr val="FFFF00"/>
                </a:solidFill>
                <a:latin typeface="+mj-ea"/>
                <a:ea typeface="+mj-ea"/>
              </a:rPr>
              <a:t>ROUND</a:t>
            </a:r>
            <a:endParaRPr lang="ko-KR" altLang="en-US" sz="2000" b="1" dirty="0">
              <a:solidFill>
                <a:srgbClr val="FFFF00"/>
              </a:solidFill>
              <a:latin typeface="+mj-ea"/>
              <a:ea typeface="+mj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20689"/>
            <a:ext cx="360039" cy="36003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325" y="620689"/>
            <a:ext cx="360039" cy="36003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458" y="620689"/>
            <a:ext cx="360039" cy="36003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591" y="620689"/>
            <a:ext cx="360039" cy="36003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725" y="620689"/>
            <a:ext cx="360039" cy="36003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324" y="620689"/>
            <a:ext cx="360039" cy="36003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296" y="620689"/>
            <a:ext cx="360039" cy="36003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591" y="620689"/>
            <a:ext cx="360039" cy="360039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18821AC-D700-44F5-95DF-E742AA6B26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97" y="1393183"/>
            <a:ext cx="7692767" cy="1425457"/>
          </a:xfrm>
          <a:prstGeom prst="rect">
            <a:avLst/>
          </a:prstGeom>
        </p:spPr>
      </p:pic>
      <p:graphicFrame>
        <p:nvGraphicFramePr>
          <p:cNvPr id="19" name="표 19">
            <a:extLst>
              <a:ext uri="{FF2B5EF4-FFF2-40B4-BE49-F238E27FC236}">
                <a16:creationId xmlns:a16="http://schemas.microsoft.com/office/drawing/2014/main" id="{41A946DB-9F91-45AE-9392-7483CBC86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006797"/>
              </p:ext>
            </p:extLst>
          </p:nvPr>
        </p:nvGraphicFramePr>
        <p:xfrm>
          <a:off x="614777" y="2884511"/>
          <a:ext cx="7900856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0428">
                  <a:extLst>
                    <a:ext uri="{9D8B030D-6E8A-4147-A177-3AD203B41FA5}">
                      <a16:colId xmlns:a16="http://schemas.microsoft.com/office/drawing/2014/main" val="2477218245"/>
                    </a:ext>
                  </a:extLst>
                </a:gridCol>
                <a:gridCol w="3950428">
                  <a:extLst>
                    <a:ext uri="{9D8B030D-6E8A-4147-A177-3AD203B41FA5}">
                      <a16:colId xmlns:a16="http://schemas.microsoft.com/office/drawing/2014/main" val="3115693741"/>
                    </a:ext>
                  </a:extLst>
                </a:gridCol>
              </a:tblGrid>
              <a:tr h="1482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커밋횟수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097444"/>
                  </a:ext>
                </a:extLst>
              </a:tr>
              <a:tr h="3008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~Week of Oct 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66047"/>
                  </a:ext>
                </a:extLst>
              </a:tr>
              <a:tr h="3008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Week of Oct 13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976320"/>
                  </a:ext>
                </a:extLst>
              </a:tr>
              <a:tr h="3008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Week of Oct 20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091251"/>
                  </a:ext>
                </a:extLst>
              </a:tr>
              <a:tr h="3008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Week of Oct 27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353305"/>
                  </a:ext>
                </a:extLst>
              </a:tr>
              <a:tr h="3008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Week of Nov 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085717"/>
                  </a:ext>
                </a:extLst>
              </a:tr>
              <a:tr h="3008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Week of Nov 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6349"/>
                  </a:ext>
                </a:extLst>
              </a:tr>
              <a:tr h="3008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Week of Nov 17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248354"/>
                  </a:ext>
                </a:extLst>
              </a:tr>
              <a:tr h="3008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Week of Nov 24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92206"/>
                  </a:ext>
                </a:extLst>
              </a:tr>
              <a:tr h="3008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Week of Dec 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295275"/>
                  </a:ext>
                </a:extLst>
              </a:tr>
              <a:tr h="3008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Week of Nov 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892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8767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3" name="AutoShape 6" descr="BsnSCB: Pacman, by Jacquelynn Nol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+mn-ea"/>
            </a:endParaRPr>
          </a:p>
        </p:txBody>
      </p:sp>
      <p:sp>
        <p:nvSpPr>
          <p:cNvPr id="4" name="AutoShape 8" descr="BsnSCB: Pacman, by Jacquelynn Nold"/>
          <p:cNvSpPr>
            <a:spLocks noChangeAspect="1" noChangeArrowheads="1"/>
          </p:cNvSpPr>
          <p:nvPr/>
        </p:nvSpPr>
        <p:spPr bwMode="auto">
          <a:xfrm>
            <a:off x="2286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79" y="2708672"/>
            <a:ext cx="7882642" cy="279581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724" y="1705258"/>
            <a:ext cx="4968552" cy="85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45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/>
      </p:transition>
    </mc:Choice>
    <mc:Fallback xmlns="">
      <p:transition spd="slow">
        <p:split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2018</TotalTime>
  <Words>224</Words>
  <Application>Microsoft Office PowerPoint</Application>
  <PresentationFormat>화면 슬라이드 쇼(4:3)</PresentationFormat>
  <Paragraphs>63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tombang</dc:creator>
  <cp:lastModifiedBy>신 봉</cp:lastModifiedBy>
  <cp:revision>48</cp:revision>
  <dcterms:created xsi:type="dcterms:W3CDTF">2017-04-03T14:37:30Z</dcterms:created>
  <dcterms:modified xsi:type="dcterms:W3CDTF">2019-12-12T07:42:39Z</dcterms:modified>
</cp:coreProperties>
</file>