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9" r:id="rId4"/>
    <p:sldId id="25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69" d="100"/>
          <a:sy n="69" d="100"/>
        </p:scale>
        <p:origin x="11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3171" y="13494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rgbClr val="FFFF00"/>
                </a:solidFill>
                <a:latin typeface="+mn-ea"/>
              </a:rPr>
              <a:t>2D Game Guide</a:t>
            </a:r>
            <a:endParaRPr lang="ko-KR" altLang="en-US" sz="4000" b="1" spc="3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3141" y="2473732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+mn-ea"/>
              </a:rPr>
              <a:t>2016184024</a:t>
            </a:r>
          </a:p>
          <a:p>
            <a:pPr algn="ctr"/>
            <a:r>
              <a:rPr lang="ko-KR" altLang="en-US" sz="2800" b="1" spc="600" dirty="0">
                <a:solidFill>
                  <a:srgbClr val="FFFF00"/>
                </a:solidFill>
                <a:latin typeface="+mn-ea"/>
              </a:rPr>
              <a:t>신봉섭</a:t>
            </a: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1" y="492949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+mj-ea"/>
                <a:ea typeface="+mj-ea"/>
              </a:rPr>
              <a:t>개발 진척도</a:t>
            </a:r>
            <a:endParaRPr lang="en-US" altLang="ko-KR" sz="32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endParaRPr lang="ko-KR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132D7E9-1F1B-4FAD-B453-9385D3B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08060"/>
              </p:ext>
            </p:extLst>
          </p:nvPr>
        </p:nvGraphicFramePr>
        <p:xfrm>
          <a:off x="611558" y="1396999"/>
          <a:ext cx="7920879" cy="515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>
                  <a:extLst>
                    <a:ext uri="{9D8B030D-6E8A-4147-A177-3AD203B41FA5}">
                      <a16:colId xmlns:a16="http://schemas.microsoft.com/office/drawing/2014/main" val="176391845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225114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2818219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422644918"/>
                    </a:ext>
                  </a:extLst>
                </a:gridCol>
              </a:tblGrid>
              <a:tr h="447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실제 완료 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진척도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16510"/>
                  </a:ext>
                </a:extLst>
              </a:tr>
              <a:tr h="506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컨트롤러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상하좌우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(W A S D)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방향키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esc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공격키구현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퍼즈키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97482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아이템에 따라 공격력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체력 등이 달라짐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공격력 체력 아이템 구현완료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9785"/>
                  </a:ext>
                </a:extLst>
              </a:tr>
              <a:tr h="56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동굴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(1-1 ~ 1-5[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])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  스테이지 별로 몬스터 다양화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스테이지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645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맵을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돌아다니면서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캐릭터를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쫒아오면서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캐릭터한테서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도망다니는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캐릭터</a:t>
                      </a:r>
                      <a:endParaRPr lang="en-US" altLang="ko-KR" sz="1200" dirty="0">
                        <a:solidFill>
                          <a:srgbClr val="FFFF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추격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원거리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도망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81946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피격 시 체력 감소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올라왔다 내려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왔다하는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가시가 존재하여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올라와있을때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데미지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 스테이지로 이동할 수 있음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아이템으로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능력치상승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스테이지 이동 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가시구현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9080"/>
                  </a:ext>
                </a:extLst>
              </a:tr>
              <a:tr h="486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소리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배경음악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타격소리 등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종이상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효과음등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16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086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애니메이선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걷기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아이템획득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사망 모션 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전부완료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83" y="4531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+mj-ea"/>
                <a:ea typeface="+mj-ea"/>
              </a:rPr>
              <a:t>Git Hub </a:t>
            </a:r>
            <a:r>
              <a:rPr lang="ko-KR" altLang="en-US" sz="2400" b="1" dirty="0" err="1">
                <a:solidFill>
                  <a:srgbClr val="FFFF00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통계</a:t>
            </a:r>
            <a:endParaRPr lang="en-US" altLang="ko-KR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18821AC-D700-44F5-95DF-E742AA6B2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7" y="1393183"/>
            <a:ext cx="7692767" cy="1425457"/>
          </a:xfrm>
          <a:prstGeom prst="rect">
            <a:avLst/>
          </a:prstGeom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41A946DB-9F91-45AE-9392-7483CBC86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6801"/>
              </p:ext>
            </p:extLst>
          </p:nvPr>
        </p:nvGraphicFramePr>
        <p:xfrm>
          <a:off x="614777" y="2884511"/>
          <a:ext cx="79008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428">
                  <a:extLst>
                    <a:ext uri="{9D8B030D-6E8A-4147-A177-3AD203B41FA5}">
                      <a16:colId xmlns:a16="http://schemas.microsoft.com/office/drawing/2014/main" val="2477218245"/>
                    </a:ext>
                  </a:extLst>
                </a:gridCol>
                <a:gridCol w="3950428">
                  <a:extLst>
                    <a:ext uri="{9D8B030D-6E8A-4147-A177-3AD203B41FA5}">
                      <a16:colId xmlns:a16="http://schemas.microsoft.com/office/drawing/2014/main" val="3115693741"/>
                    </a:ext>
                  </a:extLst>
                </a:gridCol>
              </a:tblGrid>
              <a:tr h="1482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커밋횟수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56</a:t>
                      </a:r>
                      <a:r>
                        <a:rPr lang="ko-KR" altLang="en-US" sz="1400" dirty="0"/>
                        <a:t>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7444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~Week of Oct 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6047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76320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20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91251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Oct 27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53305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85717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6349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48354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2206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Dec 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5275"/>
                  </a:ext>
                </a:extLst>
              </a:tr>
              <a:tr h="300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Week of Nov 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9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7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229</Words>
  <Application>Microsoft Office PowerPoint</Application>
  <PresentationFormat>화면 슬라이드 쇼(4:3)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신 봉</cp:lastModifiedBy>
  <cp:revision>49</cp:revision>
  <dcterms:created xsi:type="dcterms:W3CDTF">2017-04-03T14:37:30Z</dcterms:created>
  <dcterms:modified xsi:type="dcterms:W3CDTF">2019-12-12T11:30:01Z</dcterms:modified>
</cp:coreProperties>
</file>