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8" r:id="rId3"/>
    <p:sldId id="262" r:id="rId4"/>
    <p:sldId id="266" r:id="rId5"/>
    <p:sldId id="269" r:id="rId6"/>
    <p:sldId id="258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767" autoAdjust="0"/>
  </p:normalViewPr>
  <p:slideViewPr>
    <p:cSldViewPr>
      <p:cViewPr varScale="1">
        <p:scale>
          <a:sx n="76" d="100"/>
          <a:sy n="76" d="100"/>
        </p:scale>
        <p:origin x="16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536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10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62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9629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0471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072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1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25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628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098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9430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16C7-09E3-4A57-AA9F-FA04842C8282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93171" y="1349478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rgbClr val="FFFF00"/>
                </a:solidFill>
                <a:latin typeface="+mn-ea"/>
              </a:rPr>
              <a:t>2D Game Guide</a:t>
            </a:r>
            <a:endParaRPr lang="ko-KR" altLang="en-US" sz="4000" b="1" spc="3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13520" y="2348880"/>
            <a:ext cx="4916961" cy="0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3141" y="2473732"/>
            <a:ext cx="303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600" dirty="0">
                <a:solidFill>
                  <a:srgbClr val="FFFF00"/>
                </a:solidFill>
                <a:latin typeface="+mn-ea"/>
              </a:rPr>
              <a:t>2016184024</a:t>
            </a:r>
          </a:p>
          <a:p>
            <a:pPr algn="ctr"/>
            <a:r>
              <a:rPr lang="ko-KR" altLang="en-US" sz="2800" b="1" spc="600" dirty="0">
                <a:solidFill>
                  <a:srgbClr val="FFFF00"/>
                </a:solidFill>
                <a:latin typeface="+mn-ea"/>
              </a:rPr>
              <a:t>신봉섭</a:t>
            </a:r>
          </a:p>
        </p:txBody>
      </p:sp>
    </p:spTree>
    <p:extLst>
      <p:ext uri="{BB962C8B-B14F-4D97-AF65-F5344CB8AC3E}">
        <p14:creationId xmlns:p14="http://schemas.microsoft.com/office/powerpoint/2010/main" val="35012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xit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47841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FF00"/>
                </a:solidFill>
                <a:latin typeface="+mj-ea"/>
                <a:ea typeface="+mj-ea"/>
              </a:rPr>
              <a:t>게임 컨셉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3702" y="458669"/>
            <a:ext cx="11323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+mj-ea"/>
                <a:ea typeface="+mj-ea"/>
              </a:rPr>
              <a:t>1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+mj-ea"/>
                <a:ea typeface="+mj-ea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A06A10-F398-4918-9C42-B61B520B3A12}"/>
              </a:ext>
            </a:extLst>
          </p:cNvPr>
          <p:cNvSpPr txBox="1"/>
          <p:nvPr/>
        </p:nvSpPr>
        <p:spPr>
          <a:xfrm>
            <a:off x="539552" y="141277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FF00"/>
                </a:solidFill>
                <a:latin typeface="+mj-ea"/>
                <a:ea typeface="+mj-ea"/>
              </a:rPr>
              <a:t>게임 컨셉 </a:t>
            </a:r>
            <a:r>
              <a:rPr lang="en-US" altLang="ko-KR" sz="2400" dirty="0">
                <a:solidFill>
                  <a:srgbClr val="FFFF00"/>
                </a:solidFill>
                <a:latin typeface="+mj-ea"/>
                <a:ea typeface="+mj-ea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+mj-ea"/>
                <a:ea typeface="+mj-ea"/>
              </a:rPr>
              <a:t>쏘고 피하고 맞춰서 적을 쓰러뜨려라</a:t>
            </a:r>
            <a:endParaRPr lang="en-US" altLang="ko-KR" sz="24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AFF457-EC94-4926-941E-4D4D1AA19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6" y="2257768"/>
            <a:ext cx="5137704" cy="3979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6DDDB-1029-4785-BD4D-18C6B2F3740A}"/>
              </a:ext>
            </a:extLst>
          </p:cNvPr>
          <p:cNvSpPr txBox="1"/>
          <p:nvPr/>
        </p:nvSpPr>
        <p:spPr>
          <a:xfrm>
            <a:off x="5652120" y="2303160"/>
            <a:ext cx="2762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W A S D</a:t>
            </a:r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로 이동한후 방향키로 공격하는 방식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아이템에 따라서 달라지는 공격</a:t>
            </a:r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rgbClr val="FFFF00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+mj-ea"/>
                <a:ea typeface="+mj-ea"/>
              </a:rPr>
              <a:t>자유로운 스테이지 이동</a:t>
            </a:r>
          </a:p>
        </p:txBody>
      </p:sp>
    </p:spTree>
    <p:extLst>
      <p:ext uri="{BB962C8B-B14F-4D97-AF65-F5344CB8AC3E}">
        <p14:creationId xmlns:p14="http://schemas.microsoft.com/office/powerpoint/2010/main" val="37009329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236" y="49294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FF00"/>
                </a:solidFill>
                <a:latin typeface="+mj-ea"/>
                <a:ea typeface="+mj-ea"/>
              </a:rPr>
              <a:t>개발 범위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3701" y="458669"/>
            <a:ext cx="1132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+mj-ea"/>
                <a:ea typeface="+mj-ea"/>
              </a:rPr>
              <a:t>2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+mj-ea"/>
                <a:ea typeface="+mj-ea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132D7E9-1F1B-4FAD-B453-9385D3BCA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14306"/>
              </p:ext>
            </p:extLst>
          </p:nvPr>
        </p:nvGraphicFramePr>
        <p:xfrm>
          <a:off x="611558" y="1396999"/>
          <a:ext cx="7920879" cy="400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10">
                  <a:extLst>
                    <a:ext uri="{9D8B030D-6E8A-4147-A177-3AD203B41FA5}">
                      <a16:colId xmlns:a16="http://schemas.microsoft.com/office/drawing/2014/main" val="1763918458"/>
                    </a:ext>
                  </a:extLst>
                </a:gridCol>
                <a:gridCol w="6048669">
                  <a:extLst>
                    <a:ext uri="{9D8B030D-6E8A-4147-A177-3AD203B41FA5}">
                      <a16:colId xmlns:a16="http://schemas.microsoft.com/office/drawing/2014/main" val="1225114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/>
                        <a:t>범위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16510"/>
                  </a:ext>
                </a:extLst>
              </a:tr>
              <a:tr h="4188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컨트롤러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상하좌우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(W A S D)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이동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방향키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esc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퍼즈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97482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아이템에 따라 공격력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체력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공격속도 등이 달라짐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9785"/>
                  </a:ext>
                </a:extLst>
              </a:tr>
              <a:tr h="1641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맵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동굴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(1-1 ~ 1-5[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보스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])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까지   스테이지 별로 몬스터 다양화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645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적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맵을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돌아다니면서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캐릭터를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쫒아오면서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캐릭터한테서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도망다니는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캐릭터</a:t>
                      </a:r>
                      <a:endParaRPr lang="en-US" altLang="ko-KR" sz="1200" dirty="0">
                        <a:solidFill>
                          <a:srgbClr val="FFFF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481946"/>
                  </a:ext>
                </a:extLst>
              </a:tr>
              <a:tr h="6050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게임 기능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피격 시 체력 감소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올라왔다 내려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왔다하는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가시가 존재하여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올라와있을때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데미지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문으로 전 스테이지로 돌아갈 수 있음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아이템으로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능력치상승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9080"/>
                  </a:ext>
                </a:extLst>
              </a:tr>
              <a:tr h="402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사운드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소리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적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),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배경음악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타격소리 등 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종이상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086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애니메이선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걷기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아이템획득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사망 모션 등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0891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5335" y="453193"/>
            <a:ext cx="1874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FF00"/>
                </a:solidFill>
                <a:ea typeface="나눔고딕" panose="020D0604000000000000" pitchFamily="50" charset="-127"/>
              </a:rPr>
              <a:t>개발 일정</a:t>
            </a:r>
            <a:endParaRPr lang="en-US" altLang="ko-KR" sz="3200" b="1" dirty="0">
              <a:solidFill>
                <a:srgbClr val="FFFF00"/>
              </a:solidFill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701" y="458669"/>
            <a:ext cx="1132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ea typeface="나눔스퀘어" pitchFamily="50" charset="-127"/>
              </a:rPr>
              <a:t>3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ea typeface="나눔스퀘어" pitchFamily="50" charset="-127"/>
              </a:rPr>
              <a:t>ROUND</a:t>
            </a:r>
            <a:endParaRPr lang="ko-KR" altLang="en-US" sz="2000" b="1" dirty="0">
              <a:solidFill>
                <a:srgbClr val="FFFF00"/>
              </a:solidFill>
              <a:ea typeface="나눔스퀘어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96" y="620689"/>
            <a:ext cx="360039" cy="360039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4F985E5-CF4D-4B8E-8386-328D6969A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23282"/>
              </p:ext>
            </p:extLst>
          </p:nvPr>
        </p:nvGraphicFramePr>
        <p:xfrm>
          <a:off x="611560" y="1397003"/>
          <a:ext cx="7992888" cy="50591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42202638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169420415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3570314219"/>
                    </a:ext>
                  </a:extLst>
                </a:gridCol>
              </a:tblGrid>
              <a:tr h="2842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+mn-lt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+mn-lt"/>
                        </a:rPr>
                        <a:t>게임에 필요한 리소스 수집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90035"/>
                  </a:ext>
                </a:extLst>
              </a:tr>
              <a:tr h="284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+mn-lt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latin typeface="+mn-lt"/>
                        </a:rPr>
                        <a:t>(0%)</a:t>
                      </a:r>
                      <a:r>
                        <a:rPr lang="ko-KR" altLang="en-US" sz="1300" b="0" dirty="0">
                          <a:latin typeface="+mn-lt"/>
                        </a:rPr>
                        <a:t>게임 상세 기획완료 리소스 수집 실패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71048"/>
                  </a:ext>
                </a:extLst>
              </a:tr>
              <a:tr h="4788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lt"/>
                        </a:rPr>
                        <a:t>2</a:t>
                      </a:r>
                      <a:r>
                        <a:rPr lang="ko-KR" altLang="en-US" sz="13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계획</a:t>
                      </a:r>
                      <a:endParaRPr lang="en-US" altLang="ko-KR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새로운 게임 기획 및 리소스 수집</a:t>
                      </a:r>
                      <a:endParaRPr lang="en-US" altLang="ko-KR" sz="1300" dirty="0"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지형을 생성하고  캐릭터를 올려서 조작과 충돌이 제대로 되는지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412999"/>
                  </a:ext>
                </a:extLst>
              </a:tr>
              <a:tr h="284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결과</a:t>
                      </a:r>
                      <a:endParaRPr lang="en-US" altLang="ko-KR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lt"/>
                        </a:rPr>
                        <a:t>(100%)</a:t>
                      </a:r>
                      <a:r>
                        <a:rPr lang="ko-KR" altLang="en-US" sz="1300" dirty="0">
                          <a:latin typeface="+mn-lt"/>
                        </a:rPr>
                        <a:t>새로운 게임 기획완료후 지형생성과 캐릭터생성 조작 충돌확인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44945"/>
                  </a:ext>
                </a:extLst>
              </a:tr>
              <a:tr h="4788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lt"/>
                        </a:rPr>
                        <a:t>3</a:t>
                      </a:r>
                      <a:r>
                        <a:rPr lang="ko-KR" altLang="en-US" sz="13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캐릭터 공격과 </a:t>
                      </a:r>
                      <a:r>
                        <a:rPr lang="ko-KR" altLang="en-US" sz="1300" dirty="0" err="1">
                          <a:latin typeface="+mn-lt"/>
                        </a:rPr>
                        <a:t>스프라이트를</a:t>
                      </a:r>
                      <a:r>
                        <a:rPr lang="ko-KR" altLang="en-US" sz="1300" dirty="0">
                          <a:latin typeface="+mn-lt"/>
                        </a:rPr>
                        <a:t> 입혀서 애니메이션이 제대로 적용되는지 확인후 스테이지 설정</a:t>
                      </a:r>
                      <a:r>
                        <a:rPr lang="en-US" altLang="ko-KR" sz="1300" dirty="0">
                          <a:latin typeface="+mn-lt"/>
                        </a:rPr>
                        <a:t>(</a:t>
                      </a:r>
                      <a:r>
                        <a:rPr lang="ko-KR" altLang="en-US" sz="1300" dirty="0">
                          <a:latin typeface="+mn-lt"/>
                        </a:rPr>
                        <a:t>타이틀</a:t>
                      </a:r>
                      <a:r>
                        <a:rPr lang="en-US" altLang="ko-KR" sz="1300" dirty="0">
                          <a:latin typeface="+mn-lt"/>
                        </a:rPr>
                        <a:t>, </a:t>
                      </a:r>
                      <a:r>
                        <a:rPr lang="ko-KR" altLang="en-US" sz="1300" dirty="0">
                          <a:latin typeface="+mn-lt"/>
                        </a:rPr>
                        <a:t>스타트</a:t>
                      </a:r>
                      <a:r>
                        <a:rPr lang="en-US" altLang="ko-KR" sz="1300" dirty="0">
                          <a:latin typeface="+mn-lt"/>
                        </a:rPr>
                        <a:t>, </a:t>
                      </a:r>
                      <a:r>
                        <a:rPr lang="ko-KR" altLang="en-US" sz="1300" dirty="0">
                          <a:latin typeface="+mn-lt"/>
                        </a:rPr>
                        <a:t>메인</a:t>
                      </a:r>
                      <a:r>
                        <a:rPr lang="en-US" altLang="ko-KR" sz="1300" dirty="0">
                          <a:latin typeface="+mn-lt"/>
                        </a:rPr>
                        <a:t>)</a:t>
                      </a:r>
                      <a:endParaRPr lang="ko-KR" altLang="en-US" sz="13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20310"/>
                  </a:ext>
                </a:extLst>
              </a:tr>
              <a:tr h="284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lt"/>
                        </a:rPr>
                        <a:t>(100%)</a:t>
                      </a:r>
                      <a:r>
                        <a:rPr lang="ko-KR" altLang="en-US" sz="1300" dirty="0">
                          <a:latin typeface="+mn-lt"/>
                        </a:rPr>
                        <a:t>캐릭터 공격구현 및 </a:t>
                      </a:r>
                      <a:r>
                        <a:rPr lang="ko-KR" altLang="en-US" sz="1300" dirty="0" err="1">
                          <a:latin typeface="+mn-lt"/>
                        </a:rPr>
                        <a:t>스프라이트</a:t>
                      </a:r>
                      <a:r>
                        <a:rPr lang="ko-KR" altLang="en-US" sz="1300" dirty="0">
                          <a:latin typeface="+mn-lt"/>
                        </a:rPr>
                        <a:t> 적용 성공</a:t>
                      </a:r>
                      <a:r>
                        <a:rPr lang="en-US" altLang="ko-KR" sz="1300" dirty="0">
                          <a:latin typeface="+mn-lt"/>
                        </a:rPr>
                        <a:t>, </a:t>
                      </a:r>
                      <a:r>
                        <a:rPr lang="ko-KR" altLang="en-US" sz="1300" dirty="0" err="1">
                          <a:latin typeface="+mn-lt"/>
                        </a:rPr>
                        <a:t>스테이트</a:t>
                      </a:r>
                      <a:r>
                        <a:rPr lang="ko-KR" altLang="en-US" sz="1300" dirty="0">
                          <a:latin typeface="+mn-lt"/>
                        </a:rPr>
                        <a:t> 분할 성공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39629"/>
                  </a:ext>
                </a:extLst>
              </a:tr>
              <a:tr h="2842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lt"/>
                        </a:rPr>
                        <a:t>4</a:t>
                      </a:r>
                      <a:r>
                        <a:rPr lang="ko-KR" altLang="en-US" sz="13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+mn-lt"/>
                        </a:rPr>
                        <a:t>계획</a:t>
                      </a:r>
                      <a:endParaRPr lang="ko-KR" alt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몬스터 구현 및 충돌처리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375830"/>
                  </a:ext>
                </a:extLst>
              </a:tr>
              <a:tr h="284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lt"/>
                        </a:rPr>
                        <a:t>(30%)</a:t>
                      </a:r>
                      <a:r>
                        <a:rPr lang="ko-KR" altLang="en-US" sz="1300" dirty="0">
                          <a:latin typeface="+mn-lt"/>
                        </a:rPr>
                        <a:t>근접 몬스터 구현 성공</a:t>
                      </a:r>
                      <a:r>
                        <a:rPr lang="en-US" altLang="ko-KR" sz="1300" dirty="0">
                          <a:latin typeface="+mn-lt"/>
                        </a:rPr>
                        <a:t>, </a:t>
                      </a:r>
                      <a:r>
                        <a:rPr lang="ko-KR" altLang="en-US" sz="1300" dirty="0">
                          <a:latin typeface="+mn-lt"/>
                        </a:rPr>
                        <a:t>충돌처리 </a:t>
                      </a:r>
                      <a:r>
                        <a:rPr lang="en-US" altLang="ko-KR" sz="1300" dirty="0">
                          <a:latin typeface="+mn-lt"/>
                        </a:rPr>
                        <a:t>X, </a:t>
                      </a:r>
                      <a:r>
                        <a:rPr lang="ko-KR" altLang="en-US" sz="1300" dirty="0">
                          <a:latin typeface="+mn-lt"/>
                        </a:rPr>
                        <a:t>원거리 몬스터 </a:t>
                      </a:r>
                      <a:r>
                        <a:rPr lang="en-US" altLang="ko-KR" sz="1300" dirty="0">
                          <a:latin typeface="+mn-lt"/>
                        </a:rPr>
                        <a:t>X</a:t>
                      </a:r>
                      <a:endParaRPr lang="ko-KR" altLang="en-US" sz="13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01364"/>
                  </a:ext>
                </a:extLst>
              </a:tr>
              <a:tr h="327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lt"/>
                        </a:rPr>
                        <a:t>5</a:t>
                      </a:r>
                      <a:r>
                        <a:rPr lang="ko-KR" altLang="en-US" sz="13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게임 기본 실행 프로토타입 완성</a:t>
                      </a:r>
                      <a:r>
                        <a:rPr lang="en-US" altLang="ko-KR" sz="1300" dirty="0">
                          <a:latin typeface="+mn-lt"/>
                        </a:rPr>
                        <a:t> </a:t>
                      </a:r>
                      <a:r>
                        <a:rPr lang="ko-KR" altLang="en-US" sz="1300" dirty="0">
                          <a:latin typeface="+mn-lt"/>
                        </a:rPr>
                        <a:t>및 게임 다듬기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69207"/>
                  </a:ext>
                </a:extLst>
              </a:tr>
              <a:tr h="478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lt"/>
                        </a:rPr>
                        <a:t>6</a:t>
                      </a:r>
                      <a:r>
                        <a:rPr lang="ko-KR" altLang="en-US" sz="13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시작 메뉴와 게임 오버</a:t>
                      </a:r>
                      <a:r>
                        <a:rPr lang="en-US" altLang="ko-KR" sz="1300" dirty="0">
                          <a:latin typeface="+mn-lt"/>
                        </a:rPr>
                        <a:t>,</a:t>
                      </a:r>
                      <a:r>
                        <a:rPr lang="ko-KR" altLang="en-US" sz="1300" dirty="0">
                          <a:latin typeface="+mn-lt"/>
                        </a:rPr>
                        <a:t> 클리어 등의 인터페이스를 구현한다</a:t>
                      </a:r>
                      <a:r>
                        <a:rPr lang="en-US" altLang="ko-KR" sz="1300" dirty="0">
                          <a:latin typeface="+mn-lt"/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스테이지 단계를 나눠서 </a:t>
                      </a:r>
                      <a:r>
                        <a:rPr lang="ko-KR" altLang="en-US" sz="1300" dirty="0" err="1">
                          <a:latin typeface="+mn-lt"/>
                        </a:rPr>
                        <a:t>이동가능하게</a:t>
                      </a:r>
                      <a:r>
                        <a:rPr lang="ko-KR" altLang="en-US" sz="1300" dirty="0">
                          <a:latin typeface="+mn-lt"/>
                        </a:rPr>
                        <a:t> 구현</a:t>
                      </a:r>
                      <a:r>
                        <a:rPr lang="en-US" altLang="ko-KR" sz="1300" dirty="0">
                          <a:latin typeface="+mn-lt"/>
                        </a:rPr>
                        <a:t>, </a:t>
                      </a:r>
                      <a:r>
                        <a:rPr lang="ko-KR" altLang="en-US" sz="1300" dirty="0">
                          <a:latin typeface="+mn-lt"/>
                        </a:rPr>
                        <a:t>배경 사운드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17911"/>
                  </a:ext>
                </a:extLst>
              </a:tr>
              <a:tr h="382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lt"/>
                        </a:rPr>
                        <a:t>7</a:t>
                      </a:r>
                      <a:r>
                        <a:rPr lang="ko-KR" altLang="en-US" sz="13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체력과 </a:t>
                      </a:r>
                      <a:r>
                        <a:rPr lang="ko-KR" altLang="en-US" sz="1300" dirty="0" err="1">
                          <a:latin typeface="+mn-lt"/>
                        </a:rPr>
                        <a:t>공격력등</a:t>
                      </a:r>
                      <a:r>
                        <a:rPr lang="ko-KR" altLang="en-US" sz="1300" dirty="0">
                          <a:latin typeface="+mn-lt"/>
                        </a:rPr>
                        <a:t> </a:t>
                      </a:r>
                      <a:r>
                        <a:rPr lang="ko-KR" altLang="en-US" sz="1300" dirty="0" err="1">
                          <a:latin typeface="+mn-lt"/>
                        </a:rPr>
                        <a:t>스테이터스</a:t>
                      </a:r>
                      <a:r>
                        <a:rPr lang="ko-KR" altLang="en-US" sz="1300" dirty="0">
                          <a:latin typeface="+mn-lt"/>
                        </a:rPr>
                        <a:t> 삽입</a:t>
                      </a:r>
                      <a:r>
                        <a:rPr lang="en-US" altLang="ko-KR" sz="1300" dirty="0">
                          <a:latin typeface="+mn-lt"/>
                        </a:rPr>
                        <a:t>, </a:t>
                      </a:r>
                      <a:r>
                        <a:rPr lang="ko-KR" altLang="en-US" sz="1300" dirty="0">
                          <a:latin typeface="+mn-lt"/>
                        </a:rPr>
                        <a:t>보스 몬스터 구현</a:t>
                      </a:r>
                      <a:r>
                        <a:rPr lang="en-US" altLang="ko-KR" sz="1300" dirty="0">
                          <a:latin typeface="+mn-lt"/>
                        </a:rPr>
                        <a:t>, </a:t>
                      </a:r>
                      <a:r>
                        <a:rPr lang="ko-KR" altLang="en-US" sz="1300" dirty="0">
                          <a:latin typeface="+mn-lt"/>
                        </a:rPr>
                        <a:t>추가 사운드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66156"/>
                  </a:ext>
                </a:extLst>
              </a:tr>
              <a:tr h="382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lt"/>
                        </a:rPr>
                        <a:t>8</a:t>
                      </a:r>
                      <a:r>
                        <a:rPr lang="ko-KR" altLang="en-US" sz="13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스테이지 별 지형과 </a:t>
                      </a:r>
                      <a:r>
                        <a:rPr lang="ko-KR" altLang="en-US" sz="1300" dirty="0" err="1">
                          <a:latin typeface="+mn-lt"/>
                        </a:rPr>
                        <a:t>함정등</a:t>
                      </a:r>
                      <a:r>
                        <a:rPr lang="ko-KR" altLang="en-US" sz="1300" dirty="0">
                          <a:latin typeface="+mn-lt"/>
                        </a:rPr>
                        <a:t> 추가 </a:t>
                      </a:r>
                      <a:r>
                        <a:rPr lang="ko-KR" altLang="en-US" sz="1300" dirty="0" err="1">
                          <a:latin typeface="+mn-lt"/>
                        </a:rPr>
                        <a:t>엔터테인먼트적인</a:t>
                      </a:r>
                      <a:r>
                        <a:rPr lang="ko-KR" altLang="en-US" sz="1300" dirty="0">
                          <a:latin typeface="+mn-lt"/>
                        </a:rPr>
                        <a:t> 요소를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96172"/>
                  </a:ext>
                </a:extLst>
              </a:tr>
              <a:tr h="382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lt"/>
                        </a:rPr>
                        <a:t>9</a:t>
                      </a:r>
                      <a:r>
                        <a:rPr lang="ko-KR" altLang="en-US" sz="13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게임을 플레이하면서 밸런스가 맞지 않는 점을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92397"/>
                  </a:ext>
                </a:extLst>
              </a:tr>
              <a:tr h="382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lt"/>
                        </a:rPr>
                        <a:t>10</a:t>
                      </a:r>
                      <a:r>
                        <a:rPr lang="ko-KR" altLang="en-US" sz="1300" dirty="0">
                          <a:latin typeface="+mn-lt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n-lt"/>
                        </a:rPr>
                        <a:t>최종점검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2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2788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283" y="453193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+mj-ea"/>
                <a:ea typeface="+mj-ea"/>
              </a:rPr>
              <a:t>Git Hub </a:t>
            </a:r>
            <a:r>
              <a:rPr lang="ko-KR" altLang="en-US" sz="2400" b="1" dirty="0" err="1">
                <a:solidFill>
                  <a:srgbClr val="FFFF00"/>
                </a:solidFill>
                <a:latin typeface="+mj-ea"/>
                <a:ea typeface="+mj-ea"/>
              </a:rPr>
              <a:t>커밋</a:t>
            </a:r>
            <a:r>
              <a:rPr lang="ko-KR" altLang="en-US" sz="2400" b="1" dirty="0">
                <a:solidFill>
                  <a:srgbClr val="FFFF00"/>
                </a:solidFill>
                <a:latin typeface="+mj-ea"/>
                <a:ea typeface="+mj-ea"/>
              </a:rPr>
              <a:t> 통계</a:t>
            </a:r>
            <a:endParaRPr lang="en-US" altLang="ko-KR" sz="2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701" y="458669"/>
            <a:ext cx="1132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+mj-ea"/>
                <a:ea typeface="+mj-ea"/>
              </a:rPr>
              <a:t>4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+mj-ea"/>
                <a:ea typeface="+mj-ea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96" y="620689"/>
            <a:ext cx="360039" cy="3600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B91C43-D49C-41BC-BA7A-AD3E6A36B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2" y="2131124"/>
            <a:ext cx="7797016" cy="4178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194353-44B1-40DD-B196-2066471B5F0F}"/>
              </a:ext>
            </a:extLst>
          </p:cNvPr>
          <p:cNvSpPr txBox="1"/>
          <p:nvPr/>
        </p:nvSpPr>
        <p:spPr>
          <a:xfrm>
            <a:off x="395536" y="1363951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https://github.com/bong-seob-shin/16184024-2DGP-Project/graphs/commit-activity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9876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AutoShape 6" descr="BsnSCB: Pacman, by Jacquelynn Nol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AutoShape 8" descr="BsnSCB: Pacman, by Jacquelynn Nold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9" y="2708672"/>
            <a:ext cx="7882642" cy="2795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705258"/>
            <a:ext cx="4968552" cy="8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333</Words>
  <Application>Microsoft Office PowerPoint</Application>
  <PresentationFormat>화면 슬라이드 쇼(4:3)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tombang</dc:creator>
  <cp:lastModifiedBy>신봉섭</cp:lastModifiedBy>
  <cp:revision>43</cp:revision>
  <dcterms:created xsi:type="dcterms:W3CDTF">2017-04-03T14:37:30Z</dcterms:created>
  <dcterms:modified xsi:type="dcterms:W3CDTF">2019-10-31T06:22:04Z</dcterms:modified>
</cp:coreProperties>
</file>