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2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1C392-09A5-42D1-9A76-D4FFD6035F56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E66886-3548-4BD7-A7C8-FF6C3A29A3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0903" y="580292"/>
            <a:ext cx="10058400" cy="225083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졸업작품 기획서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2060"/>
                </a:solidFill>
              </a:rPr>
              <a:t>Trace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6767" y="4431322"/>
            <a:ext cx="10058400" cy="1494693"/>
          </a:xfrm>
        </p:spPr>
        <p:txBody>
          <a:bodyPr>
            <a:no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2016182017 </a:t>
            </a:r>
            <a:r>
              <a:rPr lang="ko-KR" altLang="en-US" sz="1800" b="1" dirty="0" err="1">
                <a:solidFill>
                  <a:schemeClr val="tx1"/>
                </a:solidFill>
              </a:rPr>
              <a:t>백도열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endParaRPr lang="en-US" altLang="ko-KR" sz="1800" b="1" dirty="0" smtClean="0">
              <a:solidFill>
                <a:schemeClr val="tx1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2016184004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김용진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2016184024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신봉섭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r>
              <a:rPr lang="en-US" altLang="ko-KR" sz="1800" b="1" dirty="0" smtClean="0">
                <a:solidFill>
                  <a:schemeClr val="tx1"/>
                </a:solidFill>
              </a:rPr>
              <a:t>2016184032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장재영</a:t>
            </a:r>
            <a:endParaRPr lang="en-US" altLang="ko-KR" sz="1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7194068"/>
              </p:ext>
            </p:extLst>
          </p:nvPr>
        </p:nvGraphicFramePr>
        <p:xfrm>
          <a:off x="1097280" y="1362686"/>
          <a:ext cx="10209628" cy="40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407">
                  <a:extLst>
                    <a:ext uri="{9D8B030D-6E8A-4147-A177-3AD203B41FA5}">
                      <a16:colId xmlns:a16="http://schemas.microsoft.com/office/drawing/2014/main" val="398291782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3083402978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1043727149"/>
                    </a:ext>
                  </a:extLst>
                </a:gridCol>
                <a:gridCol w="2552407">
                  <a:extLst>
                    <a:ext uri="{9D8B030D-6E8A-4147-A177-3AD203B41FA5}">
                      <a16:colId xmlns:a16="http://schemas.microsoft.com/office/drawing/2014/main" val="4188095699"/>
                    </a:ext>
                  </a:extLst>
                </a:gridCol>
              </a:tblGrid>
              <a:tr h="40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신봉섭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백도열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김용진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장재영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22364"/>
                  </a:ext>
                </a:extLst>
              </a:tr>
              <a:tr h="3607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-C, C++ </a:t>
                      </a:r>
                      <a:r>
                        <a:rPr lang="ko-KR" altLang="en-US" sz="1600" dirty="0" smtClean="0"/>
                        <a:t>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-STL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게임엔진</a:t>
                      </a:r>
                      <a:r>
                        <a:rPr lang="en-US" altLang="ko-KR" sz="1600" dirty="0" smtClean="0"/>
                        <a:t>1,2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네트워크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 게임프로그래밍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-3D</a:t>
                      </a:r>
                      <a:r>
                        <a:rPr lang="ko-KR" altLang="en-US" sz="1600" dirty="0" smtClean="0"/>
                        <a:t>모델링</a:t>
                      </a:r>
                      <a:r>
                        <a:rPr lang="en-US" altLang="ko-KR" sz="1600" dirty="0" smtClean="0"/>
                        <a:t>1,2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애니메이션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-C, C++ </a:t>
                      </a:r>
                      <a:r>
                        <a:rPr lang="ko-KR" altLang="en-US" sz="1600" dirty="0" smtClean="0"/>
                        <a:t>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-STL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게임엔진</a:t>
                      </a:r>
                      <a:r>
                        <a:rPr lang="en-US" altLang="ko-KR" sz="1600" dirty="0" smtClean="0"/>
                        <a:t>1,2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네트워크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 게임프로그래밍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-3D</a:t>
                      </a:r>
                      <a:r>
                        <a:rPr lang="ko-KR" altLang="en-US" sz="1600" dirty="0" smtClean="0"/>
                        <a:t>모델링</a:t>
                      </a:r>
                      <a:r>
                        <a:rPr lang="en-US" altLang="ko-KR" sz="1600" dirty="0" smtClean="0"/>
                        <a:t>1,2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애니메이션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-C, C++ </a:t>
                      </a:r>
                      <a:r>
                        <a:rPr lang="ko-KR" altLang="en-US" sz="1600" dirty="0" smtClean="0"/>
                        <a:t>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-STL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네트워크</a:t>
                      </a:r>
                      <a:r>
                        <a:rPr lang="ko-KR" altLang="en-US" sz="1600" baseline="0" dirty="0" smtClean="0"/>
                        <a:t> 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게임프로그래밍 수강</a:t>
                      </a:r>
                      <a:endParaRPr lang="en-US" altLang="ko-KR" sz="16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게임 서버 </a:t>
                      </a:r>
                      <a:endParaRPr lang="en-US" altLang="ko-KR" sz="16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프로그래밍 수강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게임엔진</a:t>
                      </a:r>
                      <a:r>
                        <a:rPr lang="en-US" altLang="ko-KR" sz="1600" dirty="0" smtClean="0"/>
                        <a:t>1 </a:t>
                      </a:r>
                      <a:r>
                        <a:rPr lang="ko-KR" altLang="en-US" sz="1600" dirty="0" smtClean="0"/>
                        <a:t>수강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 smtClean="0"/>
                        <a:t>-3D</a:t>
                      </a:r>
                      <a:r>
                        <a:rPr lang="ko-KR" altLang="en-US" sz="1600" baseline="0" dirty="0" smtClean="0"/>
                        <a:t>모델링</a:t>
                      </a:r>
                      <a:r>
                        <a:rPr lang="en-US" altLang="ko-KR" sz="1600" baseline="0" dirty="0" smtClean="0"/>
                        <a:t>1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-C, C++ </a:t>
                      </a:r>
                      <a:r>
                        <a:rPr lang="ko-KR" altLang="en-US" sz="1600" dirty="0" smtClean="0"/>
                        <a:t>프로그래밍 수강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-STL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게임엔진</a:t>
                      </a:r>
                      <a:r>
                        <a:rPr lang="en-US" altLang="ko-KR" sz="1600" baseline="0" dirty="0" smtClean="0"/>
                        <a:t>1,2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-3D</a:t>
                      </a:r>
                      <a:r>
                        <a:rPr lang="ko-KR" altLang="en-US" sz="1600" baseline="0" dirty="0" smtClean="0"/>
                        <a:t>모델링</a:t>
                      </a:r>
                      <a:r>
                        <a:rPr lang="en-US" altLang="ko-KR" sz="1600" baseline="0" dirty="0" smtClean="0"/>
                        <a:t>1,2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-</a:t>
                      </a:r>
                      <a:r>
                        <a:rPr lang="ko-KR" altLang="en-US" sz="1600" baseline="0" dirty="0" smtClean="0"/>
                        <a:t>애니메이션</a:t>
                      </a:r>
                      <a:r>
                        <a:rPr lang="en-US" altLang="ko-KR" sz="1600" baseline="0" dirty="0" smtClean="0"/>
                        <a:t>1,2 </a:t>
                      </a:r>
                      <a:r>
                        <a:rPr lang="ko-KR" altLang="en-US" sz="1600" baseline="0" dirty="0" smtClean="0"/>
                        <a:t>수강</a:t>
                      </a:r>
                      <a:endParaRPr lang="en-US" altLang="ko-KR" sz="1600" baseline="0" dirty="0" smtClean="0"/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46352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7280" y="334108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개인별 준비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5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성장 시스템 차별화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역동적인 시각 효과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오브젝트와의 상호작용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협동 컨텐츠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플레이 스타일의 다양성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422031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 smtClean="0"/>
              <a:t>6. </a:t>
            </a:r>
            <a:r>
              <a:rPr lang="ko-KR" altLang="en-US" b="1" dirty="0" smtClean="0"/>
              <a:t>타 게임과의 차별성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097280" y="422031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역할분담 및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226" y="75587"/>
            <a:ext cx="10058400" cy="1450757"/>
          </a:xfrm>
        </p:spPr>
        <p:txBody>
          <a:bodyPr/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연구목적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788" y="1951242"/>
            <a:ext cx="10058400" cy="4023360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유니티를</a:t>
            </a:r>
            <a:r>
              <a:rPr lang="ko-KR" altLang="en-US" dirty="0" smtClean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3D </a:t>
            </a:r>
            <a:r>
              <a:rPr lang="ko-KR" altLang="en-US" dirty="0"/>
              <a:t>게임 제작</a:t>
            </a:r>
          </a:p>
          <a:p>
            <a:r>
              <a:rPr lang="en-US" altLang="ko-KR" dirty="0"/>
              <a:t>- </a:t>
            </a:r>
            <a:r>
              <a:rPr lang="en-US" altLang="ko-KR" dirty="0" smtClean="0"/>
              <a:t>3D </a:t>
            </a:r>
            <a:r>
              <a:rPr lang="ko-KR" altLang="en-US" dirty="0"/>
              <a:t>게임 제작을 통해 게임 엔진에 대한 이해도 증진</a:t>
            </a:r>
          </a:p>
          <a:p>
            <a:endParaRPr lang="ko-KR" altLang="en-US" dirty="0"/>
          </a:p>
          <a:p>
            <a:r>
              <a:rPr lang="en-US" altLang="ko-KR" dirty="0" smtClean="0"/>
              <a:t>2. C# </a:t>
            </a:r>
            <a:r>
              <a:rPr lang="ko-KR" altLang="en-US" dirty="0"/>
              <a:t>이용한 대용량 서버 구축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유니티</a:t>
            </a:r>
            <a:r>
              <a:rPr lang="ko-KR" altLang="en-US" dirty="0"/>
              <a:t> 게임 엔진에 서버 환경 구축</a:t>
            </a:r>
          </a:p>
          <a:p>
            <a:endParaRPr lang="ko-KR" altLang="en-US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그래픽 </a:t>
            </a:r>
            <a:r>
              <a:rPr lang="ko-KR" altLang="en-US" dirty="0"/>
              <a:t>기술 구현 능력 배양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텍스쳐</a:t>
            </a:r>
            <a:r>
              <a:rPr lang="ko-KR" altLang="en-US" dirty="0"/>
              <a:t> 모델링</a:t>
            </a:r>
            <a:r>
              <a:rPr lang="en-US" altLang="ko-KR" dirty="0"/>
              <a:t>, </a:t>
            </a:r>
            <a:r>
              <a:rPr lang="ko-KR" altLang="en-US" dirty="0"/>
              <a:t>애니메이션에 대한 능력 증진</a:t>
            </a:r>
          </a:p>
          <a:p>
            <a:r>
              <a:rPr lang="en-US" altLang="ko-KR" dirty="0"/>
              <a:t>- terrain </a:t>
            </a:r>
            <a:r>
              <a:rPr lang="ko-KR" altLang="en-US" dirty="0"/>
              <a:t>및 모델링 제작 능력 증진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2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334110"/>
            <a:ext cx="10058400" cy="1134208"/>
          </a:xfrm>
        </p:spPr>
        <p:txBody>
          <a:bodyPr/>
          <a:lstStyle/>
          <a:p>
            <a:pPr algn="ctr"/>
            <a:r>
              <a:rPr lang="en-US" altLang="ko-KR" b="1" dirty="0" smtClean="0"/>
              <a:t>2. </a:t>
            </a:r>
            <a:r>
              <a:rPr lang="ko-KR" altLang="en-US" b="1" dirty="0" smtClean="0"/>
              <a:t>게임소개 및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altLang="ko-KR" b="1" dirty="0"/>
          </a:p>
          <a:p>
            <a:pPr marL="201168" lvl="1" indent="0">
              <a:buNone/>
            </a:pPr>
            <a:r>
              <a:rPr lang="ko-KR" altLang="en-US" b="1" dirty="0" smtClean="0"/>
              <a:t>장르</a:t>
            </a:r>
            <a:r>
              <a:rPr lang="ko-KR" altLang="en-US" dirty="0" smtClean="0"/>
              <a:t> </a:t>
            </a:r>
            <a:r>
              <a:rPr lang="en-US" altLang="ko-KR" dirty="0"/>
              <a:t>: FPS </a:t>
            </a:r>
            <a:r>
              <a:rPr lang="en-US" altLang="ko-KR" dirty="0" smtClean="0"/>
              <a:t>RPG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b="1" dirty="0"/>
              <a:t>플랫폼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PC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b="1" dirty="0"/>
              <a:t>시점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인칭</a:t>
            </a:r>
          </a:p>
          <a:p>
            <a:pPr marL="201168" lvl="1" indent="0">
              <a:buNone/>
            </a:pPr>
            <a:r>
              <a:rPr lang="en-US" altLang="ko-KR" dirty="0" smtClean="0"/>
              <a:t>					</a:t>
            </a:r>
            <a:r>
              <a:rPr lang="ko-KR" altLang="en-US" dirty="0" smtClean="0"/>
              <a:t>사진 하나 추가할 것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88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-8792"/>
            <a:ext cx="10058400" cy="1450757"/>
          </a:xfrm>
        </p:spPr>
        <p:txBody>
          <a:bodyPr/>
          <a:lstStyle/>
          <a:p>
            <a:pPr algn="ctr"/>
            <a:r>
              <a:rPr lang="ko-KR" altLang="en-US" b="1" dirty="0" smtClean="0"/>
              <a:t>게임 컨셉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오픈 </a:t>
            </a:r>
            <a:r>
              <a:rPr lang="ko-KR" altLang="en-US" dirty="0"/>
              <a:t>월드 기반의 멀티 플레이 </a:t>
            </a:r>
            <a:r>
              <a:rPr lang="ko-KR" altLang="en-US" dirty="0" err="1"/>
              <a:t>어드벤쳐</a:t>
            </a:r>
            <a:r>
              <a:rPr lang="ko-KR" altLang="en-US" dirty="0"/>
              <a:t> 게임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오픈 </a:t>
            </a:r>
            <a:r>
              <a:rPr lang="ko-KR" altLang="en-US" dirty="0"/>
              <a:t>월드 상의 몬스터를 처치하여 무기 숙련도를 올리며 숨어있는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던전을 </a:t>
            </a:r>
            <a:r>
              <a:rPr lang="ko-KR" altLang="en-US" dirty="0"/>
              <a:t>찾아 클리어해내는 게임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플레이어는 </a:t>
            </a:r>
            <a:r>
              <a:rPr lang="ko-KR" altLang="en-US" dirty="0"/>
              <a:t>상황에 맞는 무기를 사용 </a:t>
            </a:r>
            <a:r>
              <a:rPr lang="en-US" altLang="ko-KR" dirty="0"/>
              <a:t>(</a:t>
            </a:r>
            <a:r>
              <a:rPr lang="ko-KR" altLang="en-US" dirty="0"/>
              <a:t>몬스터를 처치하는데 효율적인 무기 타입이 존재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던전은 </a:t>
            </a:r>
            <a:r>
              <a:rPr lang="ko-KR" altLang="en-US" dirty="0"/>
              <a:t>협동하여 클리어하는 방식</a:t>
            </a:r>
            <a:r>
              <a:rPr lang="en-US" altLang="ko-KR" dirty="0"/>
              <a:t>(</a:t>
            </a:r>
            <a:r>
              <a:rPr lang="ko-KR" altLang="en-US" dirty="0"/>
              <a:t>퍼즐 요소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팀킬</a:t>
            </a:r>
            <a:r>
              <a:rPr lang="ko-KR" altLang="en-US" dirty="0" smtClean="0"/>
              <a:t> </a:t>
            </a:r>
            <a:r>
              <a:rPr lang="ko-KR" altLang="en-US" dirty="0"/>
              <a:t>요소에 대한 고민</a:t>
            </a:r>
            <a:r>
              <a:rPr lang="en-US" altLang="ko-KR" dirty="0"/>
              <a:t>....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방법</a:t>
            </a:r>
            <a:r>
              <a:rPr lang="en-US" altLang="ko-KR" dirty="0"/>
              <a:t>1. </a:t>
            </a:r>
            <a:r>
              <a:rPr lang="ko-KR" altLang="en-US" dirty="0" err="1"/>
              <a:t>팀킬</a:t>
            </a:r>
            <a:r>
              <a:rPr lang="ko-KR" altLang="en-US" dirty="0"/>
              <a:t> 서버를 따로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방법</a:t>
            </a:r>
            <a:r>
              <a:rPr lang="en-US" altLang="ko-KR" dirty="0"/>
              <a:t>2. (Ex. GTA)</a:t>
            </a:r>
            <a:r>
              <a:rPr lang="ko-KR" altLang="en-US" dirty="0"/>
              <a:t>패시브 모드를 설정하자</a:t>
            </a:r>
            <a:r>
              <a:rPr lang="en-US" altLang="ko-KR" dirty="0"/>
              <a:t>(On, Off)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패시브 모드 </a:t>
            </a:r>
            <a:r>
              <a:rPr lang="en-US" altLang="ko-KR" dirty="0"/>
              <a:t>On</a:t>
            </a:r>
            <a:r>
              <a:rPr lang="ko-KR" altLang="en-US" dirty="0"/>
              <a:t>하면 서로 </a:t>
            </a:r>
            <a:r>
              <a:rPr lang="ko-KR" altLang="en-US" dirty="0" err="1"/>
              <a:t>팀킬</a:t>
            </a:r>
            <a:r>
              <a:rPr lang="ko-KR" altLang="en-US" dirty="0"/>
              <a:t> 안됨</a:t>
            </a:r>
          </a:p>
          <a:p>
            <a:r>
              <a:rPr lang="ko-KR" altLang="en-US" dirty="0"/>
              <a:t>	패시브 모드 </a:t>
            </a:r>
            <a:r>
              <a:rPr lang="en-US" altLang="ko-KR" dirty="0"/>
              <a:t>Off</a:t>
            </a:r>
            <a:r>
              <a:rPr lang="ko-KR" altLang="en-US" dirty="0"/>
              <a:t>하면 서로 </a:t>
            </a:r>
            <a:r>
              <a:rPr lang="ko-KR" altLang="en-US" dirty="0" err="1"/>
              <a:t>팀킬</a:t>
            </a:r>
            <a:r>
              <a:rPr lang="ko-KR" altLang="en-US" dirty="0"/>
              <a:t>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4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49469"/>
            <a:ext cx="10058400" cy="1236199"/>
          </a:xfrm>
        </p:spPr>
        <p:txBody>
          <a:bodyPr/>
          <a:lstStyle/>
          <a:p>
            <a:pPr algn="ctr"/>
            <a:r>
              <a:rPr lang="ko-KR" altLang="en-US" b="1" dirty="0" smtClean="0"/>
              <a:t>그래픽 </a:t>
            </a:r>
            <a:r>
              <a:rPr lang="ko-KR" altLang="en-US" b="1" dirty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생물 </a:t>
            </a:r>
            <a:r>
              <a:rPr lang="ko-KR" altLang="en-US" dirty="0" err="1" smtClean="0"/>
              <a:t>괴상한거</a:t>
            </a:r>
            <a:r>
              <a:rPr lang="ko-KR" altLang="en-US" dirty="0" smtClean="0"/>
              <a:t> 예시 </a:t>
            </a:r>
            <a:r>
              <a:rPr lang="ko-KR" altLang="en-US" dirty="0" err="1" smtClean="0"/>
              <a:t>붙여넣으면</a:t>
            </a:r>
            <a:r>
              <a:rPr lang="ko-KR" altLang="en-US" dirty="0" smtClean="0"/>
              <a:t> 될 듯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돌연변이 예시 사진 몇 개만 </a:t>
            </a:r>
            <a:r>
              <a:rPr lang="ko-KR" altLang="en-US" dirty="0" err="1" smtClean="0"/>
              <a:t>붙여넣으면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r>
              <a:rPr lang="ko-KR" altLang="en-US" dirty="0" err="1" smtClean="0"/>
              <a:t>오픈월드의</a:t>
            </a:r>
            <a:r>
              <a:rPr lang="ko-KR" altLang="en-US" dirty="0" smtClean="0"/>
              <a:t> 몬스터는 대략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정도로 할 거라고 명시해줄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1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378069"/>
            <a:ext cx="10058400" cy="990014"/>
          </a:xfrm>
        </p:spPr>
        <p:txBody>
          <a:bodyPr/>
          <a:lstStyle/>
          <a:p>
            <a:pPr algn="ctr"/>
            <a:r>
              <a:rPr lang="ko-KR" altLang="en-US" b="1" dirty="0" smtClean="0"/>
              <a:t>플레이 방식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14500"/>
            <a:ext cx="10058400" cy="458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1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오픈월드</a:t>
            </a:r>
            <a:r>
              <a:rPr lang="ko-KR" altLang="en-US" sz="1500" dirty="0" smtClean="0"/>
              <a:t> 사냥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/>
              <a:t>몬스터 사냥을 통한 무기 숙련도 </a:t>
            </a:r>
            <a:r>
              <a:rPr lang="ko-KR" altLang="en-US" sz="1500" dirty="0" smtClean="0"/>
              <a:t>증진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- </a:t>
            </a:r>
            <a:r>
              <a:rPr lang="ko-KR" altLang="en-US" sz="1500" dirty="0" smtClean="0"/>
              <a:t>게임 진행을 위한 던전 탐색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- </a:t>
            </a:r>
            <a:r>
              <a:rPr lang="ko-KR" altLang="en-US" sz="1500" dirty="0" smtClean="0"/>
              <a:t>탈 것 이용</a:t>
            </a:r>
            <a:r>
              <a:rPr lang="en-US" altLang="ko-KR" sz="1500" dirty="0" smtClean="0"/>
              <a:t> 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2. </a:t>
            </a:r>
            <a:r>
              <a:rPr lang="ko-KR" altLang="en-US" sz="1500" dirty="0" smtClean="0"/>
              <a:t>던전 진입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총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개의 던전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- 3</a:t>
            </a:r>
            <a:r>
              <a:rPr lang="ko-KR" altLang="en-US" sz="1500" dirty="0" smtClean="0"/>
              <a:t>개의 던전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최종 던전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- </a:t>
            </a:r>
            <a:r>
              <a:rPr lang="ko-KR" altLang="en-US" sz="1500" dirty="0" err="1" smtClean="0"/>
              <a:t>던전마다</a:t>
            </a:r>
            <a:r>
              <a:rPr lang="ko-KR" altLang="en-US" sz="1500" dirty="0" smtClean="0"/>
              <a:t> 각자의 컨셉을 가짐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던전은 점점 난이도가 높아짐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- </a:t>
            </a:r>
            <a:r>
              <a:rPr lang="ko-KR" altLang="en-US" sz="1500" dirty="0" smtClean="0"/>
              <a:t>던전을 클리어하면 다음 던전을 위한 단서가 주어짐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지도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최종 던전은 연구소로 최종 보스를 처치하여 연구소에서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</a:t>
            </a:r>
            <a:r>
              <a:rPr lang="ko-KR" altLang="en-US" sz="1500" dirty="0" smtClean="0"/>
              <a:t>바이러스 해결책을 찾고 게임 마무리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99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63770"/>
            <a:ext cx="10058400" cy="972429"/>
          </a:xfrm>
        </p:spPr>
        <p:txBody>
          <a:bodyPr/>
          <a:lstStyle/>
          <a:p>
            <a:pPr algn="ctr"/>
            <a:r>
              <a:rPr lang="ko-KR" altLang="en-US" b="1" dirty="0" smtClean="0"/>
              <a:t>스토리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63970"/>
            <a:ext cx="10058400" cy="42688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연구소 직원은 바이러스 연구를 하다 실수로 바이러스가 유출됨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연구소 직원은 이 상황을 회피하기 위해 </a:t>
            </a:r>
            <a:r>
              <a:rPr lang="en-US" altLang="ko-KR" dirty="0"/>
              <a:t>5</a:t>
            </a:r>
            <a:r>
              <a:rPr lang="ko-KR" altLang="en-US" dirty="0" smtClean="0"/>
              <a:t>년간 동면을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 smtClean="0"/>
              <a:t>년이면 </a:t>
            </a:r>
            <a:r>
              <a:rPr lang="ko-KR" altLang="en-US" dirty="0" err="1" smtClean="0"/>
              <a:t>사라질거라</a:t>
            </a:r>
            <a:r>
              <a:rPr lang="ko-KR" altLang="en-US" dirty="0" smtClean="0"/>
              <a:t> 예상했던 바이러스가 돌연변이가 생겨 더 </a:t>
            </a:r>
            <a:r>
              <a:rPr lang="ko-KR" altLang="en-US" dirty="0" err="1" smtClean="0"/>
              <a:t>심각해짐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ko-KR" altLang="en-US" dirty="0" smtClean="0"/>
              <a:t>년 후 깨어난 주인공은 파괴된 연구소를 보고 무슨 일이 있었는지 알아보기 위해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연구소 바깥으로 나갔는데 의문의 이유로 쓰러지게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깨어났더니 어떤 마을의 여관 침대 위였다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주인공은 연구소 </a:t>
            </a:r>
            <a:r>
              <a:rPr lang="ko-KR" altLang="en-US" dirty="0" err="1" smtClean="0"/>
              <a:t>직원이였다는</a:t>
            </a:r>
            <a:r>
              <a:rPr lang="ko-KR" altLang="en-US" dirty="0" smtClean="0"/>
              <a:t> 외에는 아무것도 기억을 하지 못한다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마을 주민에게 바이러스의 존재를 듣게 되고 이 사태가 본인의 연구소에서부터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시작되었다는 것을 알게 되고 죄책감을 느낀다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주인공은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연구소에 가면 바이러스에 대한 해결책을 찾아낼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생각하고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연구소를 찾기 위해 모험을 시작한다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5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430823"/>
            <a:ext cx="10058400" cy="875714"/>
          </a:xfrm>
        </p:spPr>
        <p:txBody>
          <a:bodyPr/>
          <a:lstStyle/>
          <a:p>
            <a:pPr algn="ctr"/>
            <a:r>
              <a:rPr lang="en-US" altLang="ko-KR" b="1" dirty="0" smtClean="0"/>
              <a:t>3. </a:t>
            </a:r>
            <a:r>
              <a:rPr lang="ko-KR" altLang="en-US" b="1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</a:p>
          <a:p>
            <a:r>
              <a:rPr lang="en-US" altLang="ko-KR" dirty="0" smtClean="0"/>
              <a:t>Visual Studio</a:t>
            </a:r>
          </a:p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 smtClean="0"/>
              <a:t>3D MAX</a:t>
            </a:r>
          </a:p>
          <a:p>
            <a:r>
              <a:rPr lang="en-US" altLang="ko-KR" dirty="0" err="1" smtClean="0"/>
              <a:t>PhotoShop</a:t>
            </a:r>
            <a:endParaRPr lang="en-US" altLang="ko-KR" dirty="0" smtClean="0"/>
          </a:p>
          <a:p>
            <a:r>
              <a:rPr lang="en-US" altLang="ko-KR" dirty="0" err="1" smtClean="0"/>
              <a:t>Zbrush</a:t>
            </a:r>
            <a:endParaRPr lang="en-US" altLang="ko-KR" dirty="0" smtClean="0"/>
          </a:p>
          <a:p>
            <a:r>
              <a:rPr lang="en-US" altLang="ko-KR" dirty="0" err="1" smtClean="0"/>
              <a:t>SubStance</a:t>
            </a:r>
            <a:r>
              <a:rPr lang="en-US" altLang="ko-KR" dirty="0" smtClean="0"/>
              <a:t> Painter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8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/>
              <a:t>컬링</a:t>
            </a:r>
            <a:endParaRPr lang="en-US" altLang="ko-KR" b="1" dirty="0" smtClean="0"/>
          </a:p>
          <a:p>
            <a:r>
              <a:rPr lang="ko-KR" altLang="en-US" dirty="0" smtClean="0"/>
              <a:t>시야에 보이는 것만 렌더링하여 최적화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오브젝트 핸들링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b="1" dirty="0" smtClean="0"/>
              <a:t>물리 엔진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/>
              <a:t>조명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대용량 </a:t>
            </a:r>
            <a:r>
              <a:rPr lang="en-US" altLang="ko-KR" b="1" dirty="0" smtClean="0"/>
              <a:t>IOCP </a:t>
            </a:r>
            <a:r>
              <a:rPr lang="ko-KR" altLang="en-US" b="1" dirty="0" smtClean="0"/>
              <a:t>서버 및 최적화 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7280" y="334108"/>
            <a:ext cx="10058400" cy="822960"/>
          </a:xfrm>
        </p:spPr>
        <p:txBody>
          <a:bodyPr/>
          <a:lstStyle/>
          <a:p>
            <a:pPr algn="ctr"/>
            <a:r>
              <a:rPr lang="en-US" altLang="ko-KR" b="1" dirty="0" smtClean="0"/>
              <a:t>4. </a:t>
            </a:r>
            <a:r>
              <a:rPr lang="ko-KR" altLang="en-US" b="1" dirty="0" smtClean="0"/>
              <a:t>기술적 요소 및 중점 연구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527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Wingdings</vt:lpstr>
      <vt:lpstr>추억</vt:lpstr>
      <vt:lpstr>졸업작품 기획서 Trace </vt:lpstr>
      <vt:lpstr>1. 연구목적</vt:lpstr>
      <vt:lpstr>2. 게임소개 및 방법</vt:lpstr>
      <vt:lpstr>게임 컨셉</vt:lpstr>
      <vt:lpstr>그래픽 컨셉</vt:lpstr>
      <vt:lpstr>플레이 방식</vt:lpstr>
      <vt:lpstr>스토리</vt:lpstr>
      <vt:lpstr>3. 개발환경</vt:lpstr>
      <vt:lpstr>4. 기술적 요소 및 중점 연구 분야</vt:lpstr>
      <vt:lpstr>5. 개인별 준비 현황</vt:lpstr>
      <vt:lpstr>6. 타 게임과의 차별성</vt:lpstr>
      <vt:lpstr>7. 역할분담 및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기획서 </dc:title>
  <dc:creator>김용진</dc:creator>
  <cp:lastModifiedBy>김용진</cp:lastModifiedBy>
  <cp:revision>24</cp:revision>
  <dcterms:created xsi:type="dcterms:W3CDTF">2020-11-20T06:33:53Z</dcterms:created>
  <dcterms:modified xsi:type="dcterms:W3CDTF">2020-11-20T08:11:58Z</dcterms:modified>
</cp:coreProperties>
</file>