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23"/>
  </p:notesMasterIdLst>
  <p:sldIdLst>
    <p:sldId id="311" r:id="rId2"/>
    <p:sldId id="312" r:id="rId3"/>
    <p:sldId id="328" r:id="rId4"/>
    <p:sldId id="313" r:id="rId5"/>
    <p:sldId id="327" r:id="rId6"/>
    <p:sldId id="314" r:id="rId7"/>
    <p:sldId id="297" r:id="rId8"/>
    <p:sldId id="331" r:id="rId9"/>
    <p:sldId id="335" r:id="rId10"/>
    <p:sldId id="330" r:id="rId11"/>
    <p:sldId id="329" r:id="rId12"/>
    <p:sldId id="334" r:id="rId13"/>
    <p:sldId id="340" r:id="rId14"/>
    <p:sldId id="339" r:id="rId15"/>
    <p:sldId id="286" r:id="rId16"/>
    <p:sldId id="337" r:id="rId17"/>
    <p:sldId id="332" r:id="rId18"/>
    <p:sldId id="342" r:id="rId19"/>
    <p:sldId id="333" r:id="rId20"/>
    <p:sldId id="341" r:id="rId21"/>
    <p:sldId id="30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AF4"/>
    <a:srgbClr val="F4F9F1"/>
    <a:srgbClr val="70AD47"/>
    <a:srgbClr val="ED7D31"/>
    <a:srgbClr val="FFC000"/>
    <a:srgbClr val="000000"/>
    <a:srgbClr val="39714C"/>
    <a:srgbClr val="6EB141"/>
    <a:srgbClr val="FBF8EC"/>
    <a:srgbClr val="1A7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9" autoAdjust="0"/>
    <p:restoredTop sz="95006" autoAdjust="0"/>
  </p:normalViewPr>
  <p:slideViewPr>
    <p:cSldViewPr snapToGrid="0" snapToObjects="1">
      <p:cViewPr varScale="1">
        <p:scale>
          <a:sx n="105" d="100"/>
          <a:sy n="105" d="100"/>
        </p:scale>
        <p:origin x="138" y="204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BE231-50DE-E248-AD17-974E7FCF08C2}" type="datetimeFigureOut">
              <a:rPr kumimoji="1" lang="ko-KR" altLang="en-US" smtClean="0"/>
              <a:t>2023-05-01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31E9-1855-4E48-9BC4-492911717A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560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19951-3E64-5849-AFC8-6C3B43B7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224E8D-EC98-5048-BF8F-6133878A3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FE153-8365-804E-887D-24B55434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AA5-02C5-6947-8C1B-86D96E833D50}" type="datetime1">
              <a:rPr kumimoji="1" lang="ko-KR" altLang="en-US" smtClean="0"/>
              <a:t>2023-05-01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896DE-5C56-ED4C-BB56-FFB8C947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A516C-A35E-D64D-AD1B-7454661D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027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7FD96-C0B1-5A49-8C12-4E234CF9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0ED1DE-21B8-4D44-9A5F-0EC2B5D4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576AC-B78D-AE4F-8A64-EE1E515D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4B0E-ED1B-EF4B-B93D-8466E5AF746D}" type="datetime1">
              <a:rPr kumimoji="1" lang="ko-KR" altLang="en-US" smtClean="0"/>
              <a:t>2023-05-01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8B74E-681B-654F-A0BE-314DA038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2ACE2-EB0A-4947-A41D-77515DBF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38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C2052E-EF85-8D4C-A70A-0DD796EE0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5C76C-9025-DA47-A2FA-9CDCB33E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099EE-E3B1-D445-835D-AF35421B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BFA4-B669-C541-9B88-0E0B79C07877}" type="datetime1">
              <a:rPr kumimoji="1" lang="ko-KR" altLang="en-US" smtClean="0"/>
              <a:t>2023-05-01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8D9C2-D3FF-FF47-AC2C-018F5CE9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CECA2-C00D-CF49-BC88-6222F33C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56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E5E30-75CA-BB46-9020-5E8D83C4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D875A-3F04-CE49-9395-8A10F53C0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095C2-3538-014B-B4DE-04D704AA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06E6-8C0B-0141-B932-D02763CCF57F}" type="datetime1">
              <a:rPr kumimoji="1" lang="ko-KR" altLang="en-US" smtClean="0"/>
              <a:t>2023-05-01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6A3C5-8385-B24F-BBE7-8F6C22CB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61381-E41B-7E4C-9068-ACBAE2A0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546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09B7A-B6C3-DA4E-8C4E-4958C366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4F533-853B-E14B-8E91-A21F4FAB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D6AB4-C38A-5343-8653-9455DA87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4F8-8F30-FD41-A58D-37497550281A}" type="datetime1">
              <a:rPr kumimoji="1" lang="ko-KR" altLang="en-US" smtClean="0"/>
              <a:t>2023-05-01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4D1E7-BBFC-C04F-9F98-F0893285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EAA5A-84F3-B144-9243-03B55FB3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881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1A04D-8D48-5147-8582-6CE96673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A390A-3987-6F4A-8AE2-009F409BD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06179-7769-374F-BCE8-9A8EAB19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5232E-C5AA-4C49-9717-A6AD3C19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423E-2019-AD46-A66F-89A4B92EF6DB}" type="datetime1">
              <a:rPr kumimoji="1" lang="ko-KR" altLang="en-US" smtClean="0"/>
              <a:t>2023-05-01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217DB-A34C-094F-ADA3-50E46CD7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5646B-6CD2-AE46-9E17-F01F6C05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715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AF490-9708-CA46-BE79-AB52CC88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4DA9C-FF76-404E-922A-635BCA55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E73B2-E0F1-9F4C-8828-7526B5356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CFA0F2-FCD7-664B-B7D8-348650E68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B104BB-DEA7-B04F-ACE8-97D4A1941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45F5D1-ACC3-CB47-AFB5-7CD8268E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A421-7CE5-B842-ABDD-C26DA7172C27}" type="datetime1">
              <a:rPr kumimoji="1" lang="ko-KR" altLang="en-US" smtClean="0"/>
              <a:t>2023-05-01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56202B-945B-7642-99E4-9273EF4A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779BE2-8E4A-6444-AF85-5D62370B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396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CEB4E-F663-D34E-B277-0523CE1E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A5CA09-D8E8-D742-9C83-09012784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6015-D2CB-2543-B533-F8EF3CB9F782}" type="datetime1">
              <a:rPr kumimoji="1" lang="ko-KR" altLang="en-US" smtClean="0"/>
              <a:t>2023-05-01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48630D-B792-5B4F-BBB8-88164CCB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2E1CC6-F84B-3848-BAC7-F4D6861C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163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965971-B1B3-8A4A-AB43-DF58723A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BAE9-B4FA-854F-A278-63225F4E20D7}" type="datetime1">
              <a:rPr kumimoji="1" lang="ko-KR" altLang="en-US" smtClean="0"/>
              <a:t>2023-05-01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45683-A588-9E42-BD6E-FA39DE6C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1140E5-3D20-1F40-9F98-B2D41CC3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47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1D5B1-17AF-6A41-BB0F-1A132290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F1808-42E5-6B4E-A9F5-754EE779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A400D-ADA2-A341-913F-0D2F45274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0BBBD-B8A3-7640-B44F-E923B601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B771-F8B5-E644-8CDD-EF1589E72E80}" type="datetime1">
              <a:rPr kumimoji="1" lang="ko-KR" altLang="en-US" smtClean="0"/>
              <a:t>2023-05-01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4BDA2-35AE-8344-8202-8BF75E44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F6930-5A99-1446-97D3-AA37691F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217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C3AE5-91CC-C247-8964-1E70C36F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D80A9C-5F90-AA49-9148-9384BF09F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9B9869-E759-2648-AC49-BE81300A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080B5-43DF-714C-9031-51CC761C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867-029D-FE42-90BF-D008F51E85DA}" type="datetime1">
              <a:rPr kumimoji="1" lang="ko-KR" altLang="en-US" smtClean="0"/>
              <a:t>2023-05-01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22F42-0405-5D4B-8449-5EF0F2B5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F63DB-1609-9449-BF20-D44DCF61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14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84B410-9870-5E4D-A252-18E45917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83124-500E-B44F-8459-6BAA8075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C2E8C-49F5-C94C-9152-136271609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8C3C-33B3-5243-B144-BBD7023E4495}" type="datetime1">
              <a:rPr kumimoji="1" lang="ko-KR" altLang="en-US" smtClean="0"/>
              <a:t>2023-05-01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4A637-A5CA-0448-84AD-2587A13AF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F9FD7-DA20-AA46-B407-FD0B60F35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858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BB53D-E0F0-E04E-98DB-39DB58ED1662}"/>
              </a:ext>
            </a:extLst>
          </p:cNvPr>
          <p:cNvSpPr txBox="1"/>
          <p:nvPr/>
        </p:nvSpPr>
        <p:spPr>
          <a:xfrm>
            <a:off x="338328" y="2421446"/>
            <a:ext cx="6708532" cy="9233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latinLnBrk="0"/>
            <a:r>
              <a:rPr lang="en-US" altLang="ko-KR" sz="5400" b="1" dirty="0" smtClean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  <a:ea typeface="맑은 고딕" charset="0"/>
              </a:rPr>
              <a:t>&lt;Connect, @ /&gt;</a:t>
            </a:r>
            <a:endParaRPr lang="ko-KR" altLang="en-US" sz="5400" b="1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F59E59-38A5-6341-A2FF-9D5D98B0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  <a:latin typeface="+mj-lt"/>
              </a:rPr>
              <a:t>1</a:t>
            </a:fld>
            <a:endParaRPr kumimoji="1" lang="ko-KR" altLang="en-US" dirty="0">
              <a:solidFill>
                <a:srgbClr val="39714C"/>
              </a:solidFill>
              <a:latin typeface="+mj-lt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773966" y="3295142"/>
            <a:ext cx="7190202" cy="28725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 leader 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김동혁 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members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이경석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김성봉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1" dirty="0" err="1" smtClean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백한결</a:t>
            </a:r>
            <a:endParaRPr lang="en-US" altLang="ko-KR" sz="1000" b="1" dirty="0" smtClean="0">
              <a:solidFill>
                <a:schemeClr val="bg2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23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10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4"/>
          <p:cNvSpPr txBox="1">
            <a:spLocks/>
          </p:cNvSpPr>
          <p:nvPr/>
        </p:nvSpPr>
        <p:spPr>
          <a:xfrm>
            <a:off x="-261182" y="-13382"/>
            <a:ext cx="4303395" cy="695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en-US" altLang="ko-KR" sz="30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	</a:t>
            </a:r>
            <a:r>
              <a:rPr lang="ko-KR" altLang="en-US" sz="30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프로젝트 기간</a:t>
            </a:r>
            <a:endParaRPr lang="en-US" altLang="ko-KR" sz="3000" b="1" dirty="0" smtClean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569066" y="2904699"/>
            <a:ext cx="10167181" cy="147732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30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프로젝트기간 </a:t>
            </a:r>
            <a:r>
              <a:rPr lang="en-US" altLang="ko-KR" sz="3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: 2023-05-01 ~ 2023-05-25  [ 24</a:t>
            </a:r>
            <a:r>
              <a:rPr lang="ko-KR" altLang="en-US" sz="3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일</a:t>
            </a:r>
            <a:r>
              <a:rPr lang="en-US" altLang="ko-KR" sz="3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altLang="en-US" sz="3000" b="1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시연및발표</a:t>
            </a:r>
            <a:r>
              <a:rPr lang="ko-KR" altLang="en-US" sz="3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, 25</a:t>
            </a:r>
            <a:r>
              <a:rPr lang="ko-KR" altLang="en-US" sz="3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일</a:t>
            </a:r>
            <a:r>
              <a:rPr lang="en-US" altLang="ko-KR" sz="3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altLang="en-US" sz="3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프로젝트 정리</a:t>
            </a:r>
            <a:r>
              <a:rPr lang="en-US" altLang="ko-KR" sz="3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]</a:t>
            </a:r>
            <a:endParaRPr lang="en-US" altLang="ko-KR" sz="3000" b="1" dirty="0" smtClean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11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4"/>
          <p:cNvSpPr txBox="1">
            <a:spLocks/>
          </p:cNvSpPr>
          <p:nvPr/>
        </p:nvSpPr>
        <p:spPr>
          <a:xfrm>
            <a:off x="0" y="2896638"/>
            <a:ext cx="12192000" cy="695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latinLnBrk="0">
              <a:lnSpc>
                <a:spcPct val="150000"/>
              </a:lnSpc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3000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화면설계</a:t>
            </a:r>
            <a:endParaRPr lang="ko-KR" altLang="en-US" sz="30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5585"/>
            <a:ext cx="5225143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김동혁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400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사내게시판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2400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일정캘린더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 )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12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8" name="직선 연결선[R] 4">
            <a:extLst>
              <a:ext uri="{FF2B5EF4-FFF2-40B4-BE49-F238E27FC236}">
                <a16:creationId xmlns:a16="http://schemas.microsoft.com/office/drawing/2014/main" id="{40F1D78A-9D8F-43DB-BB48-41F9AA412DF9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590" y="1468756"/>
            <a:ext cx="5347505" cy="439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5585"/>
            <a:ext cx="5225143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김동혁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400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사내게시판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2400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일정캘린더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 )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13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8" name="직선 연결선[R] 4">
            <a:extLst>
              <a:ext uri="{FF2B5EF4-FFF2-40B4-BE49-F238E27FC236}">
                <a16:creationId xmlns:a16="http://schemas.microsoft.com/office/drawing/2014/main" id="{40F1D78A-9D8F-43DB-BB48-41F9AA412DF9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17" y="1157814"/>
            <a:ext cx="9028925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5585"/>
            <a:ext cx="5225143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김동혁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400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사내게시판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2400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일정캘린더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 )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14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8" name="직선 연결선[R] 4">
            <a:extLst>
              <a:ext uri="{FF2B5EF4-FFF2-40B4-BE49-F238E27FC236}">
                <a16:creationId xmlns:a16="http://schemas.microsoft.com/office/drawing/2014/main" id="{40F1D78A-9D8F-43DB-BB48-41F9AA412DF9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62" y="1299035"/>
            <a:ext cx="8173591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5585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김성봉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400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메인화면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15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8" name="직선 연결선[R] 4">
            <a:extLst>
              <a:ext uri="{FF2B5EF4-FFF2-40B4-BE49-F238E27FC236}">
                <a16:creationId xmlns:a16="http://schemas.microsoft.com/office/drawing/2014/main" id="{40F1D78A-9D8F-43DB-BB48-41F9AA412DF9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1" t="9091" r="9173" b="9091"/>
          <a:stretch/>
        </p:blipFill>
        <p:spPr>
          <a:xfrm>
            <a:off x="3384001" y="1032056"/>
            <a:ext cx="5370022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5585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김성봉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주소록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16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8" name="직선 연결선[R] 4">
            <a:extLst>
              <a:ext uri="{FF2B5EF4-FFF2-40B4-BE49-F238E27FC236}">
                <a16:creationId xmlns:a16="http://schemas.microsoft.com/office/drawing/2014/main" id="{40F1D78A-9D8F-43DB-BB48-41F9AA412DF9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7" t="11272" r="9163" b="11030"/>
          <a:stretch/>
        </p:blipFill>
        <p:spPr>
          <a:xfrm>
            <a:off x="302297" y="1110709"/>
            <a:ext cx="6558742" cy="53284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0" t="15741" r="9670" b="15886"/>
          <a:stretch/>
        </p:blipFill>
        <p:spPr>
          <a:xfrm>
            <a:off x="7017897" y="2231967"/>
            <a:ext cx="5021597" cy="2593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0113" y="17706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모달창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58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5585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이경석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400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사내메신저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17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8" name="직선 연결선[R] 4">
            <a:extLst>
              <a:ext uri="{FF2B5EF4-FFF2-40B4-BE49-F238E27FC236}">
                <a16:creationId xmlns:a16="http://schemas.microsoft.com/office/drawing/2014/main" id="{40F1D78A-9D8F-43DB-BB48-41F9AA412DF9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1366507"/>
            <a:ext cx="9173855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5585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이경석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400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사내메신저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18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8" name="직선 연결선[R] 4">
            <a:extLst>
              <a:ext uri="{FF2B5EF4-FFF2-40B4-BE49-F238E27FC236}">
                <a16:creationId xmlns:a16="http://schemas.microsoft.com/office/drawing/2014/main" id="{40F1D78A-9D8F-43DB-BB48-41F9AA412DF9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9" y="999307"/>
            <a:ext cx="10782396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1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5585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400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백한결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서류전자결제시스템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19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8" name="직선 연결선[R] 4">
            <a:extLst>
              <a:ext uri="{FF2B5EF4-FFF2-40B4-BE49-F238E27FC236}">
                <a16:creationId xmlns:a16="http://schemas.microsoft.com/office/drawing/2014/main" id="{40F1D78A-9D8F-43DB-BB48-41F9AA412DF9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26" y="1364553"/>
            <a:ext cx="4305901" cy="49917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59" y="1204414"/>
            <a:ext cx="5858576" cy="47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84D36E-448A-CA4A-BE9E-ECB90C51E56C}"/>
              </a:ext>
            </a:extLst>
          </p:cNvPr>
          <p:cNvSpPr txBox="1"/>
          <p:nvPr/>
        </p:nvSpPr>
        <p:spPr>
          <a:xfrm>
            <a:off x="699135" y="1147445"/>
            <a:ext cx="482282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solidFill>
                  <a:srgbClr val="3971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B46A8143-BBC3-3F4F-9961-05B64CE9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2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16" name="직선 연결선[R] 4">
            <a:extLst>
              <a:ext uri="{FF2B5EF4-FFF2-40B4-BE49-F238E27FC236}">
                <a16:creationId xmlns:a16="http://schemas.microsoft.com/office/drawing/2014/main" id="{A4114211-0112-4E95-8DD1-4E1DCEBAFFE1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현대 자동차 이동권 보장 사회공헌 활동…"/>
          <p:cNvSpPr txBox="1">
            <a:spLocks/>
          </p:cNvSpPr>
          <p:nvPr/>
        </p:nvSpPr>
        <p:spPr>
          <a:xfrm>
            <a:off x="946785" y="2339522"/>
            <a:ext cx="3581400" cy="3323987"/>
          </a:xfrm>
          <a:prstGeom prst="rect">
            <a:avLst/>
          </a:prstGeom>
          <a:ln w="12700" cap="flat" cmpd="sng">
            <a:prstDash/>
            <a:miter lim="800000"/>
          </a:ln>
        </p:spPr>
        <p:txBody>
          <a:bodyPr vert="horz" wrap="square" lIns="45720" tIns="45720" rIns="45720" bIns="45720" numCol="1" anchor="t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28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주제선정이유</a:t>
            </a:r>
            <a:endParaRPr lang="en-US" altLang="ko-KR" sz="2800" b="1" dirty="0" smtClean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endParaRPr lang="en-US" altLang="ko-KR" sz="2800" b="1" dirty="0" smtClean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latinLnBrk="0">
              <a:lnSpc>
                <a:spcPct val="150000"/>
              </a:lnSpc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endParaRPr lang="en-US" altLang="ko-KR" sz="28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latinLnBrk="0">
              <a:lnSpc>
                <a:spcPct val="150000"/>
              </a:lnSpc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en-US" altLang="ko-KR" sz="28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2800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화면설계</a:t>
            </a:r>
            <a:endParaRPr lang="en-US" altLang="ko-KR" sz="2800" b="1" dirty="0" smtClean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latinLnBrk="0">
              <a:lnSpc>
                <a:spcPct val="150000"/>
              </a:lnSpc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endParaRPr lang="ko-KR" altLang="en-US" sz="28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2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5585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400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백한결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서류전자결제시스템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20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8" name="직선 연결선[R] 4">
            <a:extLst>
              <a:ext uri="{FF2B5EF4-FFF2-40B4-BE49-F238E27FC236}">
                <a16:creationId xmlns:a16="http://schemas.microsoft.com/office/drawing/2014/main" id="{40F1D78A-9D8F-43DB-BB48-41F9AA412DF9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70" y="1455174"/>
            <a:ext cx="5189609" cy="47022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3" y="1612490"/>
            <a:ext cx="5628247" cy="42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2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21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12"/>
          <p:cNvSpPr txBox="1">
            <a:spLocks/>
          </p:cNvSpPr>
          <p:nvPr/>
        </p:nvSpPr>
        <p:spPr>
          <a:xfrm>
            <a:off x="726440" y="2505710"/>
            <a:ext cx="10741025" cy="8610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50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감사합니다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4865"/>
          <a:stretch/>
        </p:blipFill>
        <p:spPr>
          <a:xfrm>
            <a:off x="649269" y="2141842"/>
            <a:ext cx="6360033" cy="4393490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510686" y="395139"/>
            <a:ext cx="1564313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Subject, 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3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8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6178" y="813351"/>
            <a:ext cx="6444541" cy="32760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604795"/>
            <a:ext cx="5854021" cy="31406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2469363"/>
            <a:ext cx="12192000" cy="2203222"/>
          </a:xfrm>
          <a:prstGeom prst="rect">
            <a:avLst/>
          </a:prstGeom>
          <a:solidFill>
            <a:schemeClr val="bg2">
              <a:lumMod val="9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3516" y="3228446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2">
                    <a:lumMod val="10000"/>
                  </a:schemeClr>
                </a:solidFill>
              </a:rPr>
              <a:t>사내 그룹웨어 시스템</a:t>
            </a:r>
            <a:endParaRPr lang="ko-KR" alt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4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4"/>
          <p:cNvSpPr txBox="1">
            <a:spLocks/>
          </p:cNvSpPr>
          <p:nvPr/>
        </p:nvSpPr>
        <p:spPr>
          <a:xfrm>
            <a:off x="4466756" y="2896638"/>
            <a:ext cx="4303395" cy="695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30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주제선정이유 </a:t>
            </a:r>
            <a:endParaRPr lang="ko-KR" altLang="en-US" sz="30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5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56" y="1120628"/>
            <a:ext cx="6066851" cy="5418602"/>
          </a:xfrm>
          <a:prstGeom prst="rect">
            <a:avLst/>
          </a:prstGeom>
        </p:spPr>
      </p:pic>
      <p:sp>
        <p:nvSpPr>
          <p:cNvPr id="4" name="톱니 모양의 오른쪽 화살표 3"/>
          <p:cNvSpPr/>
          <p:nvPr/>
        </p:nvSpPr>
        <p:spPr>
          <a:xfrm>
            <a:off x="6765472" y="3579557"/>
            <a:ext cx="838199" cy="34834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38382" y="1306287"/>
            <a:ext cx="370114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그룹웨어 비 사용업체의 문제점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부서간의 명확한 구별 없음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협업 능력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업무 효율성 </a:t>
            </a:r>
            <a:r>
              <a:rPr lang="ko-KR" altLang="en-US" dirty="0" smtClean="0"/>
              <a:t>부족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공개된 범용 솔루션 사용으로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 smtClean="0"/>
              <a:t>업무 </a:t>
            </a:r>
            <a:r>
              <a:rPr lang="ko-KR" altLang="en-US" dirty="0" err="1" smtClean="0"/>
              <a:t>실뢰감</a:t>
            </a:r>
            <a:r>
              <a:rPr lang="ko-KR" altLang="en-US" dirty="0" smtClean="0"/>
              <a:t> 결핍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임직원 의사소통 결핍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0" name="텍스트 상자 4"/>
          <p:cNvSpPr txBox="1">
            <a:spLocks/>
          </p:cNvSpPr>
          <p:nvPr/>
        </p:nvSpPr>
        <p:spPr>
          <a:xfrm>
            <a:off x="613213" y="36184"/>
            <a:ext cx="4303395" cy="695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30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주제선정이유</a:t>
            </a:r>
            <a:r>
              <a:rPr lang="en-US" altLang="ko-KR" sz="30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30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문제점</a:t>
            </a:r>
            <a:r>
              <a:rPr lang="en-US" altLang="ko-KR" sz="30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)</a:t>
            </a:r>
            <a:r>
              <a:rPr lang="ko-KR" altLang="en-US" sz="30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740410" y="164465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협의과정 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6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8" name="직선 연결선[R] 4">
            <a:extLst>
              <a:ext uri="{FF2B5EF4-FFF2-40B4-BE49-F238E27FC236}">
                <a16:creationId xmlns:a16="http://schemas.microsoft.com/office/drawing/2014/main" id="{40F1D78A-9D8F-43DB-BB48-41F9AA412DF9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06" y="1208313"/>
            <a:ext cx="4667901" cy="50174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02" y="1208313"/>
            <a:ext cx="4448796" cy="4915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9485" y="6398982"/>
            <a:ext cx="6955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그룹웨어를 통한 </a:t>
            </a:r>
            <a:r>
              <a:rPr lang="ko-KR" altLang="en-US" dirty="0" err="1" smtClean="0"/>
              <a:t>사내시스템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81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7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" descr="C:/Users/백한결/AppData/Roaming/PolarisOffice/ETemp/18352_21799072/fImage550137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85" y="1598955"/>
            <a:ext cx="3981450" cy="1661795"/>
          </a:xfrm>
          <a:prstGeom prst="rect">
            <a:avLst/>
          </a:prstGeom>
          <a:noFill/>
        </p:spPr>
      </p:pic>
      <p:pic>
        <p:nvPicPr>
          <p:cNvPr id="21" name="Picture " descr="C:/Users/백한결/AppData/Roaming/PolarisOffice/ETemp/18352_21799072/fImage11839380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07" y="1639887"/>
            <a:ext cx="2209800" cy="2211705"/>
          </a:xfrm>
          <a:prstGeom prst="rect">
            <a:avLst/>
          </a:prstGeom>
          <a:noFill/>
        </p:spPr>
      </p:pic>
      <p:sp>
        <p:nvSpPr>
          <p:cNvPr id="22" name="텍스트 상자 4"/>
          <p:cNvSpPr txBox="1">
            <a:spLocks/>
          </p:cNvSpPr>
          <p:nvPr/>
        </p:nvSpPr>
        <p:spPr>
          <a:xfrm>
            <a:off x="740410" y="164465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사용스킬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9" y="4455543"/>
            <a:ext cx="4639322" cy="1648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185" y="4006900"/>
            <a:ext cx="4363059" cy="2114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562" y="581799"/>
            <a:ext cx="3642963" cy="3642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8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4"/>
          <p:cNvSpPr txBox="1">
            <a:spLocks/>
          </p:cNvSpPr>
          <p:nvPr/>
        </p:nvSpPr>
        <p:spPr>
          <a:xfrm>
            <a:off x="-261182" y="0"/>
            <a:ext cx="4303395" cy="695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en-US" altLang="ko-KR" sz="30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	</a:t>
            </a:r>
            <a:r>
              <a:rPr lang="ko-KR" altLang="en-US" sz="30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기대효과</a:t>
            </a:r>
            <a:endParaRPr lang="en-US" altLang="ko-KR" sz="3000" b="1" dirty="0" smtClean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1749174"/>
            <a:ext cx="2167128" cy="216712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683752" y="4665100"/>
            <a:ext cx="3014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임직원간의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신속한 의사결정가능, 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</a:rPr>
              <a:t>타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부서에 전달되지 않는 자료교환 가능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44743" y="4732848"/>
            <a:ext cx="29290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그룹웨어 내에서 신속하고 정돈된 커뮤니케이션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60" y="1636628"/>
            <a:ext cx="2438740" cy="24387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91954" y="4637550"/>
            <a:ext cx="13003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업무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중복처리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감소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282" y="1636628"/>
            <a:ext cx="2519943" cy="251994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02474" y="5523297"/>
            <a:ext cx="21980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자사만의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신뢰감있는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커뮤니케이션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51315" y="5007783"/>
            <a:ext cx="13003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부서간 이질감 극복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463051" y="4946833"/>
            <a:ext cx="30700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모바일 연계 및 ERP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도입시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구축 시간 및 비용절감</a:t>
            </a:r>
            <a:endParaRPr lang="ko-KR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15435" y="5265540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협업 능력 극대화</a:t>
            </a:r>
          </a:p>
        </p:txBody>
      </p:sp>
    </p:spTree>
    <p:extLst>
      <p:ext uri="{BB962C8B-B14F-4D97-AF65-F5344CB8AC3E}">
        <p14:creationId xmlns:p14="http://schemas.microsoft.com/office/powerpoint/2010/main" val="21143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9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4"/>
          <p:cNvSpPr txBox="1">
            <a:spLocks/>
          </p:cNvSpPr>
          <p:nvPr/>
        </p:nvSpPr>
        <p:spPr>
          <a:xfrm>
            <a:off x="-261182" y="0"/>
            <a:ext cx="4303395" cy="695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en-US" altLang="ko-KR" sz="30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	</a:t>
            </a:r>
            <a:r>
              <a:rPr lang="ko-KR" altLang="en-US" sz="30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역할분담</a:t>
            </a:r>
            <a:endParaRPr lang="en-US" altLang="ko-KR" sz="3000" b="1" dirty="0" smtClean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26828" y="221653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김성봉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7673" y="22165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백한결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7932" y="22165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김동혁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1867" y="221653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이경석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7932" y="3098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조장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9288" y="34501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사내게시판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9288" y="380671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일정공유캘린더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7673" y="3098576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서류 전자결제시스템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7673" y="3450154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PPT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21867" y="309857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사내메신저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26828" y="309857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메인페이지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26828" y="34501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회원등록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36501" y="4114488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설계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26828" y="37836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주소록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Pages>13</Pages>
  <Words>200</Words>
  <Characters>0</Characters>
  <Application>Microsoft Office PowerPoint</Application>
  <DocSecurity>0</DocSecurity>
  <PresentationFormat>와이드스크린</PresentationFormat>
  <Lines>0</Lines>
  <Paragraphs>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Noto Sans CJK KR Medium</vt:lpstr>
      <vt:lpstr>굴림</vt:lpstr>
      <vt:lpstr>맑은 고딕</vt:lpstr>
      <vt:lpstr>Arial</vt:lpstr>
      <vt:lpstr>Baskerville Old Face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yunsikd@gmail.com</dc:creator>
  <cp:lastModifiedBy>504</cp:lastModifiedBy>
  <cp:revision>186</cp:revision>
  <dcterms:modified xsi:type="dcterms:W3CDTF">2023-05-01T07:54:09Z</dcterms:modified>
  <cp:version>9.104.151.49087</cp:version>
</cp:coreProperties>
</file>