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2BFCA-449D-77F2-756C-62F3875EC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BF4178-5D2B-3616-E1D5-DE741DD7F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487D3-9CB1-ED02-B97A-6F2C4232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9B0-0D49-4A0C-BEEF-953450A6B7EE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DC59C-C12D-B361-8D65-96A10067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13A25-3DB6-CBC0-0398-1FA35E17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2466-3F2B-4BB1-91C3-1F568F2BD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5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BDDA6-64A5-65C4-B6D5-3B14CCD7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C2D4D3-1B0D-D144-523B-3D04F055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D8D10-83AB-AAFE-9F26-61F6A30F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9B0-0D49-4A0C-BEEF-953450A6B7EE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87C30-A272-A7AC-AF13-9DCC2D26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43DCE-0B93-EBCA-C2F3-B87E7100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2466-3F2B-4BB1-91C3-1F568F2BD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2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D1A5B5-E2C6-4521-2CB5-B87BFABBE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0F66D-1FF7-EB32-FA4D-FAEB13E96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90989-318E-810A-F452-4B27AE79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9B0-0D49-4A0C-BEEF-953450A6B7EE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2AD9A4-842E-EEA5-BA7D-9338F4CC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DE285-787C-2DEA-9C64-15E14D19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2466-3F2B-4BB1-91C3-1F568F2BD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42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2045D-DFD6-659B-C5A8-2C4E931E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D7558-259A-A8BE-ECFD-CDCF5987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C8BEC-8805-69CF-B7CE-04A2C64A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9B0-0D49-4A0C-BEEF-953450A6B7EE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53F67-6825-AFC2-6ACB-0EB0C359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98303-7FD1-C2A2-74C3-43EC6231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2466-3F2B-4BB1-91C3-1F568F2BD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4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744FD-3538-9DDD-B647-C47AA0EA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CDBA38-8EBB-420B-4982-6BA28FEDD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030CD-E919-41EA-427B-56F71DB1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9B0-0D49-4A0C-BEEF-953450A6B7EE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0522B-6265-961C-05D6-DD206BC9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F0043-318C-09AD-21C1-3A92A1DA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2466-3F2B-4BB1-91C3-1F568F2BD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32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5D194-DA5C-5ED6-5B74-1477091D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F3103-70FF-216B-E0EF-BC82FA8D3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D91F89-74B4-9F3C-F068-2CC40178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D8A0F-1861-4AAC-A400-DCC983E3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9B0-0D49-4A0C-BEEF-953450A6B7EE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1C87AE-87BA-CCED-6F2E-768FC8A6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51F3A-07AA-3A2D-F02C-1BB54F94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2466-3F2B-4BB1-91C3-1F568F2BD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4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593F3-9C72-7023-CA05-BD6ADB21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0E6A7B-B6F7-CD4F-9C52-DFAB4C4E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54F0A-F80C-915D-80D0-571F1B724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00EDD0-5601-3F59-2718-9BDE506F6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097A12-5B25-8943-39AA-531A9DFBB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C663C7-FE2C-630C-B4AD-15469437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9B0-0D49-4A0C-BEEF-953450A6B7EE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17F2C2-6D9A-F586-656F-2227A4D6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11D06C-B160-1BB7-0C1D-D049DBAD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2466-3F2B-4BB1-91C3-1F568F2BD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6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3E814-E3A9-D96B-2D06-502C4421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72199E-0364-DB38-229A-17962E33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9B0-0D49-4A0C-BEEF-953450A6B7EE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4ED50F-259A-5F7C-44BC-BEEDB4DB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DB76C-ACCB-2513-BF21-8133F9B5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2466-3F2B-4BB1-91C3-1F568F2BD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5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506AB3-6A88-5F5B-3C18-4A8BB420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9B0-0D49-4A0C-BEEF-953450A6B7EE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19CCCB-9FCE-2F56-1B32-4C2A2D31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F10904-C88D-90BA-C0D4-0BCBD434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2466-3F2B-4BB1-91C3-1F568F2BD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6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BCCB2-72E5-66A5-7EE0-19356052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15665-8806-F4F2-1F10-D0C7B397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8E6AD9-8ACC-8853-2D3E-016013E7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FB0912-7545-FDE7-452B-262AB16B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9B0-0D49-4A0C-BEEF-953450A6B7EE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27587-81D5-14E8-CBCD-8FAAA4B8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9A01B-C772-08FF-C034-39F2837F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2466-3F2B-4BB1-91C3-1F568F2BD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7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AB184-9F6E-22BB-187A-FF875209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013565-E39C-97EC-3517-80DE91153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98E49E-AD55-973A-187B-CF6EAF03D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518FA-A56D-A4C6-8997-E61AD770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69B0-0D49-4A0C-BEEF-953450A6B7EE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31FE28-DEC0-B02F-7418-1C97357D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55BB7-96C0-6916-53E1-80A4BA86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2466-3F2B-4BB1-91C3-1F568F2BD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E5115A-FED9-3355-BF49-BF8A3640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ABEEF-1EAB-6049-F50D-6880E49DF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E4C86-4D50-9BCB-D53F-1AA3F41E7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B69B0-0D49-4A0C-BEEF-953450A6B7EE}" type="datetimeFigureOut">
              <a:rPr lang="ko-KR" altLang="en-US" smtClean="0"/>
              <a:t>2023-01-06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71104-1787-C34F-CC5C-2B17A1104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1861B-894A-1823-6F70-44A99AC9F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62466-3F2B-4BB1-91C3-1F568F2BD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27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EFAB11-1D7D-7045-23BE-75B22C0EF2F6}"/>
              </a:ext>
            </a:extLst>
          </p:cNvPr>
          <p:cNvSpPr/>
          <p:nvPr/>
        </p:nvSpPr>
        <p:spPr>
          <a:xfrm>
            <a:off x="5425142" y="3265764"/>
            <a:ext cx="2367567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70A78E-8FE6-2119-55FC-E20EEC1A0268}"/>
              </a:ext>
            </a:extLst>
          </p:cNvPr>
          <p:cNvSpPr/>
          <p:nvPr/>
        </p:nvSpPr>
        <p:spPr>
          <a:xfrm>
            <a:off x="5425142" y="3770502"/>
            <a:ext cx="2367567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924EF-CA34-C7C1-9C4E-7F45742E630C}"/>
              </a:ext>
            </a:extLst>
          </p:cNvPr>
          <p:cNvSpPr txBox="1"/>
          <p:nvPr/>
        </p:nvSpPr>
        <p:spPr>
          <a:xfrm>
            <a:off x="4644966" y="329910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A364B-38FD-790A-633C-EA67D15C2347}"/>
              </a:ext>
            </a:extLst>
          </p:cNvPr>
          <p:cNvSpPr txBox="1"/>
          <p:nvPr/>
        </p:nvSpPr>
        <p:spPr>
          <a:xfrm>
            <a:off x="4498323" y="3803842"/>
            <a:ext cx="70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PWD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2B0E1-4D86-1281-A8AB-9B2E8D52331C}"/>
              </a:ext>
            </a:extLst>
          </p:cNvPr>
          <p:cNvSpPr txBox="1"/>
          <p:nvPr/>
        </p:nvSpPr>
        <p:spPr>
          <a:xfrm>
            <a:off x="4577855" y="2597896"/>
            <a:ext cx="3214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Server Monitoring System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51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427078C-22A4-61C2-A506-17D00D18E896}"/>
              </a:ext>
            </a:extLst>
          </p:cNvPr>
          <p:cNvSpPr/>
          <p:nvPr/>
        </p:nvSpPr>
        <p:spPr>
          <a:xfrm>
            <a:off x="0" y="0"/>
            <a:ext cx="12046085" cy="369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6AE062-8703-AB1C-940B-F1ECD1F9C112}"/>
              </a:ext>
            </a:extLst>
          </p:cNvPr>
          <p:cNvSpPr/>
          <p:nvPr/>
        </p:nvSpPr>
        <p:spPr>
          <a:xfrm>
            <a:off x="732027" y="687897"/>
            <a:ext cx="1065402" cy="19210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232275-4182-D6C8-A445-788BE2564DB6}"/>
              </a:ext>
            </a:extLst>
          </p:cNvPr>
          <p:cNvSpPr/>
          <p:nvPr/>
        </p:nvSpPr>
        <p:spPr>
          <a:xfrm>
            <a:off x="732027" y="687897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28C421-D217-4BE0-8260-98E83DF19EEB}"/>
              </a:ext>
            </a:extLst>
          </p:cNvPr>
          <p:cNvSpPr/>
          <p:nvPr/>
        </p:nvSpPr>
        <p:spPr>
          <a:xfrm>
            <a:off x="732027" y="992697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EF6692-DD84-5B83-05C9-2CBF3143FF60}"/>
              </a:ext>
            </a:extLst>
          </p:cNvPr>
          <p:cNvSpPr/>
          <p:nvPr/>
        </p:nvSpPr>
        <p:spPr>
          <a:xfrm>
            <a:off x="732027" y="1294701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19D5D9-8C3B-3624-0C98-E84877F9CBE8}"/>
              </a:ext>
            </a:extLst>
          </p:cNvPr>
          <p:cNvSpPr/>
          <p:nvPr/>
        </p:nvSpPr>
        <p:spPr>
          <a:xfrm>
            <a:off x="732027" y="1596705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82547-53C4-3150-6F3C-9AE6E89BD540}"/>
              </a:ext>
            </a:extLst>
          </p:cNvPr>
          <p:cNvSpPr/>
          <p:nvPr/>
        </p:nvSpPr>
        <p:spPr>
          <a:xfrm>
            <a:off x="809224" y="881603"/>
            <a:ext cx="58723" cy="58723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92D240A-10A9-7522-A56E-9650A2B458D5}"/>
              </a:ext>
            </a:extLst>
          </p:cNvPr>
          <p:cNvSpPr/>
          <p:nvPr/>
        </p:nvSpPr>
        <p:spPr>
          <a:xfrm>
            <a:off x="809223" y="1183607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7F4AD37-EE98-B150-6A32-D65317E33C0B}"/>
              </a:ext>
            </a:extLst>
          </p:cNvPr>
          <p:cNvSpPr/>
          <p:nvPr/>
        </p:nvSpPr>
        <p:spPr>
          <a:xfrm>
            <a:off x="809223" y="1485611"/>
            <a:ext cx="58723" cy="5872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AB7579-AA70-71D2-04E2-D387C1A5186F}"/>
              </a:ext>
            </a:extLst>
          </p:cNvPr>
          <p:cNvSpPr/>
          <p:nvPr/>
        </p:nvSpPr>
        <p:spPr>
          <a:xfrm>
            <a:off x="809222" y="1787615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9BE24-AC56-9353-9A3C-F6A7D4939FD0}"/>
              </a:ext>
            </a:extLst>
          </p:cNvPr>
          <p:cNvSpPr/>
          <p:nvPr/>
        </p:nvSpPr>
        <p:spPr>
          <a:xfrm>
            <a:off x="732027" y="3038213"/>
            <a:ext cx="1065402" cy="19210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FC8097-4377-CB58-E5DC-661DA1AA472A}"/>
              </a:ext>
            </a:extLst>
          </p:cNvPr>
          <p:cNvSpPr/>
          <p:nvPr/>
        </p:nvSpPr>
        <p:spPr>
          <a:xfrm>
            <a:off x="732027" y="3038213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182BBB-B4F6-282F-478C-C813B13A3779}"/>
              </a:ext>
            </a:extLst>
          </p:cNvPr>
          <p:cNvSpPr/>
          <p:nvPr/>
        </p:nvSpPr>
        <p:spPr>
          <a:xfrm>
            <a:off x="732027" y="3343013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11232D-BFFE-5236-ED60-B5EF12F3FC75}"/>
              </a:ext>
            </a:extLst>
          </p:cNvPr>
          <p:cNvSpPr/>
          <p:nvPr/>
        </p:nvSpPr>
        <p:spPr>
          <a:xfrm>
            <a:off x="732027" y="3645017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7249E7-B26F-E0D0-70B6-BB48CD3CCB00}"/>
              </a:ext>
            </a:extLst>
          </p:cNvPr>
          <p:cNvSpPr/>
          <p:nvPr/>
        </p:nvSpPr>
        <p:spPr>
          <a:xfrm>
            <a:off x="732027" y="3947021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ADF7AF0-4717-0705-B256-759BD35BE3F4}"/>
              </a:ext>
            </a:extLst>
          </p:cNvPr>
          <p:cNvSpPr/>
          <p:nvPr/>
        </p:nvSpPr>
        <p:spPr>
          <a:xfrm>
            <a:off x="809224" y="3231919"/>
            <a:ext cx="58723" cy="58723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91557C-1CE8-4BDF-5562-125B0410C6D4}"/>
              </a:ext>
            </a:extLst>
          </p:cNvPr>
          <p:cNvSpPr/>
          <p:nvPr/>
        </p:nvSpPr>
        <p:spPr>
          <a:xfrm>
            <a:off x="809223" y="3533923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F2324AE-F816-2CC6-4839-DF410A9B5B7F}"/>
              </a:ext>
            </a:extLst>
          </p:cNvPr>
          <p:cNvSpPr/>
          <p:nvPr/>
        </p:nvSpPr>
        <p:spPr>
          <a:xfrm>
            <a:off x="809223" y="3835927"/>
            <a:ext cx="58723" cy="5872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729957A-DE3C-B698-3FBE-924708A2C16D}"/>
              </a:ext>
            </a:extLst>
          </p:cNvPr>
          <p:cNvSpPr/>
          <p:nvPr/>
        </p:nvSpPr>
        <p:spPr>
          <a:xfrm>
            <a:off x="809222" y="4137931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8153BC-D1BD-23A9-685D-1F8426E48CE2}"/>
              </a:ext>
            </a:extLst>
          </p:cNvPr>
          <p:cNvSpPr/>
          <p:nvPr/>
        </p:nvSpPr>
        <p:spPr>
          <a:xfrm>
            <a:off x="732027" y="5423220"/>
            <a:ext cx="1065402" cy="1596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34EDC0-8D32-6050-8F52-1887B7EBB0B1}"/>
              </a:ext>
            </a:extLst>
          </p:cNvPr>
          <p:cNvSpPr/>
          <p:nvPr/>
        </p:nvSpPr>
        <p:spPr>
          <a:xfrm>
            <a:off x="732027" y="5423220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44A2B9-2CFE-D915-5DE1-B8E44C24F164}"/>
              </a:ext>
            </a:extLst>
          </p:cNvPr>
          <p:cNvSpPr/>
          <p:nvPr/>
        </p:nvSpPr>
        <p:spPr>
          <a:xfrm>
            <a:off x="732027" y="5728020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B10B03-D2D2-5F11-B940-327E666CAE7F}"/>
              </a:ext>
            </a:extLst>
          </p:cNvPr>
          <p:cNvSpPr/>
          <p:nvPr/>
        </p:nvSpPr>
        <p:spPr>
          <a:xfrm>
            <a:off x="732027" y="6030024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5DBCD7-F6C3-CF08-9334-7BA2CEA462CD}"/>
              </a:ext>
            </a:extLst>
          </p:cNvPr>
          <p:cNvSpPr/>
          <p:nvPr/>
        </p:nvSpPr>
        <p:spPr>
          <a:xfrm>
            <a:off x="732027" y="6332028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6EC9BF6-B8A4-5FF7-8D85-09AEF2A2E315}"/>
              </a:ext>
            </a:extLst>
          </p:cNvPr>
          <p:cNvSpPr/>
          <p:nvPr/>
        </p:nvSpPr>
        <p:spPr>
          <a:xfrm>
            <a:off x="809224" y="5616926"/>
            <a:ext cx="58723" cy="58723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CF507AA-CB23-D52A-CA95-D9D1406B2137}"/>
              </a:ext>
            </a:extLst>
          </p:cNvPr>
          <p:cNvSpPr/>
          <p:nvPr/>
        </p:nvSpPr>
        <p:spPr>
          <a:xfrm>
            <a:off x="809223" y="5918930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DE98EE1-A164-7999-3E58-714200EB1EBD}"/>
              </a:ext>
            </a:extLst>
          </p:cNvPr>
          <p:cNvSpPr/>
          <p:nvPr/>
        </p:nvSpPr>
        <p:spPr>
          <a:xfrm>
            <a:off x="809223" y="6220934"/>
            <a:ext cx="58723" cy="5872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AC708FD-F72B-C553-5C2B-2001436214C9}"/>
              </a:ext>
            </a:extLst>
          </p:cNvPr>
          <p:cNvSpPr/>
          <p:nvPr/>
        </p:nvSpPr>
        <p:spPr>
          <a:xfrm>
            <a:off x="809222" y="6522938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3B8663E-79B2-1AD4-9966-4039AADA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046085" y="14157"/>
            <a:ext cx="145915" cy="6858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7AD130-CFA3-CE68-4FDD-E56EDAA3C5FD}"/>
              </a:ext>
            </a:extLst>
          </p:cNvPr>
          <p:cNvSpPr/>
          <p:nvPr/>
        </p:nvSpPr>
        <p:spPr>
          <a:xfrm>
            <a:off x="2428875" y="687898"/>
            <a:ext cx="8687726" cy="152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4DFCD1-EB4C-C800-C253-015777222D49}"/>
              </a:ext>
            </a:extLst>
          </p:cNvPr>
          <p:cNvSpPr/>
          <p:nvPr/>
        </p:nvSpPr>
        <p:spPr>
          <a:xfrm>
            <a:off x="2428875" y="687897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1E003C-8609-266E-44DC-43AC3540FD15}"/>
              </a:ext>
            </a:extLst>
          </p:cNvPr>
          <p:cNvSpPr/>
          <p:nvPr/>
        </p:nvSpPr>
        <p:spPr>
          <a:xfrm>
            <a:off x="3295650" y="687897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BF3E5C-5158-6D57-A2FA-8B4AB7B4A623}"/>
              </a:ext>
            </a:extLst>
          </p:cNvPr>
          <p:cNvSpPr/>
          <p:nvPr/>
        </p:nvSpPr>
        <p:spPr>
          <a:xfrm>
            <a:off x="9859286" y="684054"/>
            <a:ext cx="125731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8EAF0F-AF70-43F9-18F3-5D00F9995E7F}"/>
              </a:ext>
            </a:extLst>
          </p:cNvPr>
          <p:cNvSpPr/>
          <p:nvPr/>
        </p:nvSpPr>
        <p:spPr>
          <a:xfrm>
            <a:off x="2428419" y="992697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5781CC-40F9-6EC1-4BCC-F25F16839F63}"/>
              </a:ext>
            </a:extLst>
          </p:cNvPr>
          <p:cNvSpPr/>
          <p:nvPr/>
        </p:nvSpPr>
        <p:spPr>
          <a:xfrm>
            <a:off x="2427963" y="1294412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177328-EF12-BF25-7C8B-3108F8151100}"/>
              </a:ext>
            </a:extLst>
          </p:cNvPr>
          <p:cNvSpPr/>
          <p:nvPr/>
        </p:nvSpPr>
        <p:spPr>
          <a:xfrm>
            <a:off x="2427963" y="1600759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사용안함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C68EB51-AF8C-0CC8-A25B-C615FA10063C}"/>
              </a:ext>
            </a:extLst>
          </p:cNvPr>
          <p:cNvSpPr/>
          <p:nvPr/>
        </p:nvSpPr>
        <p:spPr>
          <a:xfrm>
            <a:off x="2427963" y="1907106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D16321A-66EE-187A-80AA-D5D9C3681834}"/>
              </a:ext>
            </a:extLst>
          </p:cNvPr>
          <p:cNvSpPr/>
          <p:nvPr/>
        </p:nvSpPr>
        <p:spPr>
          <a:xfrm>
            <a:off x="2531446" y="1050560"/>
            <a:ext cx="141904" cy="14190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384E437-AF39-7266-52D4-F1EA1A42A2FE}"/>
              </a:ext>
            </a:extLst>
          </p:cNvPr>
          <p:cNvSpPr/>
          <p:nvPr/>
        </p:nvSpPr>
        <p:spPr>
          <a:xfrm>
            <a:off x="2531446" y="1374462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400F196-F9D4-F1E0-F1C0-89AB7033A159}"/>
              </a:ext>
            </a:extLst>
          </p:cNvPr>
          <p:cNvSpPr/>
          <p:nvPr/>
        </p:nvSpPr>
        <p:spPr>
          <a:xfrm>
            <a:off x="2527859" y="1676755"/>
            <a:ext cx="141904" cy="14190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49464F1-2266-44FA-3135-B115853C7767}"/>
              </a:ext>
            </a:extLst>
          </p:cNvPr>
          <p:cNvSpPr/>
          <p:nvPr/>
        </p:nvSpPr>
        <p:spPr>
          <a:xfrm>
            <a:off x="2527859" y="1978759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CAAB5F6-2F75-C6BD-9552-2EB2BDD479BB}"/>
              </a:ext>
            </a:extLst>
          </p:cNvPr>
          <p:cNvSpPr/>
          <p:nvPr/>
        </p:nvSpPr>
        <p:spPr>
          <a:xfrm>
            <a:off x="3295271" y="992697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220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192.168.2.220)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444E85-BE2B-97DF-1BBE-9CAF8109B629}"/>
              </a:ext>
            </a:extLst>
          </p:cNvPr>
          <p:cNvSpPr/>
          <p:nvPr/>
        </p:nvSpPr>
        <p:spPr>
          <a:xfrm>
            <a:off x="3295271" y="1297225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221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192.168.2.221)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C46C90-1D19-99A5-656F-55F9A165B378}"/>
              </a:ext>
            </a:extLst>
          </p:cNvPr>
          <p:cNvSpPr/>
          <p:nvPr/>
        </p:nvSpPr>
        <p:spPr>
          <a:xfrm>
            <a:off x="3295271" y="1602017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222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192.168.2.222) 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5CD865-39AE-8E7D-EFBB-52F26CBCAA84}"/>
              </a:ext>
            </a:extLst>
          </p:cNvPr>
          <p:cNvSpPr/>
          <p:nvPr/>
        </p:nvSpPr>
        <p:spPr>
          <a:xfrm>
            <a:off x="3295649" y="1907106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223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192.168.2.223) 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9F480C9-51E8-219D-5B19-36207E7C1233}"/>
              </a:ext>
            </a:extLst>
          </p:cNvPr>
          <p:cNvSpPr/>
          <p:nvPr/>
        </p:nvSpPr>
        <p:spPr>
          <a:xfrm rot="10800000">
            <a:off x="9644247" y="1115050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6F76AFF9-7F1B-79F1-80E9-2EF5CA5290CC}"/>
              </a:ext>
            </a:extLst>
          </p:cNvPr>
          <p:cNvSpPr/>
          <p:nvPr/>
        </p:nvSpPr>
        <p:spPr>
          <a:xfrm rot="10800000">
            <a:off x="9644247" y="1408031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84483B63-667C-7317-D631-336E3F1A5E30}"/>
              </a:ext>
            </a:extLst>
          </p:cNvPr>
          <p:cNvSpPr/>
          <p:nvPr/>
        </p:nvSpPr>
        <p:spPr>
          <a:xfrm rot="10800000">
            <a:off x="9644247" y="1712248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7B5A3B5B-66CF-7C18-1606-21900D1001E3}"/>
              </a:ext>
            </a:extLst>
          </p:cNvPr>
          <p:cNvSpPr/>
          <p:nvPr/>
        </p:nvSpPr>
        <p:spPr>
          <a:xfrm rot="10800000">
            <a:off x="9644247" y="2027011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08AC4E6-B926-907E-BB46-EE2093F82FC9}"/>
              </a:ext>
            </a:extLst>
          </p:cNvPr>
          <p:cNvSpPr/>
          <p:nvPr/>
        </p:nvSpPr>
        <p:spPr>
          <a:xfrm>
            <a:off x="732027" y="4248328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595F8BA-8FDA-DE25-E7F5-79A0F3021927}"/>
              </a:ext>
            </a:extLst>
          </p:cNvPr>
          <p:cNvSpPr/>
          <p:nvPr/>
        </p:nvSpPr>
        <p:spPr>
          <a:xfrm>
            <a:off x="809221" y="4437150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E4ECB7A-F82C-3880-C411-D5DD45CFE9B6}"/>
              </a:ext>
            </a:extLst>
          </p:cNvPr>
          <p:cNvSpPr/>
          <p:nvPr/>
        </p:nvSpPr>
        <p:spPr>
          <a:xfrm>
            <a:off x="732027" y="6634031"/>
            <a:ext cx="1065402" cy="2176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7B685DD-B82F-8841-6CC7-C1CADA7FD7D7}"/>
              </a:ext>
            </a:extLst>
          </p:cNvPr>
          <p:cNvSpPr/>
          <p:nvPr/>
        </p:nvSpPr>
        <p:spPr>
          <a:xfrm>
            <a:off x="809221" y="6822853"/>
            <a:ext cx="58723" cy="58723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960753-680A-5203-81BD-6407D2659DD2}"/>
              </a:ext>
            </a:extLst>
          </p:cNvPr>
          <p:cNvSpPr/>
          <p:nvPr/>
        </p:nvSpPr>
        <p:spPr>
          <a:xfrm>
            <a:off x="2428875" y="3042057"/>
            <a:ext cx="8687726" cy="1833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A7752F9-27EA-D5C8-07D0-588171FD0F92}"/>
              </a:ext>
            </a:extLst>
          </p:cNvPr>
          <p:cNvSpPr/>
          <p:nvPr/>
        </p:nvSpPr>
        <p:spPr>
          <a:xfrm>
            <a:off x="2428875" y="3042056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DFDCB7-5F05-55A8-BFD4-87FB7D8E43EF}"/>
              </a:ext>
            </a:extLst>
          </p:cNvPr>
          <p:cNvSpPr/>
          <p:nvPr/>
        </p:nvSpPr>
        <p:spPr>
          <a:xfrm>
            <a:off x="3295650" y="3042056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7EDB87-5E0D-A776-DF01-4C89752934A9}"/>
              </a:ext>
            </a:extLst>
          </p:cNvPr>
          <p:cNvSpPr/>
          <p:nvPr/>
        </p:nvSpPr>
        <p:spPr>
          <a:xfrm>
            <a:off x="9859286" y="3038213"/>
            <a:ext cx="125731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38DCE71-6E78-81DE-B169-8B23952E3940}"/>
              </a:ext>
            </a:extLst>
          </p:cNvPr>
          <p:cNvSpPr/>
          <p:nvPr/>
        </p:nvSpPr>
        <p:spPr>
          <a:xfrm>
            <a:off x="2428419" y="3346856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D61D5A8-E9BC-58D4-84D7-6DC600D1542E}"/>
              </a:ext>
            </a:extLst>
          </p:cNvPr>
          <p:cNvSpPr/>
          <p:nvPr/>
        </p:nvSpPr>
        <p:spPr>
          <a:xfrm>
            <a:off x="2427963" y="3648571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5663E3A-E11F-1AF2-8963-AE13840E2FA0}"/>
              </a:ext>
            </a:extLst>
          </p:cNvPr>
          <p:cNvSpPr/>
          <p:nvPr/>
        </p:nvSpPr>
        <p:spPr>
          <a:xfrm>
            <a:off x="2427963" y="3954918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사용안함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DCD5E47-9D1D-7753-92B3-9A5AA98AA158}"/>
              </a:ext>
            </a:extLst>
          </p:cNvPr>
          <p:cNvSpPr/>
          <p:nvPr/>
        </p:nvSpPr>
        <p:spPr>
          <a:xfrm>
            <a:off x="2427963" y="4261265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E9AE252-52DC-2728-673A-548DA77CFC15}"/>
              </a:ext>
            </a:extLst>
          </p:cNvPr>
          <p:cNvSpPr/>
          <p:nvPr/>
        </p:nvSpPr>
        <p:spPr>
          <a:xfrm>
            <a:off x="2531446" y="3404719"/>
            <a:ext cx="141904" cy="14190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10C07C1-4253-F32C-DB1F-20BA8BA6F273}"/>
              </a:ext>
            </a:extLst>
          </p:cNvPr>
          <p:cNvSpPr/>
          <p:nvPr/>
        </p:nvSpPr>
        <p:spPr>
          <a:xfrm>
            <a:off x="2531446" y="3728621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92ED92B-59AA-1A21-8EF4-6E244B27B423}"/>
              </a:ext>
            </a:extLst>
          </p:cNvPr>
          <p:cNvSpPr/>
          <p:nvPr/>
        </p:nvSpPr>
        <p:spPr>
          <a:xfrm>
            <a:off x="2527859" y="4030914"/>
            <a:ext cx="141904" cy="14190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0B1EBF7-6924-A111-C5BF-21A7C80D6C7C}"/>
              </a:ext>
            </a:extLst>
          </p:cNvPr>
          <p:cNvSpPr/>
          <p:nvPr/>
        </p:nvSpPr>
        <p:spPr>
          <a:xfrm>
            <a:off x="2527859" y="4332918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90324D-BD10-C33C-AFFB-165955CA9BE4}"/>
              </a:ext>
            </a:extLst>
          </p:cNvPr>
          <p:cNvSpPr/>
          <p:nvPr/>
        </p:nvSpPr>
        <p:spPr>
          <a:xfrm>
            <a:off x="3295271" y="3346856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200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192.168.2.200)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A090D5-907F-C943-A316-76EAEFD5A003}"/>
              </a:ext>
            </a:extLst>
          </p:cNvPr>
          <p:cNvSpPr/>
          <p:nvPr/>
        </p:nvSpPr>
        <p:spPr>
          <a:xfrm>
            <a:off x="3295271" y="3651384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201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192.168.2.201)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E586FCF-3CD9-FEC8-3860-CD8A39CA25EA}"/>
              </a:ext>
            </a:extLst>
          </p:cNvPr>
          <p:cNvSpPr/>
          <p:nvPr/>
        </p:nvSpPr>
        <p:spPr>
          <a:xfrm>
            <a:off x="3295271" y="3956176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202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192.168.2.202)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B0391F-DE1D-8A5E-058F-A1465AE57E01}"/>
              </a:ext>
            </a:extLst>
          </p:cNvPr>
          <p:cNvSpPr/>
          <p:nvPr/>
        </p:nvSpPr>
        <p:spPr>
          <a:xfrm>
            <a:off x="3295649" y="4261265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203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192.168.2.203)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B90B7A2-A536-52E6-2F2E-AD6EBB598DAF}"/>
              </a:ext>
            </a:extLst>
          </p:cNvPr>
          <p:cNvSpPr/>
          <p:nvPr/>
        </p:nvSpPr>
        <p:spPr>
          <a:xfrm rot="10800000">
            <a:off x="9644247" y="3469209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F892723A-EA4E-D1DE-B740-19DCBFBCCD01}"/>
              </a:ext>
            </a:extLst>
          </p:cNvPr>
          <p:cNvSpPr/>
          <p:nvPr/>
        </p:nvSpPr>
        <p:spPr>
          <a:xfrm rot="10800000">
            <a:off x="9644247" y="3762190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FFD9F8C4-5D95-1D89-ECC5-A53BD16198BE}"/>
              </a:ext>
            </a:extLst>
          </p:cNvPr>
          <p:cNvSpPr/>
          <p:nvPr/>
        </p:nvSpPr>
        <p:spPr>
          <a:xfrm rot="10800000">
            <a:off x="9644247" y="4066407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988FF844-3EAD-E9BA-BF20-EB85128B5979}"/>
              </a:ext>
            </a:extLst>
          </p:cNvPr>
          <p:cNvSpPr/>
          <p:nvPr/>
        </p:nvSpPr>
        <p:spPr>
          <a:xfrm rot="10800000">
            <a:off x="9644247" y="4381170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52B7700-CCE1-30AD-66ED-CCA51E8A4692}"/>
              </a:ext>
            </a:extLst>
          </p:cNvPr>
          <p:cNvSpPr/>
          <p:nvPr/>
        </p:nvSpPr>
        <p:spPr>
          <a:xfrm>
            <a:off x="2428875" y="5418888"/>
            <a:ext cx="8687726" cy="15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7921746-293F-E893-494E-F99CB43A1793}"/>
              </a:ext>
            </a:extLst>
          </p:cNvPr>
          <p:cNvSpPr/>
          <p:nvPr/>
        </p:nvSpPr>
        <p:spPr>
          <a:xfrm>
            <a:off x="2428875" y="5418888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BCB8CB-0721-56F0-713E-7C7A4A8833E3}"/>
              </a:ext>
            </a:extLst>
          </p:cNvPr>
          <p:cNvSpPr/>
          <p:nvPr/>
        </p:nvSpPr>
        <p:spPr>
          <a:xfrm>
            <a:off x="3295650" y="5418888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70390BB-8158-7546-35A5-471F3989194D}"/>
              </a:ext>
            </a:extLst>
          </p:cNvPr>
          <p:cNvSpPr/>
          <p:nvPr/>
        </p:nvSpPr>
        <p:spPr>
          <a:xfrm>
            <a:off x="9859286" y="5415045"/>
            <a:ext cx="125731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9B2CA7E-6F55-2EDC-A222-00AD96BC4FE3}"/>
              </a:ext>
            </a:extLst>
          </p:cNvPr>
          <p:cNvSpPr/>
          <p:nvPr/>
        </p:nvSpPr>
        <p:spPr>
          <a:xfrm>
            <a:off x="2428419" y="5723688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856406B-C682-4D1B-BBFB-FFD4CD142055}"/>
              </a:ext>
            </a:extLst>
          </p:cNvPr>
          <p:cNvSpPr/>
          <p:nvPr/>
        </p:nvSpPr>
        <p:spPr>
          <a:xfrm>
            <a:off x="2427963" y="6025403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37ED099-1B36-1F35-35B1-CE233B06E765}"/>
              </a:ext>
            </a:extLst>
          </p:cNvPr>
          <p:cNvSpPr/>
          <p:nvPr/>
        </p:nvSpPr>
        <p:spPr>
          <a:xfrm>
            <a:off x="2427963" y="6331750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사용안함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53745B-F922-D4A1-26CD-CFAF0EEACDC7}"/>
              </a:ext>
            </a:extLst>
          </p:cNvPr>
          <p:cNvSpPr/>
          <p:nvPr/>
        </p:nvSpPr>
        <p:spPr>
          <a:xfrm>
            <a:off x="2427963" y="6638097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289CE60-5A3B-FF39-6ADA-B651CB16103C}"/>
              </a:ext>
            </a:extLst>
          </p:cNvPr>
          <p:cNvSpPr/>
          <p:nvPr/>
        </p:nvSpPr>
        <p:spPr>
          <a:xfrm>
            <a:off x="2531446" y="5781551"/>
            <a:ext cx="141904" cy="14190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D03D905-5DBD-7FBD-6536-99B98487EF54}"/>
              </a:ext>
            </a:extLst>
          </p:cNvPr>
          <p:cNvSpPr/>
          <p:nvPr/>
        </p:nvSpPr>
        <p:spPr>
          <a:xfrm>
            <a:off x="2531446" y="6105453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40CE17F-CC1A-E41C-F0C1-67E82C7403E8}"/>
              </a:ext>
            </a:extLst>
          </p:cNvPr>
          <p:cNvSpPr/>
          <p:nvPr/>
        </p:nvSpPr>
        <p:spPr>
          <a:xfrm>
            <a:off x="2527859" y="6407746"/>
            <a:ext cx="141904" cy="14190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42E9972-4350-5170-E0A3-DA349A49C51A}"/>
              </a:ext>
            </a:extLst>
          </p:cNvPr>
          <p:cNvSpPr/>
          <p:nvPr/>
        </p:nvSpPr>
        <p:spPr>
          <a:xfrm>
            <a:off x="2527859" y="6709750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6412142-1DC6-4816-A97D-10E8BC711CD1}"/>
              </a:ext>
            </a:extLst>
          </p:cNvPr>
          <p:cNvSpPr/>
          <p:nvPr/>
        </p:nvSpPr>
        <p:spPr>
          <a:xfrm>
            <a:off x="3295271" y="5723688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205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192.168.2.205)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91052C3-EF2B-76C0-5A89-51438131A813}"/>
              </a:ext>
            </a:extLst>
          </p:cNvPr>
          <p:cNvSpPr/>
          <p:nvPr/>
        </p:nvSpPr>
        <p:spPr>
          <a:xfrm>
            <a:off x="3295271" y="6028216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206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192.168.2.206)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898ED65-5489-EB89-A783-3E85DF0EC136}"/>
              </a:ext>
            </a:extLst>
          </p:cNvPr>
          <p:cNvSpPr/>
          <p:nvPr/>
        </p:nvSpPr>
        <p:spPr>
          <a:xfrm>
            <a:off x="3295271" y="6333008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207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192.168.2.207)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FFD29DC-B502-9E95-BB06-2A0EA79B7CFB}"/>
              </a:ext>
            </a:extLst>
          </p:cNvPr>
          <p:cNvSpPr/>
          <p:nvPr/>
        </p:nvSpPr>
        <p:spPr>
          <a:xfrm>
            <a:off x="3295649" y="6638097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208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192.168.2.208)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4C424593-9D29-CF3B-4ED7-9DD71EF13354}"/>
              </a:ext>
            </a:extLst>
          </p:cNvPr>
          <p:cNvSpPr/>
          <p:nvPr/>
        </p:nvSpPr>
        <p:spPr>
          <a:xfrm rot="10800000">
            <a:off x="9644247" y="5846041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DA029F21-5450-2159-C1AE-E61F4CCED1F9}"/>
              </a:ext>
            </a:extLst>
          </p:cNvPr>
          <p:cNvSpPr/>
          <p:nvPr/>
        </p:nvSpPr>
        <p:spPr>
          <a:xfrm rot="10800000">
            <a:off x="9644247" y="6139022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이등변 삼각형 106">
            <a:extLst>
              <a:ext uri="{FF2B5EF4-FFF2-40B4-BE49-F238E27FC236}">
                <a16:creationId xmlns:a16="http://schemas.microsoft.com/office/drawing/2014/main" id="{173783E7-7238-FF37-E7BC-19B10CA0F32E}"/>
              </a:ext>
            </a:extLst>
          </p:cNvPr>
          <p:cNvSpPr/>
          <p:nvPr/>
        </p:nvSpPr>
        <p:spPr>
          <a:xfrm rot="10800000">
            <a:off x="9644247" y="6443239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7D9D0201-F371-6EC2-EA16-01ABCBA7D70D}"/>
              </a:ext>
            </a:extLst>
          </p:cNvPr>
          <p:cNvSpPr/>
          <p:nvPr/>
        </p:nvSpPr>
        <p:spPr>
          <a:xfrm rot="10800000">
            <a:off x="9644247" y="6758002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0AF7718-A660-E08F-756B-8304CF58FA52}"/>
              </a:ext>
            </a:extLst>
          </p:cNvPr>
          <p:cNvSpPr/>
          <p:nvPr/>
        </p:nvSpPr>
        <p:spPr>
          <a:xfrm>
            <a:off x="9857996" y="684054"/>
            <a:ext cx="1257315" cy="1529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BDE9061-8A2A-1750-2408-626965374917}"/>
              </a:ext>
            </a:extLst>
          </p:cNvPr>
          <p:cNvSpPr/>
          <p:nvPr/>
        </p:nvSpPr>
        <p:spPr>
          <a:xfrm>
            <a:off x="9857995" y="3036038"/>
            <a:ext cx="1257315" cy="183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12D6382-D3A2-2ADC-661A-146F0437C851}"/>
              </a:ext>
            </a:extLst>
          </p:cNvPr>
          <p:cNvSpPr/>
          <p:nvPr/>
        </p:nvSpPr>
        <p:spPr>
          <a:xfrm>
            <a:off x="9857994" y="5418888"/>
            <a:ext cx="1257315" cy="15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B7C13B9-2018-2083-0B26-B4285AD54380}"/>
              </a:ext>
            </a:extLst>
          </p:cNvPr>
          <p:cNvSpPr/>
          <p:nvPr/>
        </p:nvSpPr>
        <p:spPr>
          <a:xfrm>
            <a:off x="2427963" y="4565896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BE8BFA5-760A-299E-8C71-B05EE7214ADE}"/>
              </a:ext>
            </a:extLst>
          </p:cNvPr>
          <p:cNvSpPr/>
          <p:nvPr/>
        </p:nvSpPr>
        <p:spPr>
          <a:xfrm>
            <a:off x="2527859" y="4637549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1F9E4E8-B53F-5C2C-64E7-86EB70426A93}"/>
              </a:ext>
            </a:extLst>
          </p:cNvPr>
          <p:cNvSpPr/>
          <p:nvPr/>
        </p:nvSpPr>
        <p:spPr>
          <a:xfrm>
            <a:off x="3295649" y="4565896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204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192.168.2.204)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5" name="이등변 삼각형 114">
            <a:extLst>
              <a:ext uri="{FF2B5EF4-FFF2-40B4-BE49-F238E27FC236}">
                <a16:creationId xmlns:a16="http://schemas.microsoft.com/office/drawing/2014/main" id="{8D89C834-644F-A47F-9175-C9271A6BEBC2}"/>
              </a:ext>
            </a:extLst>
          </p:cNvPr>
          <p:cNvSpPr/>
          <p:nvPr/>
        </p:nvSpPr>
        <p:spPr>
          <a:xfrm rot="10800000">
            <a:off x="9644247" y="4685801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683DAA-4EC8-0D82-861C-1AD1C6683649}"/>
              </a:ext>
            </a:extLst>
          </p:cNvPr>
          <p:cNvSpPr txBox="1"/>
          <p:nvPr/>
        </p:nvSpPr>
        <p:spPr>
          <a:xfrm>
            <a:off x="867944" y="-781764"/>
            <a:ext cx="272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사용여부 </a:t>
            </a:r>
            <a:r>
              <a:rPr lang="en-US" altLang="ko-KR" sz="1000" dirty="0"/>
              <a:t>:</a:t>
            </a:r>
            <a:br>
              <a:rPr lang="en-US" altLang="ko-KR" sz="1000" dirty="0"/>
            </a:br>
            <a:r>
              <a:rPr lang="en-US" altLang="ko-KR" sz="1000" dirty="0"/>
              <a:t>	</a:t>
            </a:r>
            <a:r>
              <a:rPr lang="ko-KR" altLang="en-US" sz="1000" dirty="0"/>
              <a:t>초록 </a:t>
            </a:r>
            <a:r>
              <a:rPr lang="en-US" altLang="ko-KR" sz="1000" dirty="0"/>
              <a:t>– </a:t>
            </a:r>
            <a:r>
              <a:rPr lang="ko-KR" altLang="en-US" sz="1000" dirty="0"/>
              <a:t>모든 </a:t>
            </a:r>
            <a:r>
              <a:rPr lang="en-US" altLang="ko-KR" sz="1000" dirty="0" err="1"/>
              <a:t>gpu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파랑 </a:t>
            </a:r>
            <a:r>
              <a:rPr lang="en-US" altLang="ko-KR" sz="1000" dirty="0"/>
              <a:t>– </a:t>
            </a:r>
            <a:r>
              <a:rPr lang="ko-KR" altLang="en-US" sz="1000" dirty="0"/>
              <a:t>일부 </a:t>
            </a:r>
            <a:r>
              <a:rPr lang="en-US" altLang="ko-KR" sz="1000" dirty="0" err="1"/>
              <a:t>gpu</a:t>
            </a:r>
            <a:r>
              <a:rPr lang="en-US" altLang="ko-KR" sz="1000" dirty="0"/>
              <a:t> 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검정 </a:t>
            </a:r>
            <a:r>
              <a:rPr lang="en-US" altLang="ko-KR" sz="1000" dirty="0"/>
              <a:t>– </a:t>
            </a:r>
            <a:r>
              <a:rPr lang="en-US" altLang="ko-KR" sz="1000" dirty="0" err="1"/>
              <a:t>gpu</a:t>
            </a:r>
            <a:r>
              <a:rPr lang="en-US" altLang="ko-KR" sz="1000" dirty="0"/>
              <a:t> </a:t>
            </a:r>
            <a:r>
              <a:rPr lang="ko-KR" altLang="en-US" sz="1000" dirty="0"/>
              <a:t>사용 안함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5A08E2F-7166-4B1E-A4BE-EDBD755658DC}"/>
              </a:ext>
            </a:extLst>
          </p:cNvPr>
          <p:cNvSpPr/>
          <p:nvPr/>
        </p:nvSpPr>
        <p:spPr>
          <a:xfrm>
            <a:off x="678656" y="6851654"/>
            <a:ext cx="1224228" cy="28495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EB71A0C-B929-67B3-C935-EAD00E43E6A4}"/>
              </a:ext>
            </a:extLst>
          </p:cNvPr>
          <p:cNvSpPr/>
          <p:nvPr/>
        </p:nvSpPr>
        <p:spPr>
          <a:xfrm>
            <a:off x="1929675" y="6867394"/>
            <a:ext cx="9366975" cy="28495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44A699-3BB2-3C03-71D4-7EECB72D919C}"/>
              </a:ext>
            </a:extLst>
          </p:cNvPr>
          <p:cNvSpPr txBox="1"/>
          <p:nvPr/>
        </p:nvSpPr>
        <p:spPr>
          <a:xfrm>
            <a:off x="10548388" y="27236"/>
            <a:ext cx="1443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Admin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님  로그아웃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9E2F1E3-B202-BBC1-ECD7-ACC2FD0491A6}"/>
              </a:ext>
            </a:extLst>
          </p:cNvPr>
          <p:cNvSpPr/>
          <p:nvPr/>
        </p:nvSpPr>
        <p:spPr>
          <a:xfrm>
            <a:off x="1" y="0"/>
            <a:ext cx="2038350" cy="369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Server Monitoring System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7A4BC2E-1BCE-6925-7F83-7711C00DD299}"/>
              </a:ext>
            </a:extLst>
          </p:cNvPr>
          <p:cNvSpPr/>
          <p:nvPr/>
        </p:nvSpPr>
        <p:spPr>
          <a:xfrm>
            <a:off x="3206886" y="0"/>
            <a:ext cx="2038350" cy="369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서버 현황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D5C9343-43CB-7B15-8C0D-6E184AC98E1B}"/>
              </a:ext>
            </a:extLst>
          </p:cNvPr>
          <p:cNvSpPr/>
          <p:nvPr/>
        </p:nvSpPr>
        <p:spPr>
          <a:xfrm>
            <a:off x="5245236" y="-404"/>
            <a:ext cx="2038350" cy="369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사용 통계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857994" y="986058"/>
            <a:ext cx="1257315" cy="30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1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6AE062-8703-AB1C-940B-F1ECD1F9C112}"/>
              </a:ext>
            </a:extLst>
          </p:cNvPr>
          <p:cNvSpPr/>
          <p:nvPr/>
        </p:nvSpPr>
        <p:spPr>
          <a:xfrm>
            <a:off x="732027" y="687897"/>
            <a:ext cx="1065402" cy="19210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232275-4182-D6C8-A445-788BE2564DB6}"/>
              </a:ext>
            </a:extLst>
          </p:cNvPr>
          <p:cNvSpPr/>
          <p:nvPr/>
        </p:nvSpPr>
        <p:spPr>
          <a:xfrm>
            <a:off x="732027" y="687897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28C421-D217-4BE0-8260-98E83DF19EEB}"/>
              </a:ext>
            </a:extLst>
          </p:cNvPr>
          <p:cNvSpPr/>
          <p:nvPr/>
        </p:nvSpPr>
        <p:spPr>
          <a:xfrm>
            <a:off x="732027" y="992697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EF6692-DD84-5B83-05C9-2CBF3143FF60}"/>
              </a:ext>
            </a:extLst>
          </p:cNvPr>
          <p:cNvSpPr/>
          <p:nvPr/>
        </p:nvSpPr>
        <p:spPr>
          <a:xfrm>
            <a:off x="732027" y="1294701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19D5D9-8C3B-3624-0C98-E84877F9CBE8}"/>
              </a:ext>
            </a:extLst>
          </p:cNvPr>
          <p:cNvSpPr/>
          <p:nvPr/>
        </p:nvSpPr>
        <p:spPr>
          <a:xfrm>
            <a:off x="732027" y="1596705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82547-53C4-3150-6F3C-9AE6E89BD540}"/>
              </a:ext>
            </a:extLst>
          </p:cNvPr>
          <p:cNvSpPr/>
          <p:nvPr/>
        </p:nvSpPr>
        <p:spPr>
          <a:xfrm>
            <a:off x="809224" y="881603"/>
            <a:ext cx="58723" cy="58723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92D240A-10A9-7522-A56E-9650A2B458D5}"/>
              </a:ext>
            </a:extLst>
          </p:cNvPr>
          <p:cNvSpPr/>
          <p:nvPr/>
        </p:nvSpPr>
        <p:spPr>
          <a:xfrm>
            <a:off x="809223" y="1183607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7F4AD37-EE98-B150-6A32-D65317E33C0B}"/>
              </a:ext>
            </a:extLst>
          </p:cNvPr>
          <p:cNvSpPr/>
          <p:nvPr/>
        </p:nvSpPr>
        <p:spPr>
          <a:xfrm>
            <a:off x="809223" y="1485611"/>
            <a:ext cx="58723" cy="5872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AB7579-AA70-71D2-04E2-D387C1A5186F}"/>
              </a:ext>
            </a:extLst>
          </p:cNvPr>
          <p:cNvSpPr/>
          <p:nvPr/>
        </p:nvSpPr>
        <p:spPr>
          <a:xfrm>
            <a:off x="809222" y="1787615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3B8663E-79B2-1AD4-9966-4039AADA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046085" y="14157"/>
            <a:ext cx="145915" cy="6858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7AD130-CFA3-CE68-4FDD-E56EDAA3C5FD}"/>
              </a:ext>
            </a:extLst>
          </p:cNvPr>
          <p:cNvSpPr/>
          <p:nvPr/>
        </p:nvSpPr>
        <p:spPr>
          <a:xfrm>
            <a:off x="2428875" y="687897"/>
            <a:ext cx="8687726" cy="3379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4DFCD1-EB4C-C800-C253-015777222D49}"/>
              </a:ext>
            </a:extLst>
          </p:cNvPr>
          <p:cNvSpPr/>
          <p:nvPr/>
        </p:nvSpPr>
        <p:spPr>
          <a:xfrm>
            <a:off x="2428875" y="687897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1E003C-8609-266E-44DC-43AC3540FD15}"/>
              </a:ext>
            </a:extLst>
          </p:cNvPr>
          <p:cNvSpPr/>
          <p:nvPr/>
        </p:nvSpPr>
        <p:spPr>
          <a:xfrm>
            <a:off x="3295650" y="687897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BF3E5C-5158-6D57-A2FA-8B4AB7B4A623}"/>
              </a:ext>
            </a:extLst>
          </p:cNvPr>
          <p:cNvSpPr/>
          <p:nvPr/>
        </p:nvSpPr>
        <p:spPr>
          <a:xfrm>
            <a:off x="9859286" y="684054"/>
            <a:ext cx="125731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8EAF0F-AF70-43F9-18F3-5D00F9995E7F}"/>
              </a:ext>
            </a:extLst>
          </p:cNvPr>
          <p:cNvSpPr/>
          <p:nvPr/>
        </p:nvSpPr>
        <p:spPr>
          <a:xfrm>
            <a:off x="2428419" y="992697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5781CC-40F9-6EC1-4BCC-F25F16839F63}"/>
              </a:ext>
            </a:extLst>
          </p:cNvPr>
          <p:cNvSpPr/>
          <p:nvPr/>
        </p:nvSpPr>
        <p:spPr>
          <a:xfrm>
            <a:off x="2427963" y="1294412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177328-EF12-BF25-7C8B-3108F8151100}"/>
              </a:ext>
            </a:extLst>
          </p:cNvPr>
          <p:cNvSpPr/>
          <p:nvPr/>
        </p:nvSpPr>
        <p:spPr>
          <a:xfrm>
            <a:off x="2425761" y="3459333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사용안함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C68EB51-AF8C-0CC8-A25B-C615FA10063C}"/>
              </a:ext>
            </a:extLst>
          </p:cNvPr>
          <p:cNvSpPr/>
          <p:nvPr/>
        </p:nvSpPr>
        <p:spPr>
          <a:xfrm>
            <a:off x="2425761" y="3765680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D16321A-66EE-187A-80AA-D5D9C3681834}"/>
              </a:ext>
            </a:extLst>
          </p:cNvPr>
          <p:cNvSpPr/>
          <p:nvPr/>
        </p:nvSpPr>
        <p:spPr>
          <a:xfrm>
            <a:off x="2531446" y="1050560"/>
            <a:ext cx="141904" cy="14190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384E437-AF39-7266-52D4-F1EA1A42A2FE}"/>
              </a:ext>
            </a:extLst>
          </p:cNvPr>
          <p:cNvSpPr/>
          <p:nvPr/>
        </p:nvSpPr>
        <p:spPr>
          <a:xfrm>
            <a:off x="2531446" y="1374462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400F196-F9D4-F1E0-F1C0-89AB7033A159}"/>
              </a:ext>
            </a:extLst>
          </p:cNvPr>
          <p:cNvSpPr/>
          <p:nvPr/>
        </p:nvSpPr>
        <p:spPr>
          <a:xfrm>
            <a:off x="2525657" y="3535329"/>
            <a:ext cx="141904" cy="14190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49464F1-2266-44FA-3135-B115853C7767}"/>
              </a:ext>
            </a:extLst>
          </p:cNvPr>
          <p:cNvSpPr/>
          <p:nvPr/>
        </p:nvSpPr>
        <p:spPr>
          <a:xfrm>
            <a:off x="2525657" y="3837333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CAAB5F6-2F75-C6BD-9552-2EB2BDD479BB}"/>
              </a:ext>
            </a:extLst>
          </p:cNvPr>
          <p:cNvSpPr/>
          <p:nvPr/>
        </p:nvSpPr>
        <p:spPr>
          <a:xfrm>
            <a:off x="3295271" y="992697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220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(IP : 192.168.2.220)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444E85-BE2B-97DF-1BBE-9CAF8109B629}"/>
              </a:ext>
            </a:extLst>
          </p:cNvPr>
          <p:cNvSpPr/>
          <p:nvPr/>
        </p:nvSpPr>
        <p:spPr>
          <a:xfrm>
            <a:off x="3295271" y="1297225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221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(IP : 192.168.2.221)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C46C90-1D19-99A5-656F-55F9A165B378}"/>
              </a:ext>
            </a:extLst>
          </p:cNvPr>
          <p:cNvSpPr/>
          <p:nvPr/>
        </p:nvSpPr>
        <p:spPr>
          <a:xfrm>
            <a:off x="3293069" y="3460591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222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(IP : 192.168.2.222)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5CD865-39AE-8E7D-EFBB-52F26CBCAA84}"/>
              </a:ext>
            </a:extLst>
          </p:cNvPr>
          <p:cNvSpPr/>
          <p:nvPr/>
        </p:nvSpPr>
        <p:spPr>
          <a:xfrm>
            <a:off x="3293447" y="3765680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223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(IP : 192.168.2.223)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9F480C9-51E8-219D-5B19-36207E7C1233}"/>
              </a:ext>
            </a:extLst>
          </p:cNvPr>
          <p:cNvSpPr/>
          <p:nvPr/>
        </p:nvSpPr>
        <p:spPr>
          <a:xfrm rot="10800000">
            <a:off x="9644247" y="1115050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84483B63-667C-7317-D631-336E3F1A5E30}"/>
              </a:ext>
            </a:extLst>
          </p:cNvPr>
          <p:cNvSpPr/>
          <p:nvPr/>
        </p:nvSpPr>
        <p:spPr>
          <a:xfrm rot="10800000">
            <a:off x="9642045" y="3570822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7B5A3B5B-66CF-7C18-1606-21900D1001E3}"/>
              </a:ext>
            </a:extLst>
          </p:cNvPr>
          <p:cNvSpPr/>
          <p:nvPr/>
        </p:nvSpPr>
        <p:spPr>
          <a:xfrm rot="10800000">
            <a:off x="9642045" y="3885585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0AF7718-A660-E08F-756B-8304CF58FA52}"/>
              </a:ext>
            </a:extLst>
          </p:cNvPr>
          <p:cNvSpPr/>
          <p:nvPr/>
        </p:nvSpPr>
        <p:spPr>
          <a:xfrm>
            <a:off x="9857996" y="684053"/>
            <a:ext cx="1257315" cy="33836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683DAA-4EC8-0D82-861C-1AD1C6683649}"/>
              </a:ext>
            </a:extLst>
          </p:cNvPr>
          <p:cNvSpPr txBox="1"/>
          <p:nvPr/>
        </p:nvSpPr>
        <p:spPr>
          <a:xfrm>
            <a:off x="867944" y="-781764"/>
            <a:ext cx="272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사용여부 </a:t>
            </a:r>
            <a:r>
              <a:rPr lang="en-US" altLang="ko-KR" sz="1000" dirty="0"/>
              <a:t>:</a:t>
            </a:r>
            <a:br>
              <a:rPr lang="en-US" altLang="ko-KR" sz="1000" dirty="0"/>
            </a:br>
            <a:r>
              <a:rPr lang="en-US" altLang="ko-KR" sz="1000" dirty="0"/>
              <a:t>	</a:t>
            </a:r>
            <a:r>
              <a:rPr lang="ko-KR" altLang="en-US" sz="1000" dirty="0"/>
              <a:t>초록 </a:t>
            </a:r>
            <a:r>
              <a:rPr lang="en-US" altLang="ko-KR" sz="1000" dirty="0"/>
              <a:t>– </a:t>
            </a:r>
            <a:r>
              <a:rPr lang="ko-KR" altLang="en-US" sz="1000" dirty="0"/>
              <a:t>모든 </a:t>
            </a:r>
            <a:r>
              <a:rPr lang="en-US" altLang="ko-KR" sz="1000" dirty="0" err="1"/>
              <a:t>gpu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파랑 </a:t>
            </a:r>
            <a:r>
              <a:rPr lang="en-US" altLang="ko-KR" sz="1000" dirty="0"/>
              <a:t>– </a:t>
            </a:r>
            <a:r>
              <a:rPr lang="ko-KR" altLang="en-US" sz="1000" dirty="0"/>
              <a:t>일부 </a:t>
            </a:r>
            <a:r>
              <a:rPr lang="en-US" altLang="ko-KR" sz="1000" dirty="0" err="1"/>
              <a:t>gpu</a:t>
            </a:r>
            <a:r>
              <a:rPr lang="en-US" altLang="ko-KR" sz="1000" dirty="0"/>
              <a:t> 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검정 </a:t>
            </a:r>
            <a:r>
              <a:rPr lang="en-US" altLang="ko-KR" sz="1000" dirty="0"/>
              <a:t>– </a:t>
            </a:r>
            <a:r>
              <a:rPr lang="en-US" altLang="ko-KR" sz="1000" dirty="0" err="1"/>
              <a:t>gpu</a:t>
            </a:r>
            <a:r>
              <a:rPr lang="en-US" altLang="ko-KR" sz="1000" dirty="0"/>
              <a:t> </a:t>
            </a:r>
            <a:r>
              <a:rPr lang="ko-KR" altLang="en-US" sz="1000" dirty="0"/>
              <a:t>사용 안함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1F42CF-71EF-0879-B3AA-3A158E662C51}"/>
              </a:ext>
            </a:extLst>
          </p:cNvPr>
          <p:cNvSpPr/>
          <p:nvPr/>
        </p:nvSpPr>
        <p:spPr>
          <a:xfrm>
            <a:off x="9618381" y="1445414"/>
            <a:ext cx="180975" cy="5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961D16F-0ECB-96FF-C5FA-40B678E948AC}"/>
              </a:ext>
            </a:extLst>
          </p:cNvPr>
          <p:cNvSpPr/>
          <p:nvPr/>
        </p:nvSpPr>
        <p:spPr>
          <a:xfrm>
            <a:off x="2526948" y="2067941"/>
            <a:ext cx="766121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CA0CF1-E4EE-CCD4-47CD-2B5AB459EC25}"/>
              </a:ext>
            </a:extLst>
          </p:cNvPr>
          <p:cNvSpPr/>
          <p:nvPr/>
        </p:nvSpPr>
        <p:spPr>
          <a:xfrm>
            <a:off x="3258934" y="2067941"/>
            <a:ext cx="766121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18B800-88DE-0BAF-1D12-1D0CCC747B39}"/>
              </a:ext>
            </a:extLst>
          </p:cNvPr>
          <p:cNvSpPr/>
          <p:nvPr/>
        </p:nvSpPr>
        <p:spPr>
          <a:xfrm>
            <a:off x="2526948" y="2322300"/>
            <a:ext cx="766121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C27FBE-D53C-D01B-CD81-8062707591D9}"/>
              </a:ext>
            </a:extLst>
          </p:cNvPr>
          <p:cNvSpPr/>
          <p:nvPr/>
        </p:nvSpPr>
        <p:spPr>
          <a:xfrm>
            <a:off x="3258934" y="2322300"/>
            <a:ext cx="766121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18CAE5C-130D-0951-29B4-1EDD18C51944}"/>
              </a:ext>
            </a:extLst>
          </p:cNvPr>
          <p:cNvSpPr/>
          <p:nvPr/>
        </p:nvSpPr>
        <p:spPr>
          <a:xfrm>
            <a:off x="2526948" y="2579786"/>
            <a:ext cx="766121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5B4EC13-2A67-4848-9D15-50911A789036}"/>
              </a:ext>
            </a:extLst>
          </p:cNvPr>
          <p:cNvSpPr/>
          <p:nvPr/>
        </p:nvSpPr>
        <p:spPr>
          <a:xfrm>
            <a:off x="3258934" y="2579786"/>
            <a:ext cx="766121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14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008DEE6-1537-1DC7-6C3D-24BC1F82F69C}"/>
              </a:ext>
            </a:extLst>
          </p:cNvPr>
          <p:cNvSpPr/>
          <p:nvPr/>
        </p:nvSpPr>
        <p:spPr>
          <a:xfrm>
            <a:off x="2526948" y="2842163"/>
            <a:ext cx="766121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0531CCE-D0ED-F7E0-0845-D6D0FFEF6A16}"/>
              </a:ext>
            </a:extLst>
          </p:cNvPr>
          <p:cNvSpPr/>
          <p:nvPr/>
        </p:nvSpPr>
        <p:spPr>
          <a:xfrm>
            <a:off x="3258934" y="2842163"/>
            <a:ext cx="766121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15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6666A70A-05BB-9FA4-B56D-CC00CB2D45EB}"/>
              </a:ext>
            </a:extLst>
          </p:cNvPr>
          <p:cNvSpPr/>
          <p:nvPr/>
        </p:nvSpPr>
        <p:spPr>
          <a:xfrm>
            <a:off x="4872780" y="2067941"/>
            <a:ext cx="1928070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62%  (10267/24267)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BEC7CAB-C5D1-B3C7-DB08-6F143EF68370}"/>
              </a:ext>
            </a:extLst>
          </p:cNvPr>
          <p:cNvSpPr/>
          <p:nvPr/>
        </p:nvSpPr>
        <p:spPr>
          <a:xfrm>
            <a:off x="2526948" y="1800874"/>
            <a:ext cx="740221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Gpu</a:t>
            </a:r>
            <a:r>
              <a:rPr lang="en-US" altLang="ko-KR" sz="900" dirty="0">
                <a:solidFill>
                  <a:schemeClr val="tx1"/>
                </a:solidFill>
              </a:rPr>
              <a:t> index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49053D9-840A-0FE7-B635-A9E97A622404}"/>
              </a:ext>
            </a:extLst>
          </p:cNvPr>
          <p:cNvSpPr/>
          <p:nvPr/>
        </p:nvSpPr>
        <p:spPr>
          <a:xfrm>
            <a:off x="3268459" y="1800874"/>
            <a:ext cx="764831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</a:rPr>
              <a:t>Gpu</a:t>
            </a:r>
            <a:r>
              <a:rPr lang="en-US" altLang="ko-KR" sz="900" dirty="0">
                <a:solidFill>
                  <a:schemeClr val="tx1"/>
                </a:solidFill>
              </a:rPr>
              <a:t> 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A696EA2-DB79-A252-B55C-F66F9F8A9410}"/>
              </a:ext>
            </a:extLst>
          </p:cNvPr>
          <p:cNvSpPr/>
          <p:nvPr/>
        </p:nvSpPr>
        <p:spPr>
          <a:xfrm>
            <a:off x="4872780" y="1800497"/>
            <a:ext cx="1928070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Memory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785B1C-8048-10CF-7386-DD8C30525C14}"/>
              </a:ext>
            </a:extLst>
          </p:cNvPr>
          <p:cNvSpPr/>
          <p:nvPr/>
        </p:nvSpPr>
        <p:spPr>
          <a:xfrm>
            <a:off x="6795922" y="1800497"/>
            <a:ext cx="1928070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name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D2CBB83-B1D1-F493-1045-DBBB4C581FDC}"/>
              </a:ext>
            </a:extLst>
          </p:cNvPr>
          <p:cNvSpPr/>
          <p:nvPr/>
        </p:nvSpPr>
        <p:spPr>
          <a:xfrm>
            <a:off x="8720595" y="1800497"/>
            <a:ext cx="1025777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Temp(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Apple SD Gothic Neo"/>
              </a:rPr>
              <a:t>°C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02B0BF-7804-2B61-039A-91E727E9377F}"/>
              </a:ext>
            </a:extLst>
          </p:cNvPr>
          <p:cNvSpPr/>
          <p:nvPr/>
        </p:nvSpPr>
        <p:spPr>
          <a:xfrm>
            <a:off x="4873256" y="2314415"/>
            <a:ext cx="1928070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62%  (10267/24267)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297CDB2-9F57-2E5D-69D0-35373134D147}"/>
              </a:ext>
            </a:extLst>
          </p:cNvPr>
          <p:cNvSpPr/>
          <p:nvPr/>
        </p:nvSpPr>
        <p:spPr>
          <a:xfrm>
            <a:off x="4872780" y="2577876"/>
            <a:ext cx="1928070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62%  (10267/24267)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0536B93-3388-1873-A36E-EFE2C83FF40A}"/>
              </a:ext>
            </a:extLst>
          </p:cNvPr>
          <p:cNvSpPr/>
          <p:nvPr/>
        </p:nvSpPr>
        <p:spPr>
          <a:xfrm>
            <a:off x="4874603" y="2836212"/>
            <a:ext cx="1928070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62%  (10267/24267)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738333B-112E-C02F-A8FA-757316D1F8D0}"/>
              </a:ext>
            </a:extLst>
          </p:cNvPr>
          <p:cNvSpPr/>
          <p:nvPr/>
        </p:nvSpPr>
        <p:spPr>
          <a:xfrm>
            <a:off x="6789412" y="2067941"/>
            <a:ext cx="1928070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NVIDIA GeForce RTX 3090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92F5190-C7B8-78BE-FB17-9685E06D1A12}"/>
              </a:ext>
            </a:extLst>
          </p:cNvPr>
          <p:cNvSpPr/>
          <p:nvPr/>
        </p:nvSpPr>
        <p:spPr>
          <a:xfrm>
            <a:off x="6789888" y="2314415"/>
            <a:ext cx="1928070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NVIDIA GeForce RTX 3090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F0406A77-82EE-C58E-CC40-15F70C81996D}"/>
              </a:ext>
            </a:extLst>
          </p:cNvPr>
          <p:cNvSpPr/>
          <p:nvPr/>
        </p:nvSpPr>
        <p:spPr>
          <a:xfrm>
            <a:off x="6789412" y="2577876"/>
            <a:ext cx="1928070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NVIDIA GeForce RTX 3090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FDF6E8E-DA32-5292-3E0C-98BACBBCDDB7}"/>
              </a:ext>
            </a:extLst>
          </p:cNvPr>
          <p:cNvSpPr/>
          <p:nvPr/>
        </p:nvSpPr>
        <p:spPr>
          <a:xfrm>
            <a:off x="6791235" y="2836212"/>
            <a:ext cx="1928070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NVIDIA GeForce RTX 3090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264ACD0-F28B-375A-15EF-BAEF5CA3E8C0}"/>
              </a:ext>
            </a:extLst>
          </p:cNvPr>
          <p:cNvSpPr/>
          <p:nvPr/>
        </p:nvSpPr>
        <p:spPr>
          <a:xfrm>
            <a:off x="8720719" y="2067941"/>
            <a:ext cx="1025777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Apple SD Gothic Neo"/>
              </a:rPr>
              <a:t>6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Apple SD Gothic Neo"/>
              </a:rPr>
              <a:t>8 °C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8BA5030-D248-4B3E-D378-E6182E1ADE82}"/>
              </a:ext>
            </a:extLst>
          </p:cNvPr>
          <p:cNvSpPr/>
          <p:nvPr/>
        </p:nvSpPr>
        <p:spPr>
          <a:xfrm>
            <a:off x="8720595" y="2324234"/>
            <a:ext cx="1025777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Apple SD Gothic Neo"/>
              </a:rPr>
              <a:t>6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Apple SD Gothic Neo"/>
              </a:rPr>
              <a:t>8 °C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7643D67-A86E-D46F-2302-95212410BDBD}"/>
              </a:ext>
            </a:extLst>
          </p:cNvPr>
          <p:cNvSpPr/>
          <p:nvPr/>
        </p:nvSpPr>
        <p:spPr>
          <a:xfrm>
            <a:off x="8720595" y="2589738"/>
            <a:ext cx="1025777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Apple SD Gothic Neo"/>
              </a:rPr>
              <a:t>6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Apple SD Gothic Neo"/>
              </a:rPr>
              <a:t>8 °C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CC31499-25AF-F86A-C71D-C7BC121B6F68}"/>
              </a:ext>
            </a:extLst>
          </p:cNvPr>
          <p:cNvSpPr/>
          <p:nvPr/>
        </p:nvSpPr>
        <p:spPr>
          <a:xfrm>
            <a:off x="8723993" y="2837371"/>
            <a:ext cx="1022380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Apple SD Gothic Neo"/>
              </a:rPr>
              <a:t>6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Apple SD Gothic Neo"/>
              </a:rPr>
              <a:t>8 °C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A01441F-924C-B173-8A51-C1A6850A1F66}"/>
              </a:ext>
            </a:extLst>
          </p:cNvPr>
          <p:cNvSpPr/>
          <p:nvPr/>
        </p:nvSpPr>
        <p:spPr>
          <a:xfrm>
            <a:off x="4030558" y="2065944"/>
            <a:ext cx="766121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1685DDD-5AF1-5F0F-E68E-CDB087A6BE4E}"/>
              </a:ext>
            </a:extLst>
          </p:cNvPr>
          <p:cNvSpPr/>
          <p:nvPr/>
        </p:nvSpPr>
        <p:spPr>
          <a:xfrm>
            <a:off x="4030558" y="2320303"/>
            <a:ext cx="766121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C8161E3-5426-80B8-B921-4F80009FBC3F}"/>
              </a:ext>
            </a:extLst>
          </p:cNvPr>
          <p:cNvSpPr/>
          <p:nvPr/>
        </p:nvSpPr>
        <p:spPr>
          <a:xfrm>
            <a:off x="4030558" y="2577789"/>
            <a:ext cx="766121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사용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C9E17CD-0858-206A-74D9-2526410B7913}"/>
              </a:ext>
            </a:extLst>
          </p:cNvPr>
          <p:cNvSpPr/>
          <p:nvPr/>
        </p:nvSpPr>
        <p:spPr>
          <a:xfrm>
            <a:off x="4030558" y="2840166"/>
            <a:ext cx="766121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err="1">
                <a:solidFill>
                  <a:schemeClr val="tx1"/>
                </a:solidFill>
              </a:rPr>
              <a:t>사용안함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0E5C42F-B019-CF01-BF39-A59387CE9D36}"/>
              </a:ext>
            </a:extLst>
          </p:cNvPr>
          <p:cNvSpPr/>
          <p:nvPr/>
        </p:nvSpPr>
        <p:spPr>
          <a:xfrm>
            <a:off x="4040083" y="1798877"/>
            <a:ext cx="764831" cy="265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69868766-FC0A-35D1-CC56-F2DC6FA3D8C5}"/>
              </a:ext>
            </a:extLst>
          </p:cNvPr>
          <p:cNvSpPr/>
          <p:nvPr/>
        </p:nvSpPr>
        <p:spPr>
          <a:xfrm>
            <a:off x="4584061" y="2127744"/>
            <a:ext cx="141904" cy="14190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4F8EC0E9-B3BB-6263-2468-C5022DCE2ED5}"/>
              </a:ext>
            </a:extLst>
          </p:cNvPr>
          <p:cNvSpPr/>
          <p:nvPr/>
        </p:nvSpPr>
        <p:spPr>
          <a:xfrm>
            <a:off x="4584061" y="2384100"/>
            <a:ext cx="141904" cy="14190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060C0CF6-8E26-A19E-B196-D9F9D7A02ADB}"/>
              </a:ext>
            </a:extLst>
          </p:cNvPr>
          <p:cNvSpPr/>
          <p:nvPr/>
        </p:nvSpPr>
        <p:spPr>
          <a:xfrm>
            <a:off x="4584061" y="2631904"/>
            <a:ext cx="141904" cy="14190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35A8890A-C6E6-C976-18C9-9C2EF9DAF585}"/>
              </a:ext>
            </a:extLst>
          </p:cNvPr>
          <p:cNvSpPr/>
          <p:nvPr/>
        </p:nvSpPr>
        <p:spPr>
          <a:xfrm>
            <a:off x="4584061" y="2909032"/>
            <a:ext cx="141904" cy="14190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265DC3-0E73-F392-E265-153FAC3088E5}"/>
              </a:ext>
            </a:extLst>
          </p:cNvPr>
          <p:cNvSpPr/>
          <p:nvPr/>
        </p:nvSpPr>
        <p:spPr>
          <a:xfrm>
            <a:off x="703547" y="4779336"/>
            <a:ext cx="1065402" cy="19210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055C999-1E5B-422E-DF66-4AF1B106315B}"/>
              </a:ext>
            </a:extLst>
          </p:cNvPr>
          <p:cNvSpPr/>
          <p:nvPr/>
        </p:nvSpPr>
        <p:spPr>
          <a:xfrm>
            <a:off x="703547" y="4779336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4541FAB-2B0D-489E-3906-69524E47CE30}"/>
              </a:ext>
            </a:extLst>
          </p:cNvPr>
          <p:cNvSpPr/>
          <p:nvPr/>
        </p:nvSpPr>
        <p:spPr>
          <a:xfrm>
            <a:off x="703547" y="5084136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D254574-6DBF-C036-8F45-444530758703}"/>
              </a:ext>
            </a:extLst>
          </p:cNvPr>
          <p:cNvSpPr/>
          <p:nvPr/>
        </p:nvSpPr>
        <p:spPr>
          <a:xfrm>
            <a:off x="703547" y="5386140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80B3F7B-5EBA-342C-7177-1751C5430BCA}"/>
              </a:ext>
            </a:extLst>
          </p:cNvPr>
          <p:cNvSpPr/>
          <p:nvPr/>
        </p:nvSpPr>
        <p:spPr>
          <a:xfrm>
            <a:off x="703547" y="5688144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D1E4FAD0-6C20-C979-FED0-83F8EE85DDE0}"/>
              </a:ext>
            </a:extLst>
          </p:cNvPr>
          <p:cNvSpPr/>
          <p:nvPr/>
        </p:nvSpPr>
        <p:spPr>
          <a:xfrm>
            <a:off x="780744" y="4973042"/>
            <a:ext cx="58723" cy="58723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7DDC8D7A-2418-6320-CE16-C36678F48F8E}"/>
              </a:ext>
            </a:extLst>
          </p:cNvPr>
          <p:cNvSpPr/>
          <p:nvPr/>
        </p:nvSpPr>
        <p:spPr>
          <a:xfrm>
            <a:off x="780743" y="5275046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71BEFD0A-B6C3-556F-CC8C-2DC8A7EDD99C}"/>
              </a:ext>
            </a:extLst>
          </p:cNvPr>
          <p:cNvSpPr/>
          <p:nvPr/>
        </p:nvSpPr>
        <p:spPr>
          <a:xfrm>
            <a:off x="780743" y="5577050"/>
            <a:ext cx="58723" cy="5872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313697D3-E18E-FBC9-7AC5-96DE726A67CE}"/>
              </a:ext>
            </a:extLst>
          </p:cNvPr>
          <p:cNvSpPr/>
          <p:nvPr/>
        </p:nvSpPr>
        <p:spPr>
          <a:xfrm>
            <a:off x="780742" y="5879054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A043F2B-2468-8245-D307-08BCE7EB8F33}"/>
              </a:ext>
            </a:extLst>
          </p:cNvPr>
          <p:cNvSpPr/>
          <p:nvPr/>
        </p:nvSpPr>
        <p:spPr>
          <a:xfrm>
            <a:off x="703547" y="5989451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ABF7293-C459-D352-5E65-DC0D44A68A5F}"/>
              </a:ext>
            </a:extLst>
          </p:cNvPr>
          <p:cNvSpPr/>
          <p:nvPr/>
        </p:nvSpPr>
        <p:spPr>
          <a:xfrm>
            <a:off x="780741" y="6178273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2A6FD377-2C09-905F-B4D6-92B88678FDF8}"/>
              </a:ext>
            </a:extLst>
          </p:cNvPr>
          <p:cNvSpPr/>
          <p:nvPr/>
        </p:nvSpPr>
        <p:spPr>
          <a:xfrm>
            <a:off x="2400395" y="4783180"/>
            <a:ext cx="8687726" cy="1833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32DA514-A530-D6C8-9DBB-09B25792EFC3}"/>
              </a:ext>
            </a:extLst>
          </p:cNvPr>
          <p:cNvSpPr/>
          <p:nvPr/>
        </p:nvSpPr>
        <p:spPr>
          <a:xfrm>
            <a:off x="2400395" y="4783179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4285F5D-E935-619A-D4BD-5146CB7C5673}"/>
              </a:ext>
            </a:extLst>
          </p:cNvPr>
          <p:cNvSpPr/>
          <p:nvPr/>
        </p:nvSpPr>
        <p:spPr>
          <a:xfrm>
            <a:off x="3267170" y="4783179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70EAFB67-AC54-90B3-45F2-9A81D5E191B7}"/>
              </a:ext>
            </a:extLst>
          </p:cNvPr>
          <p:cNvSpPr/>
          <p:nvPr/>
        </p:nvSpPr>
        <p:spPr>
          <a:xfrm>
            <a:off x="9830806" y="4779336"/>
            <a:ext cx="125731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4760C8F-F193-8257-5FF7-716F2099614A}"/>
              </a:ext>
            </a:extLst>
          </p:cNvPr>
          <p:cNvSpPr/>
          <p:nvPr/>
        </p:nvSpPr>
        <p:spPr>
          <a:xfrm>
            <a:off x="2399939" y="5087979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9DCE782-146D-7BAC-F9D9-1EA7DC8B5F8D}"/>
              </a:ext>
            </a:extLst>
          </p:cNvPr>
          <p:cNvSpPr/>
          <p:nvPr/>
        </p:nvSpPr>
        <p:spPr>
          <a:xfrm>
            <a:off x="2399483" y="5389694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88F28AA-C82A-C3C3-877A-D83854BF080F}"/>
              </a:ext>
            </a:extLst>
          </p:cNvPr>
          <p:cNvSpPr/>
          <p:nvPr/>
        </p:nvSpPr>
        <p:spPr>
          <a:xfrm>
            <a:off x="2399483" y="5696041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사용안함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EA81214-27FA-7ECF-270F-85EC0B286EC2}"/>
              </a:ext>
            </a:extLst>
          </p:cNvPr>
          <p:cNvSpPr/>
          <p:nvPr/>
        </p:nvSpPr>
        <p:spPr>
          <a:xfrm>
            <a:off x="2399483" y="6002388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FBCBC37D-7F73-C10B-1E86-CC8F1AF729D0}"/>
              </a:ext>
            </a:extLst>
          </p:cNvPr>
          <p:cNvSpPr/>
          <p:nvPr/>
        </p:nvSpPr>
        <p:spPr>
          <a:xfrm>
            <a:off x="2502966" y="5145842"/>
            <a:ext cx="141904" cy="14190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902E26D7-9E23-DEC0-BB46-DA0E9A6B86C0}"/>
              </a:ext>
            </a:extLst>
          </p:cNvPr>
          <p:cNvSpPr/>
          <p:nvPr/>
        </p:nvSpPr>
        <p:spPr>
          <a:xfrm>
            <a:off x="2502966" y="5469744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F16AB798-F761-A00C-4373-3175941903BA}"/>
              </a:ext>
            </a:extLst>
          </p:cNvPr>
          <p:cNvSpPr/>
          <p:nvPr/>
        </p:nvSpPr>
        <p:spPr>
          <a:xfrm>
            <a:off x="2499379" y="5772037"/>
            <a:ext cx="141904" cy="14190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0CC7805-1FC6-C73B-C437-00A7E142B008}"/>
              </a:ext>
            </a:extLst>
          </p:cNvPr>
          <p:cNvSpPr/>
          <p:nvPr/>
        </p:nvSpPr>
        <p:spPr>
          <a:xfrm>
            <a:off x="2499379" y="6074041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8A310AE-9968-1525-E167-5CD339CE8501}"/>
              </a:ext>
            </a:extLst>
          </p:cNvPr>
          <p:cNvSpPr/>
          <p:nvPr/>
        </p:nvSpPr>
        <p:spPr>
          <a:xfrm>
            <a:off x="3266791" y="5087979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200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192.168.2.200)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13D6DA4C-3306-30D3-48EE-4C6C93E6D037}"/>
              </a:ext>
            </a:extLst>
          </p:cNvPr>
          <p:cNvSpPr/>
          <p:nvPr/>
        </p:nvSpPr>
        <p:spPr>
          <a:xfrm>
            <a:off x="3266791" y="5392507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201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192.168.2.201)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88A1235-BBD9-3108-2E56-481EB89FF70B}"/>
              </a:ext>
            </a:extLst>
          </p:cNvPr>
          <p:cNvSpPr/>
          <p:nvPr/>
        </p:nvSpPr>
        <p:spPr>
          <a:xfrm>
            <a:off x="3266791" y="5697299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202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192.168.2.202)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9BC5BE35-7F1B-9AF1-B36F-327415F0766A}"/>
              </a:ext>
            </a:extLst>
          </p:cNvPr>
          <p:cNvSpPr/>
          <p:nvPr/>
        </p:nvSpPr>
        <p:spPr>
          <a:xfrm>
            <a:off x="3267169" y="6002388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203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192.168.2.203)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2" name="이등변 삼각형 181">
            <a:extLst>
              <a:ext uri="{FF2B5EF4-FFF2-40B4-BE49-F238E27FC236}">
                <a16:creationId xmlns:a16="http://schemas.microsoft.com/office/drawing/2014/main" id="{12B481EF-A9C5-C8F7-1594-209DDBBC5D1A}"/>
              </a:ext>
            </a:extLst>
          </p:cNvPr>
          <p:cNvSpPr/>
          <p:nvPr/>
        </p:nvSpPr>
        <p:spPr>
          <a:xfrm rot="10800000">
            <a:off x="9615767" y="5210332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이등변 삼각형 182">
            <a:extLst>
              <a:ext uri="{FF2B5EF4-FFF2-40B4-BE49-F238E27FC236}">
                <a16:creationId xmlns:a16="http://schemas.microsoft.com/office/drawing/2014/main" id="{F350714F-653C-A6D6-DFB1-512FA436C486}"/>
              </a:ext>
            </a:extLst>
          </p:cNvPr>
          <p:cNvSpPr/>
          <p:nvPr/>
        </p:nvSpPr>
        <p:spPr>
          <a:xfrm rot="10800000">
            <a:off x="9615767" y="5503313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이등변 삼각형 183">
            <a:extLst>
              <a:ext uri="{FF2B5EF4-FFF2-40B4-BE49-F238E27FC236}">
                <a16:creationId xmlns:a16="http://schemas.microsoft.com/office/drawing/2014/main" id="{51CA967A-0190-8ABB-5EB2-1D2A64E06265}"/>
              </a:ext>
            </a:extLst>
          </p:cNvPr>
          <p:cNvSpPr/>
          <p:nvPr/>
        </p:nvSpPr>
        <p:spPr>
          <a:xfrm rot="10800000">
            <a:off x="9615767" y="5807530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이등변 삼각형 184">
            <a:extLst>
              <a:ext uri="{FF2B5EF4-FFF2-40B4-BE49-F238E27FC236}">
                <a16:creationId xmlns:a16="http://schemas.microsoft.com/office/drawing/2014/main" id="{1AE39C39-85CF-60E3-C50C-64C0241B52C2}"/>
              </a:ext>
            </a:extLst>
          </p:cNvPr>
          <p:cNvSpPr/>
          <p:nvPr/>
        </p:nvSpPr>
        <p:spPr>
          <a:xfrm rot="10800000">
            <a:off x="9615767" y="6122293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E9C283B-696E-40BE-96B7-7C332D06A65E}"/>
              </a:ext>
            </a:extLst>
          </p:cNvPr>
          <p:cNvSpPr/>
          <p:nvPr/>
        </p:nvSpPr>
        <p:spPr>
          <a:xfrm>
            <a:off x="9829515" y="4777161"/>
            <a:ext cx="1257315" cy="183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7230014-D0B3-DD5F-786A-050CB4A41DDE}"/>
              </a:ext>
            </a:extLst>
          </p:cNvPr>
          <p:cNvSpPr/>
          <p:nvPr/>
        </p:nvSpPr>
        <p:spPr>
          <a:xfrm>
            <a:off x="2399483" y="6307019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6B0C79DF-9A97-A632-1913-289DA1DFF290}"/>
              </a:ext>
            </a:extLst>
          </p:cNvPr>
          <p:cNvSpPr/>
          <p:nvPr/>
        </p:nvSpPr>
        <p:spPr>
          <a:xfrm>
            <a:off x="2499379" y="6378672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470CFF5E-A90B-92E5-A24D-97CEA66BB86C}"/>
              </a:ext>
            </a:extLst>
          </p:cNvPr>
          <p:cNvSpPr/>
          <p:nvPr/>
        </p:nvSpPr>
        <p:spPr>
          <a:xfrm>
            <a:off x="3267169" y="6307019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204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192.168.2.204)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0" name="이등변 삼각형 189">
            <a:extLst>
              <a:ext uri="{FF2B5EF4-FFF2-40B4-BE49-F238E27FC236}">
                <a16:creationId xmlns:a16="http://schemas.microsoft.com/office/drawing/2014/main" id="{9901DA8D-4143-1A57-C057-092EA1CE5E4B}"/>
              </a:ext>
            </a:extLst>
          </p:cNvPr>
          <p:cNvSpPr/>
          <p:nvPr/>
        </p:nvSpPr>
        <p:spPr>
          <a:xfrm rot="10800000">
            <a:off x="9615767" y="6426924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57D96E9-4045-F13A-2B89-F0B0C3715936}"/>
              </a:ext>
            </a:extLst>
          </p:cNvPr>
          <p:cNvSpPr txBox="1"/>
          <p:nvPr/>
        </p:nvSpPr>
        <p:spPr>
          <a:xfrm>
            <a:off x="10548388" y="27236"/>
            <a:ext cx="1443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Admin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님  로그아웃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42FFDAD-F250-D690-8F33-322C4F72CB63}"/>
              </a:ext>
            </a:extLst>
          </p:cNvPr>
          <p:cNvSpPr/>
          <p:nvPr/>
        </p:nvSpPr>
        <p:spPr>
          <a:xfrm>
            <a:off x="0" y="0"/>
            <a:ext cx="12046085" cy="369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9EE80B9-0500-29A7-03D2-84A0FDF99B9E}"/>
              </a:ext>
            </a:extLst>
          </p:cNvPr>
          <p:cNvSpPr txBox="1"/>
          <p:nvPr/>
        </p:nvSpPr>
        <p:spPr>
          <a:xfrm>
            <a:off x="10548388" y="27236"/>
            <a:ext cx="1443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Admin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님  로그아웃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CCA3A2A0-4AF7-645C-2484-A258BDFC24EF}"/>
              </a:ext>
            </a:extLst>
          </p:cNvPr>
          <p:cNvSpPr/>
          <p:nvPr/>
        </p:nvSpPr>
        <p:spPr>
          <a:xfrm>
            <a:off x="1" y="0"/>
            <a:ext cx="2038350" cy="369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Server Monitoring System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7BD3173-AC86-1C45-0640-302F3AAA4308}"/>
              </a:ext>
            </a:extLst>
          </p:cNvPr>
          <p:cNvSpPr/>
          <p:nvPr/>
        </p:nvSpPr>
        <p:spPr>
          <a:xfrm>
            <a:off x="3206886" y="0"/>
            <a:ext cx="2038350" cy="369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서버 현황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E747E9E-C03A-8A03-E42E-5B4AA9B35D0F}"/>
              </a:ext>
            </a:extLst>
          </p:cNvPr>
          <p:cNvSpPr/>
          <p:nvPr/>
        </p:nvSpPr>
        <p:spPr>
          <a:xfrm>
            <a:off x="5245236" y="-404"/>
            <a:ext cx="2038350" cy="369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사용 통계</a:t>
            </a:r>
          </a:p>
        </p:txBody>
      </p:sp>
    </p:spTree>
    <p:extLst>
      <p:ext uri="{BB962C8B-B14F-4D97-AF65-F5344CB8AC3E}">
        <p14:creationId xmlns:p14="http://schemas.microsoft.com/office/powerpoint/2010/main" val="289481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B427078C-22A4-61C2-A506-17D00D18E896}"/>
              </a:ext>
            </a:extLst>
          </p:cNvPr>
          <p:cNvSpPr/>
          <p:nvPr/>
        </p:nvSpPr>
        <p:spPr>
          <a:xfrm>
            <a:off x="0" y="0"/>
            <a:ext cx="12046085" cy="369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6AE062-8703-AB1C-940B-F1ECD1F9C112}"/>
              </a:ext>
            </a:extLst>
          </p:cNvPr>
          <p:cNvSpPr/>
          <p:nvPr/>
        </p:nvSpPr>
        <p:spPr>
          <a:xfrm>
            <a:off x="732027" y="687897"/>
            <a:ext cx="1065402" cy="19210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232275-4182-D6C8-A445-788BE2564DB6}"/>
              </a:ext>
            </a:extLst>
          </p:cNvPr>
          <p:cNvSpPr/>
          <p:nvPr/>
        </p:nvSpPr>
        <p:spPr>
          <a:xfrm>
            <a:off x="732027" y="687897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28C421-D217-4BE0-8260-98E83DF19EEB}"/>
              </a:ext>
            </a:extLst>
          </p:cNvPr>
          <p:cNvSpPr/>
          <p:nvPr/>
        </p:nvSpPr>
        <p:spPr>
          <a:xfrm>
            <a:off x="732027" y="992697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EF6692-DD84-5B83-05C9-2CBF3143FF60}"/>
              </a:ext>
            </a:extLst>
          </p:cNvPr>
          <p:cNvSpPr/>
          <p:nvPr/>
        </p:nvSpPr>
        <p:spPr>
          <a:xfrm>
            <a:off x="732027" y="1294701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19D5D9-8C3B-3624-0C98-E84877F9CBE8}"/>
              </a:ext>
            </a:extLst>
          </p:cNvPr>
          <p:cNvSpPr/>
          <p:nvPr/>
        </p:nvSpPr>
        <p:spPr>
          <a:xfrm>
            <a:off x="732027" y="1596705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82547-53C4-3150-6F3C-9AE6E89BD540}"/>
              </a:ext>
            </a:extLst>
          </p:cNvPr>
          <p:cNvSpPr/>
          <p:nvPr/>
        </p:nvSpPr>
        <p:spPr>
          <a:xfrm>
            <a:off x="809224" y="881603"/>
            <a:ext cx="58723" cy="58723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92D240A-10A9-7522-A56E-9650A2B458D5}"/>
              </a:ext>
            </a:extLst>
          </p:cNvPr>
          <p:cNvSpPr/>
          <p:nvPr/>
        </p:nvSpPr>
        <p:spPr>
          <a:xfrm>
            <a:off x="809223" y="1183607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7F4AD37-EE98-B150-6A32-D65317E33C0B}"/>
              </a:ext>
            </a:extLst>
          </p:cNvPr>
          <p:cNvSpPr/>
          <p:nvPr/>
        </p:nvSpPr>
        <p:spPr>
          <a:xfrm>
            <a:off x="809223" y="1485611"/>
            <a:ext cx="58723" cy="5872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AB7579-AA70-71D2-04E2-D387C1A5186F}"/>
              </a:ext>
            </a:extLst>
          </p:cNvPr>
          <p:cNvSpPr/>
          <p:nvPr/>
        </p:nvSpPr>
        <p:spPr>
          <a:xfrm>
            <a:off x="809222" y="1787615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9BE24-AC56-9353-9A3C-F6A7D4939FD0}"/>
              </a:ext>
            </a:extLst>
          </p:cNvPr>
          <p:cNvSpPr/>
          <p:nvPr/>
        </p:nvSpPr>
        <p:spPr>
          <a:xfrm>
            <a:off x="732027" y="3038213"/>
            <a:ext cx="1065402" cy="19210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FC8097-4377-CB58-E5DC-661DA1AA472A}"/>
              </a:ext>
            </a:extLst>
          </p:cNvPr>
          <p:cNvSpPr/>
          <p:nvPr/>
        </p:nvSpPr>
        <p:spPr>
          <a:xfrm>
            <a:off x="732027" y="3038213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182BBB-B4F6-282F-478C-C813B13A3779}"/>
              </a:ext>
            </a:extLst>
          </p:cNvPr>
          <p:cNvSpPr/>
          <p:nvPr/>
        </p:nvSpPr>
        <p:spPr>
          <a:xfrm>
            <a:off x="732027" y="3343013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11232D-BFFE-5236-ED60-B5EF12F3FC75}"/>
              </a:ext>
            </a:extLst>
          </p:cNvPr>
          <p:cNvSpPr/>
          <p:nvPr/>
        </p:nvSpPr>
        <p:spPr>
          <a:xfrm>
            <a:off x="732027" y="3645017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7249E7-B26F-E0D0-70B6-BB48CD3CCB00}"/>
              </a:ext>
            </a:extLst>
          </p:cNvPr>
          <p:cNvSpPr/>
          <p:nvPr/>
        </p:nvSpPr>
        <p:spPr>
          <a:xfrm>
            <a:off x="732027" y="3947021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ADF7AF0-4717-0705-B256-759BD35BE3F4}"/>
              </a:ext>
            </a:extLst>
          </p:cNvPr>
          <p:cNvSpPr/>
          <p:nvPr/>
        </p:nvSpPr>
        <p:spPr>
          <a:xfrm>
            <a:off x="809224" y="3231919"/>
            <a:ext cx="58723" cy="58723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691557C-1CE8-4BDF-5562-125B0410C6D4}"/>
              </a:ext>
            </a:extLst>
          </p:cNvPr>
          <p:cNvSpPr/>
          <p:nvPr/>
        </p:nvSpPr>
        <p:spPr>
          <a:xfrm>
            <a:off x="809223" y="3533923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F2324AE-F816-2CC6-4839-DF410A9B5B7F}"/>
              </a:ext>
            </a:extLst>
          </p:cNvPr>
          <p:cNvSpPr/>
          <p:nvPr/>
        </p:nvSpPr>
        <p:spPr>
          <a:xfrm>
            <a:off x="809223" y="3835927"/>
            <a:ext cx="58723" cy="5872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729957A-DE3C-B698-3FBE-924708A2C16D}"/>
              </a:ext>
            </a:extLst>
          </p:cNvPr>
          <p:cNvSpPr/>
          <p:nvPr/>
        </p:nvSpPr>
        <p:spPr>
          <a:xfrm>
            <a:off x="809222" y="4137931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8153BC-D1BD-23A9-685D-1F8426E48CE2}"/>
              </a:ext>
            </a:extLst>
          </p:cNvPr>
          <p:cNvSpPr/>
          <p:nvPr/>
        </p:nvSpPr>
        <p:spPr>
          <a:xfrm>
            <a:off x="732027" y="5423220"/>
            <a:ext cx="1065402" cy="15967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34EDC0-8D32-6050-8F52-1887B7EBB0B1}"/>
              </a:ext>
            </a:extLst>
          </p:cNvPr>
          <p:cNvSpPr/>
          <p:nvPr/>
        </p:nvSpPr>
        <p:spPr>
          <a:xfrm>
            <a:off x="732027" y="5423220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44A2B9-2CFE-D915-5DE1-B8E44C24F164}"/>
              </a:ext>
            </a:extLst>
          </p:cNvPr>
          <p:cNvSpPr/>
          <p:nvPr/>
        </p:nvSpPr>
        <p:spPr>
          <a:xfrm>
            <a:off x="732027" y="5728020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B10B03-D2D2-5F11-B940-327E666CAE7F}"/>
              </a:ext>
            </a:extLst>
          </p:cNvPr>
          <p:cNvSpPr/>
          <p:nvPr/>
        </p:nvSpPr>
        <p:spPr>
          <a:xfrm>
            <a:off x="732027" y="6030024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5DBCD7-F6C3-CF08-9334-7BA2CEA462CD}"/>
              </a:ext>
            </a:extLst>
          </p:cNvPr>
          <p:cNvSpPr/>
          <p:nvPr/>
        </p:nvSpPr>
        <p:spPr>
          <a:xfrm>
            <a:off x="732027" y="6332028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6EC9BF6-B8A4-5FF7-8D85-09AEF2A2E315}"/>
              </a:ext>
            </a:extLst>
          </p:cNvPr>
          <p:cNvSpPr/>
          <p:nvPr/>
        </p:nvSpPr>
        <p:spPr>
          <a:xfrm>
            <a:off x="809224" y="5616926"/>
            <a:ext cx="58723" cy="58723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CF507AA-CB23-D52A-CA95-D9D1406B2137}"/>
              </a:ext>
            </a:extLst>
          </p:cNvPr>
          <p:cNvSpPr/>
          <p:nvPr/>
        </p:nvSpPr>
        <p:spPr>
          <a:xfrm>
            <a:off x="809223" y="5918930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DE98EE1-A164-7999-3E58-714200EB1EBD}"/>
              </a:ext>
            </a:extLst>
          </p:cNvPr>
          <p:cNvSpPr/>
          <p:nvPr/>
        </p:nvSpPr>
        <p:spPr>
          <a:xfrm>
            <a:off x="809223" y="6220934"/>
            <a:ext cx="58723" cy="5872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AC708FD-F72B-C553-5C2B-2001436214C9}"/>
              </a:ext>
            </a:extLst>
          </p:cNvPr>
          <p:cNvSpPr/>
          <p:nvPr/>
        </p:nvSpPr>
        <p:spPr>
          <a:xfrm>
            <a:off x="809222" y="6522938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3B8663E-79B2-1AD4-9966-4039AADA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046085" y="14157"/>
            <a:ext cx="145915" cy="68580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467AD130-CFA3-CE68-4FDD-E56EDAA3C5FD}"/>
              </a:ext>
            </a:extLst>
          </p:cNvPr>
          <p:cNvSpPr/>
          <p:nvPr/>
        </p:nvSpPr>
        <p:spPr>
          <a:xfrm>
            <a:off x="2428875" y="687898"/>
            <a:ext cx="8687726" cy="152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4DFCD1-EB4C-C800-C253-015777222D49}"/>
              </a:ext>
            </a:extLst>
          </p:cNvPr>
          <p:cNvSpPr/>
          <p:nvPr/>
        </p:nvSpPr>
        <p:spPr>
          <a:xfrm>
            <a:off x="2428875" y="687897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1E003C-8609-266E-44DC-43AC3540FD15}"/>
              </a:ext>
            </a:extLst>
          </p:cNvPr>
          <p:cNvSpPr/>
          <p:nvPr/>
        </p:nvSpPr>
        <p:spPr>
          <a:xfrm>
            <a:off x="3295650" y="687897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BF3E5C-5158-6D57-A2FA-8B4AB7B4A623}"/>
              </a:ext>
            </a:extLst>
          </p:cNvPr>
          <p:cNvSpPr/>
          <p:nvPr/>
        </p:nvSpPr>
        <p:spPr>
          <a:xfrm>
            <a:off x="9859286" y="684054"/>
            <a:ext cx="125731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8EAF0F-AF70-43F9-18F3-5D00F9995E7F}"/>
              </a:ext>
            </a:extLst>
          </p:cNvPr>
          <p:cNvSpPr/>
          <p:nvPr/>
        </p:nvSpPr>
        <p:spPr>
          <a:xfrm>
            <a:off x="2428419" y="992697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5781CC-40F9-6EC1-4BCC-F25F16839F63}"/>
              </a:ext>
            </a:extLst>
          </p:cNvPr>
          <p:cNvSpPr/>
          <p:nvPr/>
        </p:nvSpPr>
        <p:spPr>
          <a:xfrm>
            <a:off x="2427963" y="1294412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177328-EF12-BF25-7C8B-3108F8151100}"/>
              </a:ext>
            </a:extLst>
          </p:cNvPr>
          <p:cNvSpPr/>
          <p:nvPr/>
        </p:nvSpPr>
        <p:spPr>
          <a:xfrm>
            <a:off x="2427963" y="1600759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사용안함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C68EB51-AF8C-0CC8-A25B-C615FA10063C}"/>
              </a:ext>
            </a:extLst>
          </p:cNvPr>
          <p:cNvSpPr/>
          <p:nvPr/>
        </p:nvSpPr>
        <p:spPr>
          <a:xfrm>
            <a:off x="2427963" y="1907106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D16321A-66EE-187A-80AA-D5D9C3681834}"/>
              </a:ext>
            </a:extLst>
          </p:cNvPr>
          <p:cNvSpPr/>
          <p:nvPr/>
        </p:nvSpPr>
        <p:spPr>
          <a:xfrm>
            <a:off x="2531446" y="1050560"/>
            <a:ext cx="141904" cy="14190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384E437-AF39-7266-52D4-F1EA1A42A2FE}"/>
              </a:ext>
            </a:extLst>
          </p:cNvPr>
          <p:cNvSpPr/>
          <p:nvPr/>
        </p:nvSpPr>
        <p:spPr>
          <a:xfrm>
            <a:off x="2531446" y="1374462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400F196-F9D4-F1E0-F1C0-89AB7033A159}"/>
              </a:ext>
            </a:extLst>
          </p:cNvPr>
          <p:cNvSpPr/>
          <p:nvPr/>
        </p:nvSpPr>
        <p:spPr>
          <a:xfrm>
            <a:off x="2527859" y="1676755"/>
            <a:ext cx="141904" cy="14190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49464F1-2266-44FA-3135-B115853C7767}"/>
              </a:ext>
            </a:extLst>
          </p:cNvPr>
          <p:cNvSpPr/>
          <p:nvPr/>
        </p:nvSpPr>
        <p:spPr>
          <a:xfrm>
            <a:off x="2527859" y="1978759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CAAB5F6-2F75-C6BD-9552-2EB2BDD479BB}"/>
              </a:ext>
            </a:extLst>
          </p:cNvPr>
          <p:cNvSpPr/>
          <p:nvPr/>
        </p:nvSpPr>
        <p:spPr>
          <a:xfrm>
            <a:off x="3295271" y="992697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220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192.168.2.220)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444E85-BE2B-97DF-1BBE-9CAF8109B629}"/>
              </a:ext>
            </a:extLst>
          </p:cNvPr>
          <p:cNvSpPr/>
          <p:nvPr/>
        </p:nvSpPr>
        <p:spPr>
          <a:xfrm>
            <a:off x="3295271" y="1297225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221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192.168.2.221)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C46C90-1D19-99A5-656F-55F9A165B378}"/>
              </a:ext>
            </a:extLst>
          </p:cNvPr>
          <p:cNvSpPr/>
          <p:nvPr/>
        </p:nvSpPr>
        <p:spPr>
          <a:xfrm>
            <a:off x="3295271" y="1602017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222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192.168.2.222) 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A5CD865-39AE-8E7D-EFBB-52F26CBCAA84}"/>
              </a:ext>
            </a:extLst>
          </p:cNvPr>
          <p:cNvSpPr/>
          <p:nvPr/>
        </p:nvSpPr>
        <p:spPr>
          <a:xfrm>
            <a:off x="3295649" y="1907106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223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192.168.2.223) 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29F480C9-51E8-219D-5B19-36207E7C1233}"/>
              </a:ext>
            </a:extLst>
          </p:cNvPr>
          <p:cNvSpPr/>
          <p:nvPr/>
        </p:nvSpPr>
        <p:spPr>
          <a:xfrm rot="10800000">
            <a:off x="9644247" y="1115050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6F76AFF9-7F1B-79F1-80E9-2EF5CA5290CC}"/>
              </a:ext>
            </a:extLst>
          </p:cNvPr>
          <p:cNvSpPr/>
          <p:nvPr/>
        </p:nvSpPr>
        <p:spPr>
          <a:xfrm rot="10800000">
            <a:off x="9644247" y="1408031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84483B63-667C-7317-D631-336E3F1A5E30}"/>
              </a:ext>
            </a:extLst>
          </p:cNvPr>
          <p:cNvSpPr/>
          <p:nvPr/>
        </p:nvSpPr>
        <p:spPr>
          <a:xfrm rot="10800000">
            <a:off x="9644247" y="1712248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7B5A3B5B-66CF-7C18-1606-21900D1001E3}"/>
              </a:ext>
            </a:extLst>
          </p:cNvPr>
          <p:cNvSpPr/>
          <p:nvPr/>
        </p:nvSpPr>
        <p:spPr>
          <a:xfrm rot="10800000">
            <a:off x="9644247" y="2027011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08AC4E6-B926-907E-BB46-EE2093F82FC9}"/>
              </a:ext>
            </a:extLst>
          </p:cNvPr>
          <p:cNvSpPr/>
          <p:nvPr/>
        </p:nvSpPr>
        <p:spPr>
          <a:xfrm>
            <a:off x="732027" y="4248328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595F8BA-8FDA-DE25-E7F5-79A0F3021927}"/>
              </a:ext>
            </a:extLst>
          </p:cNvPr>
          <p:cNvSpPr/>
          <p:nvPr/>
        </p:nvSpPr>
        <p:spPr>
          <a:xfrm>
            <a:off x="809221" y="4437150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E4ECB7A-F82C-3880-C411-D5DD45CFE9B6}"/>
              </a:ext>
            </a:extLst>
          </p:cNvPr>
          <p:cNvSpPr/>
          <p:nvPr/>
        </p:nvSpPr>
        <p:spPr>
          <a:xfrm>
            <a:off x="732027" y="6634031"/>
            <a:ext cx="1065402" cy="21762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27B685DD-B82F-8841-6CC7-C1CADA7FD7D7}"/>
              </a:ext>
            </a:extLst>
          </p:cNvPr>
          <p:cNvSpPr/>
          <p:nvPr/>
        </p:nvSpPr>
        <p:spPr>
          <a:xfrm>
            <a:off x="809221" y="6822853"/>
            <a:ext cx="58723" cy="58723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B960753-680A-5203-81BD-6407D2659DD2}"/>
              </a:ext>
            </a:extLst>
          </p:cNvPr>
          <p:cNvSpPr/>
          <p:nvPr/>
        </p:nvSpPr>
        <p:spPr>
          <a:xfrm>
            <a:off x="2428875" y="3042057"/>
            <a:ext cx="8687726" cy="1833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A7752F9-27EA-D5C8-07D0-588171FD0F92}"/>
              </a:ext>
            </a:extLst>
          </p:cNvPr>
          <p:cNvSpPr/>
          <p:nvPr/>
        </p:nvSpPr>
        <p:spPr>
          <a:xfrm>
            <a:off x="2428875" y="3042056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7DFDCB7-5F05-55A8-BFD4-87FB7D8E43EF}"/>
              </a:ext>
            </a:extLst>
          </p:cNvPr>
          <p:cNvSpPr/>
          <p:nvPr/>
        </p:nvSpPr>
        <p:spPr>
          <a:xfrm>
            <a:off x="3295650" y="3042056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57EDB87-5E0D-A776-DF01-4C89752934A9}"/>
              </a:ext>
            </a:extLst>
          </p:cNvPr>
          <p:cNvSpPr/>
          <p:nvPr/>
        </p:nvSpPr>
        <p:spPr>
          <a:xfrm>
            <a:off x="9859286" y="3038213"/>
            <a:ext cx="125731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38DCE71-6E78-81DE-B169-8B23952E3940}"/>
              </a:ext>
            </a:extLst>
          </p:cNvPr>
          <p:cNvSpPr/>
          <p:nvPr/>
        </p:nvSpPr>
        <p:spPr>
          <a:xfrm>
            <a:off x="2428419" y="3346856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D61D5A8-E9BC-58D4-84D7-6DC600D1542E}"/>
              </a:ext>
            </a:extLst>
          </p:cNvPr>
          <p:cNvSpPr/>
          <p:nvPr/>
        </p:nvSpPr>
        <p:spPr>
          <a:xfrm>
            <a:off x="2427963" y="3648571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5663E3A-E11F-1AF2-8963-AE13840E2FA0}"/>
              </a:ext>
            </a:extLst>
          </p:cNvPr>
          <p:cNvSpPr/>
          <p:nvPr/>
        </p:nvSpPr>
        <p:spPr>
          <a:xfrm>
            <a:off x="2427963" y="3954918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사용안함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DCD5E47-9D1D-7753-92B3-9A5AA98AA158}"/>
              </a:ext>
            </a:extLst>
          </p:cNvPr>
          <p:cNvSpPr/>
          <p:nvPr/>
        </p:nvSpPr>
        <p:spPr>
          <a:xfrm>
            <a:off x="2427963" y="4261265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E9AE252-52DC-2728-673A-548DA77CFC15}"/>
              </a:ext>
            </a:extLst>
          </p:cNvPr>
          <p:cNvSpPr/>
          <p:nvPr/>
        </p:nvSpPr>
        <p:spPr>
          <a:xfrm>
            <a:off x="2531446" y="3404719"/>
            <a:ext cx="141904" cy="14190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10C07C1-4253-F32C-DB1F-20BA8BA6F273}"/>
              </a:ext>
            </a:extLst>
          </p:cNvPr>
          <p:cNvSpPr/>
          <p:nvPr/>
        </p:nvSpPr>
        <p:spPr>
          <a:xfrm>
            <a:off x="2531446" y="3728621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92ED92B-59AA-1A21-8EF4-6E244B27B423}"/>
              </a:ext>
            </a:extLst>
          </p:cNvPr>
          <p:cNvSpPr/>
          <p:nvPr/>
        </p:nvSpPr>
        <p:spPr>
          <a:xfrm>
            <a:off x="2527859" y="4030914"/>
            <a:ext cx="141904" cy="14190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40B1EBF7-6924-A111-C5BF-21A7C80D6C7C}"/>
              </a:ext>
            </a:extLst>
          </p:cNvPr>
          <p:cNvSpPr/>
          <p:nvPr/>
        </p:nvSpPr>
        <p:spPr>
          <a:xfrm>
            <a:off x="2527859" y="4332918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90324D-BD10-C33C-AFFB-165955CA9BE4}"/>
              </a:ext>
            </a:extLst>
          </p:cNvPr>
          <p:cNvSpPr/>
          <p:nvPr/>
        </p:nvSpPr>
        <p:spPr>
          <a:xfrm>
            <a:off x="3295271" y="3346856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200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192.168.2.200)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A090D5-907F-C943-A316-76EAEFD5A003}"/>
              </a:ext>
            </a:extLst>
          </p:cNvPr>
          <p:cNvSpPr/>
          <p:nvPr/>
        </p:nvSpPr>
        <p:spPr>
          <a:xfrm>
            <a:off x="3295271" y="3651384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201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192.168.2.201)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E586FCF-3CD9-FEC8-3860-CD8A39CA25EA}"/>
              </a:ext>
            </a:extLst>
          </p:cNvPr>
          <p:cNvSpPr/>
          <p:nvPr/>
        </p:nvSpPr>
        <p:spPr>
          <a:xfrm>
            <a:off x="3295271" y="3956176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202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192.168.2.202)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B0391F-DE1D-8A5E-058F-A1465AE57E01}"/>
              </a:ext>
            </a:extLst>
          </p:cNvPr>
          <p:cNvSpPr/>
          <p:nvPr/>
        </p:nvSpPr>
        <p:spPr>
          <a:xfrm>
            <a:off x="3295649" y="4261265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203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192.168.2.203)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B90B7A2-A536-52E6-2F2E-AD6EBB598DAF}"/>
              </a:ext>
            </a:extLst>
          </p:cNvPr>
          <p:cNvSpPr/>
          <p:nvPr/>
        </p:nvSpPr>
        <p:spPr>
          <a:xfrm rot="10800000">
            <a:off x="9644247" y="3469209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F892723A-EA4E-D1DE-B740-19DCBFBCCD01}"/>
              </a:ext>
            </a:extLst>
          </p:cNvPr>
          <p:cNvSpPr/>
          <p:nvPr/>
        </p:nvSpPr>
        <p:spPr>
          <a:xfrm rot="10800000">
            <a:off x="9644247" y="3762190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이등변 삼각형 84">
            <a:extLst>
              <a:ext uri="{FF2B5EF4-FFF2-40B4-BE49-F238E27FC236}">
                <a16:creationId xmlns:a16="http://schemas.microsoft.com/office/drawing/2014/main" id="{FFD9F8C4-5D95-1D89-ECC5-A53BD16198BE}"/>
              </a:ext>
            </a:extLst>
          </p:cNvPr>
          <p:cNvSpPr/>
          <p:nvPr/>
        </p:nvSpPr>
        <p:spPr>
          <a:xfrm rot="10800000">
            <a:off x="9644247" y="4066407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이등변 삼각형 85">
            <a:extLst>
              <a:ext uri="{FF2B5EF4-FFF2-40B4-BE49-F238E27FC236}">
                <a16:creationId xmlns:a16="http://schemas.microsoft.com/office/drawing/2014/main" id="{988FF844-3EAD-E9BA-BF20-EB85128B5979}"/>
              </a:ext>
            </a:extLst>
          </p:cNvPr>
          <p:cNvSpPr/>
          <p:nvPr/>
        </p:nvSpPr>
        <p:spPr>
          <a:xfrm rot="10800000">
            <a:off x="9644247" y="4381170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52B7700-CCE1-30AD-66ED-CCA51E8A4692}"/>
              </a:ext>
            </a:extLst>
          </p:cNvPr>
          <p:cNvSpPr/>
          <p:nvPr/>
        </p:nvSpPr>
        <p:spPr>
          <a:xfrm>
            <a:off x="2428875" y="5418888"/>
            <a:ext cx="8687726" cy="15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7921746-293F-E893-494E-F99CB43A1793}"/>
              </a:ext>
            </a:extLst>
          </p:cNvPr>
          <p:cNvSpPr/>
          <p:nvPr/>
        </p:nvSpPr>
        <p:spPr>
          <a:xfrm>
            <a:off x="2428875" y="5418888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BCB8CB-0721-56F0-713E-7C7A4A8833E3}"/>
              </a:ext>
            </a:extLst>
          </p:cNvPr>
          <p:cNvSpPr/>
          <p:nvPr/>
        </p:nvSpPr>
        <p:spPr>
          <a:xfrm>
            <a:off x="3295650" y="5418888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70390BB-8158-7546-35A5-471F3989194D}"/>
              </a:ext>
            </a:extLst>
          </p:cNvPr>
          <p:cNvSpPr/>
          <p:nvPr/>
        </p:nvSpPr>
        <p:spPr>
          <a:xfrm>
            <a:off x="9859286" y="5415045"/>
            <a:ext cx="125731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9B2CA7E-6F55-2EDC-A222-00AD96BC4FE3}"/>
              </a:ext>
            </a:extLst>
          </p:cNvPr>
          <p:cNvSpPr/>
          <p:nvPr/>
        </p:nvSpPr>
        <p:spPr>
          <a:xfrm>
            <a:off x="2428419" y="5723688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856406B-C682-4D1B-BBFB-FFD4CD142055}"/>
              </a:ext>
            </a:extLst>
          </p:cNvPr>
          <p:cNvSpPr/>
          <p:nvPr/>
        </p:nvSpPr>
        <p:spPr>
          <a:xfrm>
            <a:off x="2427963" y="6025403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37ED099-1B36-1F35-35B1-CE233B06E765}"/>
              </a:ext>
            </a:extLst>
          </p:cNvPr>
          <p:cNvSpPr/>
          <p:nvPr/>
        </p:nvSpPr>
        <p:spPr>
          <a:xfrm>
            <a:off x="2427963" y="6331750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사용안함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F53745B-F922-D4A1-26CD-CFAF0EEACDC7}"/>
              </a:ext>
            </a:extLst>
          </p:cNvPr>
          <p:cNvSpPr/>
          <p:nvPr/>
        </p:nvSpPr>
        <p:spPr>
          <a:xfrm>
            <a:off x="2427963" y="6638097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1289CE60-5A3B-FF39-6ADA-B651CB16103C}"/>
              </a:ext>
            </a:extLst>
          </p:cNvPr>
          <p:cNvSpPr/>
          <p:nvPr/>
        </p:nvSpPr>
        <p:spPr>
          <a:xfrm>
            <a:off x="2531446" y="5781551"/>
            <a:ext cx="141904" cy="14190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D03D905-5DBD-7FBD-6536-99B98487EF54}"/>
              </a:ext>
            </a:extLst>
          </p:cNvPr>
          <p:cNvSpPr/>
          <p:nvPr/>
        </p:nvSpPr>
        <p:spPr>
          <a:xfrm>
            <a:off x="2531446" y="6105453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40CE17F-CC1A-E41C-F0C1-67E82C7403E8}"/>
              </a:ext>
            </a:extLst>
          </p:cNvPr>
          <p:cNvSpPr/>
          <p:nvPr/>
        </p:nvSpPr>
        <p:spPr>
          <a:xfrm>
            <a:off x="2527859" y="6407746"/>
            <a:ext cx="141904" cy="141904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342E9972-4350-5170-E0A3-DA349A49C51A}"/>
              </a:ext>
            </a:extLst>
          </p:cNvPr>
          <p:cNvSpPr/>
          <p:nvPr/>
        </p:nvSpPr>
        <p:spPr>
          <a:xfrm>
            <a:off x="2527859" y="6709750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6412142-1DC6-4816-A97D-10E8BC711CD1}"/>
              </a:ext>
            </a:extLst>
          </p:cNvPr>
          <p:cNvSpPr/>
          <p:nvPr/>
        </p:nvSpPr>
        <p:spPr>
          <a:xfrm>
            <a:off x="3295271" y="5723688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205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192.168.2.205)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91052C3-EF2B-76C0-5A89-51438131A813}"/>
              </a:ext>
            </a:extLst>
          </p:cNvPr>
          <p:cNvSpPr/>
          <p:nvPr/>
        </p:nvSpPr>
        <p:spPr>
          <a:xfrm>
            <a:off x="3295271" y="6028216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206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192.168.2.206)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898ED65-5489-EB89-A783-3E85DF0EC136}"/>
              </a:ext>
            </a:extLst>
          </p:cNvPr>
          <p:cNvSpPr/>
          <p:nvPr/>
        </p:nvSpPr>
        <p:spPr>
          <a:xfrm>
            <a:off x="3295271" y="6333008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207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192.168.2.207)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FFD29DC-B502-9E95-BB06-2A0EA79B7CFB}"/>
              </a:ext>
            </a:extLst>
          </p:cNvPr>
          <p:cNvSpPr/>
          <p:nvPr/>
        </p:nvSpPr>
        <p:spPr>
          <a:xfrm>
            <a:off x="3295649" y="6638097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208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192.168.2.208)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4C424593-9D29-CF3B-4ED7-9DD71EF13354}"/>
              </a:ext>
            </a:extLst>
          </p:cNvPr>
          <p:cNvSpPr/>
          <p:nvPr/>
        </p:nvSpPr>
        <p:spPr>
          <a:xfrm rot="10800000">
            <a:off x="9644247" y="5846041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DA029F21-5450-2159-C1AE-E61F4CCED1F9}"/>
              </a:ext>
            </a:extLst>
          </p:cNvPr>
          <p:cNvSpPr/>
          <p:nvPr/>
        </p:nvSpPr>
        <p:spPr>
          <a:xfrm rot="10800000">
            <a:off x="9644247" y="6139022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이등변 삼각형 106">
            <a:extLst>
              <a:ext uri="{FF2B5EF4-FFF2-40B4-BE49-F238E27FC236}">
                <a16:creationId xmlns:a16="http://schemas.microsoft.com/office/drawing/2014/main" id="{173783E7-7238-FF37-E7BC-19B10CA0F32E}"/>
              </a:ext>
            </a:extLst>
          </p:cNvPr>
          <p:cNvSpPr/>
          <p:nvPr/>
        </p:nvSpPr>
        <p:spPr>
          <a:xfrm rot="10800000">
            <a:off x="9644247" y="6443239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7D9D0201-F371-6EC2-EA16-01ABCBA7D70D}"/>
              </a:ext>
            </a:extLst>
          </p:cNvPr>
          <p:cNvSpPr/>
          <p:nvPr/>
        </p:nvSpPr>
        <p:spPr>
          <a:xfrm rot="10800000">
            <a:off x="9644247" y="6758002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0AF7718-A660-E08F-756B-8304CF58FA52}"/>
              </a:ext>
            </a:extLst>
          </p:cNvPr>
          <p:cNvSpPr/>
          <p:nvPr/>
        </p:nvSpPr>
        <p:spPr>
          <a:xfrm>
            <a:off x="9857996" y="684054"/>
            <a:ext cx="1257315" cy="1529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BDE9061-8A2A-1750-2408-626965374917}"/>
              </a:ext>
            </a:extLst>
          </p:cNvPr>
          <p:cNvSpPr/>
          <p:nvPr/>
        </p:nvSpPr>
        <p:spPr>
          <a:xfrm>
            <a:off x="9857995" y="3036038"/>
            <a:ext cx="1257315" cy="18390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12D6382-D3A2-2ADC-661A-146F0437C851}"/>
              </a:ext>
            </a:extLst>
          </p:cNvPr>
          <p:cNvSpPr/>
          <p:nvPr/>
        </p:nvSpPr>
        <p:spPr>
          <a:xfrm>
            <a:off x="9857994" y="5418888"/>
            <a:ext cx="1257315" cy="15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B7C13B9-2018-2083-0B26-B4285AD54380}"/>
              </a:ext>
            </a:extLst>
          </p:cNvPr>
          <p:cNvSpPr/>
          <p:nvPr/>
        </p:nvSpPr>
        <p:spPr>
          <a:xfrm>
            <a:off x="2427963" y="4565896"/>
            <a:ext cx="86677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err="1">
                <a:solidFill>
                  <a:schemeClr val="tx1"/>
                </a:solidFill>
              </a:rPr>
              <a:t>사용중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7BE8BFA5-760A-299E-8C71-B05EE7214ADE}"/>
              </a:ext>
            </a:extLst>
          </p:cNvPr>
          <p:cNvSpPr/>
          <p:nvPr/>
        </p:nvSpPr>
        <p:spPr>
          <a:xfrm>
            <a:off x="2527859" y="4637549"/>
            <a:ext cx="141904" cy="141904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1F9E4E8-B53F-5C2C-64E7-86EB70426A93}"/>
              </a:ext>
            </a:extLst>
          </p:cNvPr>
          <p:cNvSpPr/>
          <p:nvPr/>
        </p:nvSpPr>
        <p:spPr>
          <a:xfrm>
            <a:off x="3295649" y="4565896"/>
            <a:ext cx="6562725" cy="302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204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(IP : 192.168.2.204)    </a:t>
            </a:r>
            <a:r>
              <a:rPr lang="en-US" altLang="ko-KR" sz="1100" dirty="0">
                <a:solidFill>
                  <a:schemeClr val="tx1"/>
                </a:solidFill>
              </a:rPr>
              <a:t>CPU : 94.1% / 80</a:t>
            </a:r>
            <a:r>
              <a:rPr lang="en-US" altLang="ko-KR" sz="1100" b="1" i="0" dirty="0">
                <a:solidFill>
                  <a:srgbClr val="202124"/>
                </a:solidFill>
                <a:effectLst/>
                <a:latin typeface="Apple SD Gothic Neo"/>
              </a:rPr>
              <a:t>°C</a:t>
            </a:r>
            <a:r>
              <a:rPr lang="en-US" altLang="ko-KR" sz="1100" dirty="0">
                <a:solidFill>
                  <a:schemeClr val="tx1"/>
                </a:solidFill>
              </a:rPr>
              <a:t>    RAM : 0.04% (1234/5000)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5" name="이등변 삼각형 114">
            <a:extLst>
              <a:ext uri="{FF2B5EF4-FFF2-40B4-BE49-F238E27FC236}">
                <a16:creationId xmlns:a16="http://schemas.microsoft.com/office/drawing/2014/main" id="{8D89C834-644F-A47F-9175-C9271A6BEBC2}"/>
              </a:ext>
            </a:extLst>
          </p:cNvPr>
          <p:cNvSpPr/>
          <p:nvPr/>
        </p:nvSpPr>
        <p:spPr>
          <a:xfrm rot="10800000">
            <a:off x="9644247" y="4685801"/>
            <a:ext cx="142500" cy="12284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683DAA-4EC8-0D82-861C-1AD1C6683649}"/>
              </a:ext>
            </a:extLst>
          </p:cNvPr>
          <p:cNvSpPr txBox="1"/>
          <p:nvPr/>
        </p:nvSpPr>
        <p:spPr>
          <a:xfrm>
            <a:off x="867944" y="-781764"/>
            <a:ext cx="272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사용여부 </a:t>
            </a:r>
            <a:r>
              <a:rPr lang="en-US" altLang="ko-KR" sz="1000" dirty="0"/>
              <a:t>:</a:t>
            </a:r>
            <a:br>
              <a:rPr lang="en-US" altLang="ko-KR" sz="1000" dirty="0"/>
            </a:br>
            <a:r>
              <a:rPr lang="en-US" altLang="ko-KR" sz="1000" dirty="0"/>
              <a:t>	</a:t>
            </a:r>
            <a:r>
              <a:rPr lang="ko-KR" altLang="en-US" sz="1000" dirty="0"/>
              <a:t>초록 </a:t>
            </a:r>
            <a:r>
              <a:rPr lang="en-US" altLang="ko-KR" sz="1000" dirty="0"/>
              <a:t>– </a:t>
            </a:r>
            <a:r>
              <a:rPr lang="ko-KR" altLang="en-US" sz="1000" dirty="0"/>
              <a:t>모든 </a:t>
            </a:r>
            <a:r>
              <a:rPr lang="en-US" altLang="ko-KR" sz="1000" dirty="0" err="1"/>
              <a:t>gpu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파랑 </a:t>
            </a:r>
            <a:r>
              <a:rPr lang="en-US" altLang="ko-KR" sz="1000" dirty="0"/>
              <a:t>– </a:t>
            </a:r>
            <a:r>
              <a:rPr lang="ko-KR" altLang="en-US" sz="1000" dirty="0"/>
              <a:t>일부 </a:t>
            </a:r>
            <a:r>
              <a:rPr lang="en-US" altLang="ko-KR" sz="1000" dirty="0" err="1"/>
              <a:t>gpu</a:t>
            </a:r>
            <a:r>
              <a:rPr lang="en-US" altLang="ko-KR" sz="1000" dirty="0"/>
              <a:t> 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검정 </a:t>
            </a:r>
            <a:r>
              <a:rPr lang="en-US" altLang="ko-KR" sz="1000" dirty="0"/>
              <a:t>– </a:t>
            </a:r>
            <a:r>
              <a:rPr lang="en-US" altLang="ko-KR" sz="1000" dirty="0" err="1"/>
              <a:t>gpu</a:t>
            </a:r>
            <a:r>
              <a:rPr lang="en-US" altLang="ko-KR" sz="1000" dirty="0"/>
              <a:t> </a:t>
            </a:r>
            <a:r>
              <a:rPr lang="ko-KR" altLang="en-US" sz="1000" dirty="0"/>
              <a:t>사용 안함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5A08E2F-7166-4B1E-A4BE-EDBD755658DC}"/>
              </a:ext>
            </a:extLst>
          </p:cNvPr>
          <p:cNvSpPr/>
          <p:nvPr/>
        </p:nvSpPr>
        <p:spPr>
          <a:xfrm>
            <a:off x="678656" y="6851654"/>
            <a:ext cx="1224228" cy="28495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EB71A0C-B929-67B3-C935-EAD00E43E6A4}"/>
              </a:ext>
            </a:extLst>
          </p:cNvPr>
          <p:cNvSpPr/>
          <p:nvPr/>
        </p:nvSpPr>
        <p:spPr>
          <a:xfrm>
            <a:off x="1929675" y="6867394"/>
            <a:ext cx="9366975" cy="28495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544A699-3BB2-3C03-71D4-7EECB72D919C}"/>
              </a:ext>
            </a:extLst>
          </p:cNvPr>
          <p:cNvSpPr txBox="1"/>
          <p:nvPr/>
        </p:nvSpPr>
        <p:spPr>
          <a:xfrm>
            <a:off x="10548388" y="27236"/>
            <a:ext cx="1443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Admin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님  로그아웃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9E2F1E3-B202-BBC1-ECD7-ACC2FD0491A6}"/>
              </a:ext>
            </a:extLst>
          </p:cNvPr>
          <p:cNvSpPr/>
          <p:nvPr/>
        </p:nvSpPr>
        <p:spPr>
          <a:xfrm>
            <a:off x="1" y="0"/>
            <a:ext cx="2038350" cy="369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Server Monitoring System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7A4BC2E-1BCE-6925-7F83-7711C00DD299}"/>
              </a:ext>
            </a:extLst>
          </p:cNvPr>
          <p:cNvSpPr/>
          <p:nvPr/>
        </p:nvSpPr>
        <p:spPr>
          <a:xfrm>
            <a:off x="3206886" y="0"/>
            <a:ext cx="2038350" cy="369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서버 현황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D5C9343-43CB-7B15-8C0D-6E184AC98E1B}"/>
              </a:ext>
            </a:extLst>
          </p:cNvPr>
          <p:cNvSpPr/>
          <p:nvPr/>
        </p:nvSpPr>
        <p:spPr>
          <a:xfrm>
            <a:off x="5245236" y="-404"/>
            <a:ext cx="2038350" cy="369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사용 통계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857994" y="986058"/>
            <a:ext cx="1257315" cy="30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terminal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747" y="1310441"/>
            <a:ext cx="6973381" cy="45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7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6AE062-8703-AB1C-940B-F1ECD1F9C112}"/>
              </a:ext>
            </a:extLst>
          </p:cNvPr>
          <p:cNvSpPr/>
          <p:nvPr/>
        </p:nvSpPr>
        <p:spPr>
          <a:xfrm>
            <a:off x="732027" y="1802322"/>
            <a:ext cx="1065402" cy="19210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232275-4182-D6C8-A445-788BE2564DB6}"/>
              </a:ext>
            </a:extLst>
          </p:cNvPr>
          <p:cNvSpPr/>
          <p:nvPr/>
        </p:nvSpPr>
        <p:spPr>
          <a:xfrm>
            <a:off x="732027" y="1802322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28C421-D217-4BE0-8260-98E83DF19EEB}"/>
              </a:ext>
            </a:extLst>
          </p:cNvPr>
          <p:cNvSpPr/>
          <p:nvPr/>
        </p:nvSpPr>
        <p:spPr>
          <a:xfrm>
            <a:off x="732027" y="2107122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EF6692-DD84-5B83-05C9-2CBF3143FF60}"/>
              </a:ext>
            </a:extLst>
          </p:cNvPr>
          <p:cNvSpPr/>
          <p:nvPr/>
        </p:nvSpPr>
        <p:spPr>
          <a:xfrm>
            <a:off x="732027" y="2409126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19D5D9-8C3B-3624-0C98-E84877F9CBE8}"/>
              </a:ext>
            </a:extLst>
          </p:cNvPr>
          <p:cNvSpPr/>
          <p:nvPr/>
        </p:nvSpPr>
        <p:spPr>
          <a:xfrm>
            <a:off x="732027" y="2711130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782547-53C4-3150-6F3C-9AE6E89BD540}"/>
              </a:ext>
            </a:extLst>
          </p:cNvPr>
          <p:cNvSpPr/>
          <p:nvPr/>
        </p:nvSpPr>
        <p:spPr>
          <a:xfrm>
            <a:off x="809224" y="1996028"/>
            <a:ext cx="58723" cy="58723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92D240A-10A9-7522-A56E-9650A2B458D5}"/>
              </a:ext>
            </a:extLst>
          </p:cNvPr>
          <p:cNvSpPr/>
          <p:nvPr/>
        </p:nvSpPr>
        <p:spPr>
          <a:xfrm>
            <a:off x="809223" y="2298032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7F4AD37-EE98-B150-6A32-D65317E33C0B}"/>
              </a:ext>
            </a:extLst>
          </p:cNvPr>
          <p:cNvSpPr/>
          <p:nvPr/>
        </p:nvSpPr>
        <p:spPr>
          <a:xfrm>
            <a:off x="809223" y="2600036"/>
            <a:ext cx="58723" cy="5872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AB7579-AA70-71D2-04E2-D387C1A5186F}"/>
              </a:ext>
            </a:extLst>
          </p:cNvPr>
          <p:cNvSpPr/>
          <p:nvPr/>
        </p:nvSpPr>
        <p:spPr>
          <a:xfrm>
            <a:off x="809222" y="2902040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83B8663E-79B2-1AD4-9966-4039AADA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046085" y="14157"/>
            <a:ext cx="145915" cy="68580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41683DAA-4EC8-0D82-861C-1AD1C6683649}"/>
              </a:ext>
            </a:extLst>
          </p:cNvPr>
          <p:cNvSpPr txBox="1"/>
          <p:nvPr/>
        </p:nvSpPr>
        <p:spPr>
          <a:xfrm>
            <a:off x="867944" y="-781764"/>
            <a:ext cx="272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사용여부 </a:t>
            </a:r>
            <a:r>
              <a:rPr lang="en-US" altLang="ko-KR" sz="1000" dirty="0"/>
              <a:t>:</a:t>
            </a:r>
            <a:br>
              <a:rPr lang="en-US" altLang="ko-KR" sz="1000" dirty="0"/>
            </a:br>
            <a:r>
              <a:rPr lang="en-US" altLang="ko-KR" sz="1000" dirty="0"/>
              <a:t>	</a:t>
            </a:r>
            <a:r>
              <a:rPr lang="ko-KR" altLang="en-US" sz="1000" dirty="0"/>
              <a:t>초록 </a:t>
            </a:r>
            <a:r>
              <a:rPr lang="en-US" altLang="ko-KR" sz="1000" dirty="0"/>
              <a:t>– </a:t>
            </a:r>
            <a:r>
              <a:rPr lang="ko-KR" altLang="en-US" sz="1000" dirty="0"/>
              <a:t>모든 </a:t>
            </a:r>
            <a:r>
              <a:rPr lang="en-US" altLang="ko-KR" sz="1000" dirty="0" err="1"/>
              <a:t>gpu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파랑 </a:t>
            </a:r>
            <a:r>
              <a:rPr lang="en-US" altLang="ko-KR" sz="1000" dirty="0"/>
              <a:t>– </a:t>
            </a:r>
            <a:r>
              <a:rPr lang="ko-KR" altLang="en-US" sz="1000" dirty="0"/>
              <a:t>일부 </a:t>
            </a:r>
            <a:r>
              <a:rPr lang="en-US" altLang="ko-KR" sz="1000" dirty="0" err="1"/>
              <a:t>gpu</a:t>
            </a:r>
            <a:r>
              <a:rPr lang="en-US" altLang="ko-KR" sz="1000" dirty="0"/>
              <a:t> 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검정 </a:t>
            </a:r>
            <a:r>
              <a:rPr lang="en-US" altLang="ko-KR" sz="1000" dirty="0"/>
              <a:t>– </a:t>
            </a:r>
            <a:r>
              <a:rPr lang="en-US" altLang="ko-KR" sz="1000" dirty="0" err="1"/>
              <a:t>gpu</a:t>
            </a:r>
            <a:r>
              <a:rPr lang="en-US" altLang="ko-KR" sz="1000" dirty="0"/>
              <a:t> </a:t>
            </a:r>
            <a:r>
              <a:rPr lang="ko-KR" altLang="en-US" sz="1000" dirty="0"/>
              <a:t>사용 안함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265DC3-0E73-F392-E265-153FAC3088E5}"/>
              </a:ext>
            </a:extLst>
          </p:cNvPr>
          <p:cNvSpPr/>
          <p:nvPr/>
        </p:nvSpPr>
        <p:spPr>
          <a:xfrm>
            <a:off x="703547" y="4779336"/>
            <a:ext cx="1065402" cy="19210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055C999-1E5B-422E-DF66-4AF1B106315B}"/>
              </a:ext>
            </a:extLst>
          </p:cNvPr>
          <p:cNvSpPr/>
          <p:nvPr/>
        </p:nvSpPr>
        <p:spPr>
          <a:xfrm>
            <a:off x="703547" y="4779336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4541FAB-2B0D-489E-3906-69524E47CE30}"/>
              </a:ext>
            </a:extLst>
          </p:cNvPr>
          <p:cNvSpPr/>
          <p:nvPr/>
        </p:nvSpPr>
        <p:spPr>
          <a:xfrm>
            <a:off x="703547" y="5084136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D254574-6DBF-C036-8F45-444530758703}"/>
              </a:ext>
            </a:extLst>
          </p:cNvPr>
          <p:cNvSpPr/>
          <p:nvPr/>
        </p:nvSpPr>
        <p:spPr>
          <a:xfrm>
            <a:off x="703547" y="5386140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80B3F7B-5EBA-342C-7177-1751C5430BCA}"/>
              </a:ext>
            </a:extLst>
          </p:cNvPr>
          <p:cNvSpPr/>
          <p:nvPr/>
        </p:nvSpPr>
        <p:spPr>
          <a:xfrm>
            <a:off x="703547" y="5688144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D1E4FAD0-6C20-C979-FED0-83F8EE85DDE0}"/>
              </a:ext>
            </a:extLst>
          </p:cNvPr>
          <p:cNvSpPr/>
          <p:nvPr/>
        </p:nvSpPr>
        <p:spPr>
          <a:xfrm>
            <a:off x="780744" y="4973042"/>
            <a:ext cx="58723" cy="58723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7DDC8D7A-2418-6320-CE16-C36678F48F8E}"/>
              </a:ext>
            </a:extLst>
          </p:cNvPr>
          <p:cNvSpPr/>
          <p:nvPr/>
        </p:nvSpPr>
        <p:spPr>
          <a:xfrm>
            <a:off x="780743" y="5275046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71BEFD0A-B6C3-556F-CC8C-2DC8A7EDD99C}"/>
              </a:ext>
            </a:extLst>
          </p:cNvPr>
          <p:cNvSpPr/>
          <p:nvPr/>
        </p:nvSpPr>
        <p:spPr>
          <a:xfrm>
            <a:off x="780743" y="5577050"/>
            <a:ext cx="58723" cy="58723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313697D3-E18E-FBC9-7AC5-96DE726A67CE}"/>
              </a:ext>
            </a:extLst>
          </p:cNvPr>
          <p:cNvSpPr/>
          <p:nvPr/>
        </p:nvSpPr>
        <p:spPr>
          <a:xfrm>
            <a:off x="780742" y="5879054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A043F2B-2468-8245-D307-08BCE7EB8F33}"/>
              </a:ext>
            </a:extLst>
          </p:cNvPr>
          <p:cNvSpPr/>
          <p:nvPr/>
        </p:nvSpPr>
        <p:spPr>
          <a:xfrm>
            <a:off x="703547" y="5989451"/>
            <a:ext cx="1065402" cy="30200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4ABF7293-C459-D352-5E65-DC0D44A68A5F}"/>
              </a:ext>
            </a:extLst>
          </p:cNvPr>
          <p:cNvSpPr/>
          <p:nvPr/>
        </p:nvSpPr>
        <p:spPr>
          <a:xfrm>
            <a:off x="780741" y="6178273"/>
            <a:ext cx="58723" cy="58723"/>
          </a:xfrm>
          <a:prstGeom prst="ellipse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57D96E9-4045-F13A-2B89-F0B0C3715936}"/>
              </a:ext>
            </a:extLst>
          </p:cNvPr>
          <p:cNvSpPr txBox="1"/>
          <p:nvPr/>
        </p:nvSpPr>
        <p:spPr>
          <a:xfrm>
            <a:off x="10548388" y="27236"/>
            <a:ext cx="1443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Admin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님  로그아웃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D664E4-8A25-9D87-DC3A-A83AD6531002}"/>
              </a:ext>
            </a:extLst>
          </p:cNvPr>
          <p:cNvSpPr/>
          <p:nvPr/>
        </p:nvSpPr>
        <p:spPr>
          <a:xfrm>
            <a:off x="0" y="0"/>
            <a:ext cx="12046085" cy="369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E65D25-E4C3-6B39-02E4-C4B55F79EC89}"/>
              </a:ext>
            </a:extLst>
          </p:cNvPr>
          <p:cNvSpPr txBox="1"/>
          <p:nvPr/>
        </p:nvSpPr>
        <p:spPr>
          <a:xfrm>
            <a:off x="10548388" y="27236"/>
            <a:ext cx="1443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Admin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님  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95C1A4-8108-115F-6E9A-2A4E16534E71}"/>
              </a:ext>
            </a:extLst>
          </p:cNvPr>
          <p:cNvSpPr/>
          <p:nvPr/>
        </p:nvSpPr>
        <p:spPr>
          <a:xfrm>
            <a:off x="1" y="0"/>
            <a:ext cx="2038350" cy="369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Server Monitoring System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80C708-1D89-80C5-9440-23CA330A57E3}"/>
              </a:ext>
            </a:extLst>
          </p:cNvPr>
          <p:cNvSpPr/>
          <p:nvPr/>
        </p:nvSpPr>
        <p:spPr>
          <a:xfrm>
            <a:off x="3206886" y="0"/>
            <a:ext cx="2038350" cy="369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서버 현황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D881D7-5F97-FB8C-B026-C84DA76CA8D6}"/>
              </a:ext>
            </a:extLst>
          </p:cNvPr>
          <p:cNvSpPr/>
          <p:nvPr/>
        </p:nvSpPr>
        <p:spPr>
          <a:xfrm>
            <a:off x="5245236" y="-404"/>
            <a:ext cx="2038350" cy="369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사용 통계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914967-EA6E-CAF4-560D-BD05E3E6F1FB}"/>
              </a:ext>
            </a:extLst>
          </p:cNvPr>
          <p:cNvSpPr/>
          <p:nvPr/>
        </p:nvSpPr>
        <p:spPr>
          <a:xfrm>
            <a:off x="732027" y="1802322"/>
            <a:ext cx="1065402" cy="302004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373E15-B0EE-3E26-354B-A9677403D80C}"/>
              </a:ext>
            </a:extLst>
          </p:cNvPr>
          <p:cNvSpPr txBox="1"/>
          <p:nvPr/>
        </p:nvSpPr>
        <p:spPr>
          <a:xfrm>
            <a:off x="2855979" y="1802322"/>
            <a:ext cx="523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</a:t>
            </a:r>
            <a:r>
              <a:rPr lang="ko-KR" altLang="en-US" dirty="0"/>
              <a:t>번 서버 </a:t>
            </a:r>
            <a:r>
              <a:rPr lang="en-US" altLang="ko-KR" dirty="0"/>
              <a:t>(IP : 192.168.2.200)</a:t>
            </a:r>
          </a:p>
          <a:p>
            <a:r>
              <a:rPr lang="en-US" altLang="ko-KR" dirty="0"/>
              <a:t>	- </a:t>
            </a:r>
            <a:r>
              <a:rPr lang="en-US" altLang="ko-KR" sz="1800" dirty="0">
                <a:solidFill>
                  <a:schemeClr val="tx1"/>
                </a:solidFill>
              </a:rPr>
              <a:t>NVIDIA GeForce RTX 3090 [</a:t>
            </a:r>
            <a:r>
              <a:rPr lang="en-US" altLang="ko-KR" dirty="0" err="1"/>
              <a:t>gpu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en-US" altLang="ko-KR" sz="1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1BCC3A-066E-0FDA-15D5-754F751C9642}"/>
              </a:ext>
            </a:extLst>
          </p:cNvPr>
          <p:cNvSpPr/>
          <p:nvPr/>
        </p:nvSpPr>
        <p:spPr>
          <a:xfrm>
            <a:off x="5759584" y="371621"/>
            <a:ext cx="1022215" cy="5687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A0952FD-6529-863F-F129-8A0B3BC83B51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5759584" y="655974"/>
            <a:ext cx="1022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C551FB-EF7A-B911-D4D5-D684BB43DA49}"/>
              </a:ext>
            </a:extLst>
          </p:cNvPr>
          <p:cNvSpPr txBox="1"/>
          <p:nvPr/>
        </p:nvSpPr>
        <p:spPr>
          <a:xfrm>
            <a:off x="5876683" y="399800"/>
            <a:ext cx="1406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단일 통계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3ECBAD-2D9D-EE00-7F50-D6D753A3457F}"/>
              </a:ext>
            </a:extLst>
          </p:cNvPr>
          <p:cNvSpPr txBox="1"/>
          <p:nvPr/>
        </p:nvSpPr>
        <p:spPr>
          <a:xfrm>
            <a:off x="5876683" y="657668"/>
            <a:ext cx="1406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종합 통계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622093-30CC-CA2B-02E8-86FA8A1352FC}"/>
              </a:ext>
            </a:extLst>
          </p:cNvPr>
          <p:cNvSpPr txBox="1"/>
          <p:nvPr/>
        </p:nvSpPr>
        <p:spPr>
          <a:xfrm>
            <a:off x="485770" y="940326"/>
            <a:ext cx="140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단일 통계</a:t>
            </a:r>
          </a:p>
        </p:txBody>
      </p:sp>
    </p:spTree>
    <p:extLst>
      <p:ext uri="{BB962C8B-B14F-4D97-AF65-F5344CB8AC3E}">
        <p14:creationId xmlns:p14="http://schemas.microsoft.com/office/powerpoint/2010/main" val="383605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83B8663E-79B2-1AD4-9966-4039AADA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046085" y="14157"/>
            <a:ext cx="145915" cy="68580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41683DAA-4EC8-0D82-861C-1AD1C6683649}"/>
              </a:ext>
            </a:extLst>
          </p:cNvPr>
          <p:cNvSpPr txBox="1"/>
          <p:nvPr/>
        </p:nvSpPr>
        <p:spPr>
          <a:xfrm>
            <a:off x="867944" y="-781764"/>
            <a:ext cx="272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사용여부 </a:t>
            </a:r>
            <a:r>
              <a:rPr lang="en-US" altLang="ko-KR" sz="1000" dirty="0"/>
              <a:t>:</a:t>
            </a:r>
            <a:br>
              <a:rPr lang="en-US" altLang="ko-KR" sz="1000" dirty="0"/>
            </a:br>
            <a:r>
              <a:rPr lang="en-US" altLang="ko-KR" sz="1000" dirty="0"/>
              <a:t>	</a:t>
            </a:r>
            <a:r>
              <a:rPr lang="ko-KR" altLang="en-US" sz="1000" dirty="0"/>
              <a:t>초록 </a:t>
            </a:r>
            <a:r>
              <a:rPr lang="en-US" altLang="ko-KR" sz="1000" dirty="0"/>
              <a:t>– </a:t>
            </a:r>
            <a:r>
              <a:rPr lang="ko-KR" altLang="en-US" sz="1000" dirty="0"/>
              <a:t>모든 </a:t>
            </a:r>
            <a:r>
              <a:rPr lang="en-US" altLang="ko-KR" sz="1000" dirty="0" err="1"/>
              <a:t>gpu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파랑 </a:t>
            </a:r>
            <a:r>
              <a:rPr lang="en-US" altLang="ko-KR" sz="1000" dirty="0"/>
              <a:t>– </a:t>
            </a:r>
            <a:r>
              <a:rPr lang="ko-KR" altLang="en-US" sz="1000" dirty="0"/>
              <a:t>일부 </a:t>
            </a:r>
            <a:r>
              <a:rPr lang="en-US" altLang="ko-KR" sz="1000" dirty="0" err="1"/>
              <a:t>gpu</a:t>
            </a:r>
            <a:r>
              <a:rPr lang="en-US" altLang="ko-KR" sz="1000" dirty="0"/>
              <a:t> </a:t>
            </a:r>
            <a:r>
              <a:rPr lang="ko-KR" altLang="en-US" sz="1000" dirty="0"/>
              <a:t>사용</a:t>
            </a:r>
            <a:endParaRPr lang="en-US" altLang="ko-KR" sz="1000" dirty="0"/>
          </a:p>
          <a:p>
            <a:r>
              <a:rPr lang="en-US" altLang="ko-KR" sz="1000" dirty="0"/>
              <a:t>	</a:t>
            </a:r>
            <a:r>
              <a:rPr lang="ko-KR" altLang="en-US" sz="1000" dirty="0"/>
              <a:t>검정 </a:t>
            </a:r>
            <a:r>
              <a:rPr lang="en-US" altLang="ko-KR" sz="1000" dirty="0"/>
              <a:t>– </a:t>
            </a:r>
            <a:r>
              <a:rPr lang="en-US" altLang="ko-KR" sz="1000" dirty="0" err="1"/>
              <a:t>gpu</a:t>
            </a:r>
            <a:r>
              <a:rPr lang="en-US" altLang="ko-KR" sz="1000" dirty="0"/>
              <a:t> </a:t>
            </a:r>
            <a:r>
              <a:rPr lang="ko-KR" altLang="en-US" sz="1000" dirty="0"/>
              <a:t>사용 안함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57D96E9-4045-F13A-2B89-F0B0C3715936}"/>
              </a:ext>
            </a:extLst>
          </p:cNvPr>
          <p:cNvSpPr txBox="1"/>
          <p:nvPr/>
        </p:nvSpPr>
        <p:spPr>
          <a:xfrm>
            <a:off x="10548388" y="27236"/>
            <a:ext cx="1443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Admin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님  로그아웃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D664E4-8A25-9D87-DC3A-A83AD6531002}"/>
              </a:ext>
            </a:extLst>
          </p:cNvPr>
          <p:cNvSpPr/>
          <p:nvPr/>
        </p:nvSpPr>
        <p:spPr>
          <a:xfrm>
            <a:off x="0" y="0"/>
            <a:ext cx="12046085" cy="3699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E65D25-E4C3-6B39-02E4-C4B55F79EC89}"/>
              </a:ext>
            </a:extLst>
          </p:cNvPr>
          <p:cNvSpPr txBox="1"/>
          <p:nvPr/>
        </p:nvSpPr>
        <p:spPr>
          <a:xfrm>
            <a:off x="10548388" y="27236"/>
            <a:ext cx="1443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25000"/>
                  </a:schemeClr>
                </a:solidFill>
              </a:rPr>
              <a:t>Admin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님  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95C1A4-8108-115F-6E9A-2A4E16534E71}"/>
              </a:ext>
            </a:extLst>
          </p:cNvPr>
          <p:cNvSpPr/>
          <p:nvPr/>
        </p:nvSpPr>
        <p:spPr>
          <a:xfrm>
            <a:off x="1" y="0"/>
            <a:ext cx="2038350" cy="3699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Server Monitoring System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80C708-1D89-80C5-9440-23CA330A57E3}"/>
              </a:ext>
            </a:extLst>
          </p:cNvPr>
          <p:cNvSpPr/>
          <p:nvPr/>
        </p:nvSpPr>
        <p:spPr>
          <a:xfrm>
            <a:off x="3206886" y="0"/>
            <a:ext cx="2038350" cy="369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서버 현황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D881D7-5F97-FB8C-B026-C84DA76CA8D6}"/>
              </a:ext>
            </a:extLst>
          </p:cNvPr>
          <p:cNvSpPr/>
          <p:nvPr/>
        </p:nvSpPr>
        <p:spPr>
          <a:xfrm>
            <a:off x="5245236" y="-404"/>
            <a:ext cx="2038350" cy="369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사용 통계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1BCC3A-066E-0FDA-15D5-754F751C9642}"/>
              </a:ext>
            </a:extLst>
          </p:cNvPr>
          <p:cNvSpPr/>
          <p:nvPr/>
        </p:nvSpPr>
        <p:spPr>
          <a:xfrm>
            <a:off x="5759584" y="371621"/>
            <a:ext cx="1022215" cy="5687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A0952FD-6529-863F-F129-8A0B3BC83B51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5759584" y="655974"/>
            <a:ext cx="10222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C551FB-EF7A-B911-D4D5-D684BB43DA49}"/>
              </a:ext>
            </a:extLst>
          </p:cNvPr>
          <p:cNvSpPr txBox="1"/>
          <p:nvPr/>
        </p:nvSpPr>
        <p:spPr>
          <a:xfrm>
            <a:off x="5876683" y="399800"/>
            <a:ext cx="1406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단일 통계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3ECBAD-2D9D-EE00-7F50-D6D753A3457F}"/>
              </a:ext>
            </a:extLst>
          </p:cNvPr>
          <p:cNvSpPr txBox="1"/>
          <p:nvPr/>
        </p:nvSpPr>
        <p:spPr>
          <a:xfrm>
            <a:off x="5876683" y="657668"/>
            <a:ext cx="1406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종합 통계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622093-30CC-CA2B-02E8-86FA8A1352FC}"/>
              </a:ext>
            </a:extLst>
          </p:cNvPr>
          <p:cNvSpPr txBox="1"/>
          <p:nvPr/>
        </p:nvSpPr>
        <p:spPr>
          <a:xfrm>
            <a:off x="485770" y="940326"/>
            <a:ext cx="140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종합 통계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22A63-CF86-EED0-7ECD-F7E8D0EC659F}"/>
              </a:ext>
            </a:extLst>
          </p:cNvPr>
          <p:cNvSpPr txBox="1"/>
          <p:nvPr/>
        </p:nvSpPr>
        <p:spPr>
          <a:xfrm>
            <a:off x="1285875" y="2762250"/>
            <a:ext cx="28007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전체 서버 가동률 </a:t>
            </a:r>
            <a:r>
              <a:rPr lang="en-US" altLang="ko-KR" dirty="0"/>
              <a:t>: 43%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Gpu</a:t>
            </a:r>
            <a:r>
              <a:rPr lang="en-US" altLang="ko-KR" dirty="0"/>
              <a:t> </a:t>
            </a:r>
            <a:r>
              <a:rPr lang="ko-KR" altLang="en-US" dirty="0"/>
              <a:t>사용률 </a:t>
            </a:r>
            <a:r>
              <a:rPr lang="en-US" altLang="ko-KR" dirty="0"/>
              <a:t>: 12%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gpu</a:t>
            </a:r>
            <a:r>
              <a:rPr lang="ko-KR" altLang="en-US" dirty="0"/>
              <a:t>평균 온도 </a:t>
            </a:r>
            <a:r>
              <a:rPr lang="en-US" altLang="ko-KR" dirty="0"/>
              <a:t>: 77.5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Apple SD Gothic Neo"/>
              </a:rPr>
              <a:t> °C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04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860</Words>
  <Application>Microsoft Office PowerPoint</Application>
  <PresentationFormat>와이드스크린</PresentationFormat>
  <Paragraphs>178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Apple SD Gothic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 bongsuck</dc:creator>
  <cp:lastModifiedBy>mteg</cp:lastModifiedBy>
  <cp:revision>35</cp:revision>
  <dcterms:created xsi:type="dcterms:W3CDTF">2022-12-24T07:33:58Z</dcterms:created>
  <dcterms:modified xsi:type="dcterms:W3CDTF">2023-01-06T06:00:48Z</dcterms:modified>
</cp:coreProperties>
</file>