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aee4772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aee4772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aee4772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aee477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aee4772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aee4772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aee47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aee47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aee477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aee477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aee477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aee477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aee4772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aee4772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aee4772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aee4772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aee477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aee477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aee477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aee477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aee4772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aee4772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types, base, instances, and subclasses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363925" y="1407175"/>
            <a:ext cx="4051800" cy="679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x.__base__</a:t>
            </a:r>
            <a:r>
              <a:rPr lang="en"/>
              <a:t>: from x go up the dashed arrow one step 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363925" y="2354550"/>
            <a:ext cx="2511000" cy="177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Foo.__base__ ==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Bar.__base__ == Foo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type.__base__ ==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object.__base__ == None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4948050" y="19493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cxnSp>
        <p:nvCxnSpPr>
          <p:cNvPr id="171" name="Google Shape;171;p22"/>
          <p:cNvCxnSpPr>
            <a:stCxn id="170" idx="0"/>
            <a:endCxn id="172" idx="2"/>
          </p:cNvCxnSpPr>
          <p:nvPr/>
        </p:nvCxnSpPr>
        <p:spPr>
          <a:xfrm rot="10800000">
            <a:off x="5706300" y="10091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2"/>
          <p:cNvCxnSpPr>
            <a:stCxn id="170" idx="0"/>
            <a:endCxn id="174" idx="2"/>
          </p:cNvCxnSpPr>
          <p:nvPr/>
        </p:nvCxnSpPr>
        <p:spPr>
          <a:xfrm flipH="1" rot="10800000">
            <a:off x="5706300" y="1009100"/>
            <a:ext cx="205740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2"/>
          <p:cNvSpPr txBox="1"/>
          <p:nvPr/>
        </p:nvSpPr>
        <p:spPr>
          <a:xfrm>
            <a:off x="6179381" y="32170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cxnSp>
        <p:nvCxnSpPr>
          <p:cNvPr id="176" name="Google Shape;176;p22"/>
          <p:cNvCxnSpPr>
            <a:stCxn id="175" idx="0"/>
            <a:endCxn id="170" idx="2"/>
          </p:cNvCxnSpPr>
          <p:nvPr/>
        </p:nvCxnSpPr>
        <p:spPr>
          <a:xfrm rot="10800000">
            <a:off x="5706431" y="2380624"/>
            <a:ext cx="1231200" cy="83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2"/>
          <p:cNvCxnSpPr>
            <a:stCxn id="175" idx="0"/>
            <a:endCxn id="174" idx="2"/>
          </p:cNvCxnSpPr>
          <p:nvPr/>
        </p:nvCxnSpPr>
        <p:spPr>
          <a:xfrm flipH="1" rot="10800000">
            <a:off x="6937631" y="1009024"/>
            <a:ext cx="826200" cy="22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2"/>
          <p:cNvSpPr txBox="1"/>
          <p:nvPr/>
        </p:nvSpPr>
        <p:spPr>
          <a:xfrm>
            <a:off x="6179381" y="42076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79" name="Google Shape;179;p22"/>
          <p:cNvCxnSpPr>
            <a:stCxn id="178" idx="0"/>
            <a:endCxn id="175" idx="2"/>
          </p:cNvCxnSpPr>
          <p:nvPr/>
        </p:nvCxnSpPr>
        <p:spPr>
          <a:xfrm rot="10800000">
            <a:off x="6937631" y="3648424"/>
            <a:ext cx="0" cy="55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2"/>
          <p:cNvSpPr txBox="1"/>
          <p:nvPr/>
        </p:nvSpPr>
        <p:spPr>
          <a:xfrm>
            <a:off x="4899526" y="4364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7185526" y="4364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182" name="Google Shape;182;p22"/>
          <p:cNvCxnSpPr>
            <a:stCxn id="181" idx="3"/>
            <a:endCxn id="181" idx="2"/>
          </p:cNvCxnSpPr>
          <p:nvPr/>
        </p:nvCxnSpPr>
        <p:spPr>
          <a:xfrm flipH="1">
            <a:off x="7943626" y="722750"/>
            <a:ext cx="758400" cy="286500"/>
          </a:xfrm>
          <a:prstGeom prst="curvedConnector4">
            <a:avLst>
              <a:gd fmla="val -31398" name="adj1"/>
              <a:gd fmla="val 18306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2"/>
          <p:cNvCxnSpPr>
            <a:stCxn id="180" idx="3"/>
            <a:endCxn id="181" idx="1"/>
          </p:cNvCxnSpPr>
          <p:nvPr/>
        </p:nvCxnSpPr>
        <p:spPr>
          <a:xfrm>
            <a:off x="6416026" y="722750"/>
            <a:ext cx="76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2"/>
          <p:cNvCxnSpPr>
            <a:stCxn id="181" idx="0"/>
            <a:endCxn id="180" idx="0"/>
          </p:cNvCxnSpPr>
          <p:nvPr/>
        </p:nvCxnSpPr>
        <p:spPr>
          <a:xfrm rot="5400000">
            <a:off x="6800476" y="-706300"/>
            <a:ext cx="600" cy="2286000"/>
          </a:xfrm>
          <a:prstGeom prst="curvedConnector3">
            <a:avLst>
              <a:gd fmla="val -396875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363925" y="416575"/>
            <a:ext cx="4051800" cy="1532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isinstance(x, y): from x go up the solid arrow one step then go up the dashed arrow, return True if see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Why: first find the type of x then find all superclasses of that type.   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40125" y="2354550"/>
            <a:ext cx="3162900" cy="2541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isinstance(Foo, type) ==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isinstance(Bar, type)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isinstance(a, Bar)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isinstance(a, Foo)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isinstance(Bar, Foo) == False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isinstance(a, object)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isinstance(type, object)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isinstance(Bar, object)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isinstance(Foo, object)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isinstance(type, type)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isinstance(type, object)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948050" y="19493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cxnSp>
        <p:nvCxnSpPr>
          <p:cNvPr id="192" name="Google Shape;192;p23"/>
          <p:cNvCxnSpPr>
            <a:stCxn id="191" idx="0"/>
            <a:endCxn id="193" idx="2"/>
          </p:cNvCxnSpPr>
          <p:nvPr/>
        </p:nvCxnSpPr>
        <p:spPr>
          <a:xfrm rot="10800000">
            <a:off x="5706300" y="10091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3"/>
          <p:cNvCxnSpPr>
            <a:stCxn id="191" idx="0"/>
            <a:endCxn id="195" idx="2"/>
          </p:cNvCxnSpPr>
          <p:nvPr/>
        </p:nvCxnSpPr>
        <p:spPr>
          <a:xfrm flipH="1" rot="10800000">
            <a:off x="5706300" y="1009100"/>
            <a:ext cx="205740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3"/>
          <p:cNvSpPr txBox="1"/>
          <p:nvPr/>
        </p:nvSpPr>
        <p:spPr>
          <a:xfrm>
            <a:off x="6179381" y="32170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cxnSp>
        <p:nvCxnSpPr>
          <p:cNvPr id="197" name="Google Shape;197;p23"/>
          <p:cNvCxnSpPr>
            <a:stCxn id="196" idx="0"/>
            <a:endCxn id="191" idx="2"/>
          </p:cNvCxnSpPr>
          <p:nvPr/>
        </p:nvCxnSpPr>
        <p:spPr>
          <a:xfrm rot="10800000">
            <a:off x="5706431" y="2380624"/>
            <a:ext cx="1231200" cy="83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3"/>
          <p:cNvCxnSpPr>
            <a:stCxn id="196" idx="0"/>
            <a:endCxn id="195" idx="2"/>
          </p:cNvCxnSpPr>
          <p:nvPr/>
        </p:nvCxnSpPr>
        <p:spPr>
          <a:xfrm flipH="1" rot="10800000">
            <a:off x="6937631" y="1009024"/>
            <a:ext cx="826200" cy="22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3"/>
          <p:cNvSpPr txBox="1"/>
          <p:nvPr/>
        </p:nvSpPr>
        <p:spPr>
          <a:xfrm>
            <a:off x="6179381" y="42076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200" name="Google Shape;200;p23"/>
          <p:cNvCxnSpPr>
            <a:stCxn id="199" idx="0"/>
            <a:endCxn id="196" idx="2"/>
          </p:cNvCxnSpPr>
          <p:nvPr/>
        </p:nvCxnSpPr>
        <p:spPr>
          <a:xfrm rot="10800000">
            <a:off x="6937631" y="3648424"/>
            <a:ext cx="0" cy="55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3"/>
          <p:cNvSpPr txBox="1"/>
          <p:nvPr/>
        </p:nvSpPr>
        <p:spPr>
          <a:xfrm>
            <a:off x="4899526" y="4364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7185526" y="4364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203" name="Google Shape;203;p23"/>
          <p:cNvCxnSpPr>
            <a:stCxn id="202" idx="3"/>
            <a:endCxn id="202" idx="2"/>
          </p:cNvCxnSpPr>
          <p:nvPr/>
        </p:nvCxnSpPr>
        <p:spPr>
          <a:xfrm flipH="1">
            <a:off x="7943626" y="722750"/>
            <a:ext cx="758400" cy="286500"/>
          </a:xfrm>
          <a:prstGeom prst="curvedConnector4">
            <a:avLst>
              <a:gd fmla="val -31398" name="adj1"/>
              <a:gd fmla="val 18306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3"/>
          <p:cNvCxnSpPr>
            <a:stCxn id="201" idx="3"/>
            <a:endCxn id="202" idx="1"/>
          </p:cNvCxnSpPr>
          <p:nvPr/>
        </p:nvCxnSpPr>
        <p:spPr>
          <a:xfrm>
            <a:off x="6416026" y="722750"/>
            <a:ext cx="76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3"/>
          <p:cNvCxnSpPr>
            <a:stCxn id="202" idx="0"/>
            <a:endCxn id="201" idx="0"/>
          </p:cNvCxnSpPr>
          <p:nvPr/>
        </p:nvCxnSpPr>
        <p:spPr>
          <a:xfrm rot="5400000">
            <a:off x="6800476" y="-706300"/>
            <a:ext cx="600" cy="2286000"/>
          </a:xfrm>
          <a:prstGeom prst="curvedConnector3">
            <a:avLst>
              <a:gd fmla="val -396875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363925" y="1407175"/>
            <a:ext cx="4051800" cy="836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issubclass</a:t>
            </a:r>
            <a:r>
              <a:rPr lang="en"/>
              <a:t>(x, y): from x go up the dashed arrow, return True if see y  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440125" y="2354550"/>
            <a:ext cx="3162900" cy="2541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issubclass(Bar, Foo) ==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issubclass(Foo, object)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issubclass(Bar, object)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issubclass(type, object) ==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4948050" y="19493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cxnSp>
        <p:nvCxnSpPr>
          <p:cNvPr id="213" name="Google Shape;213;p24"/>
          <p:cNvCxnSpPr>
            <a:stCxn id="212" idx="0"/>
            <a:endCxn id="214" idx="2"/>
          </p:cNvCxnSpPr>
          <p:nvPr/>
        </p:nvCxnSpPr>
        <p:spPr>
          <a:xfrm rot="10800000">
            <a:off x="5706300" y="10091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4"/>
          <p:cNvCxnSpPr>
            <a:stCxn id="212" idx="0"/>
            <a:endCxn id="216" idx="2"/>
          </p:cNvCxnSpPr>
          <p:nvPr/>
        </p:nvCxnSpPr>
        <p:spPr>
          <a:xfrm flipH="1" rot="10800000">
            <a:off x="5706300" y="1009100"/>
            <a:ext cx="205740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4"/>
          <p:cNvSpPr txBox="1"/>
          <p:nvPr/>
        </p:nvSpPr>
        <p:spPr>
          <a:xfrm>
            <a:off x="6179381" y="32170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cxnSp>
        <p:nvCxnSpPr>
          <p:cNvPr id="218" name="Google Shape;218;p24"/>
          <p:cNvCxnSpPr>
            <a:stCxn id="217" idx="0"/>
            <a:endCxn id="212" idx="2"/>
          </p:cNvCxnSpPr>
          <p:nvPr/>
        </p:nvCxnSpPr>
        <p:spPr>
          <a:xfrm rot="10800000">
            <a:off x="5706431" y="2380624"/>
            <a:ext cx="1231200" cy="83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4"/>
          <p:cNvCxnSpPr>
            <a:stCxn id="217" idx="0"/>
            <a:endCxn id="216" idx="2"/>
          </p:cNvCxnSpPr>
          <p:nvPr/>
        </p:nvCxnSpPr>
        <p:spPr>
          <a:xfrm flipH="1" rot="10800000">
            <a:off x="6937631" y="1009024"/>
            <a:ext cx="826200" cy="22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4"/>
          <p:cNvSpPr txBox="1"/>
          <p:nvPr/>
        </p:nvSpPr>
        <p:spPr>
          <a:xfrm>
            <a:off x="6179381" y="42076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221" name="Google Shape;221;p24"/>
          <p:cNvCxnSpPr>
            <a:stCxn id="220" idx="0"/>
            <a:endCxn id="217" idx="2"/>
          </p:cNvCxnSpPr>
          <p:nvPr/>
        </p:nvCxnSpPr>
        <p:spPr>
          <a:xfrm rot="10800000">
            <a:off x="6937631" y="3648424"/>
            <a:ext cx="0" cy="55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4"/>
          <p:cNvSpPr txBox="1"/>
          <p:nvPr/>
        </p:nvSpPr>
        <p:spPr>
          <a:xfrm>
            <a:off x="4899526" y="4364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7185526" y="4364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224" name="Google Shape;224;p24"/>
          <p:cNvCxnSpPr>
            <a:stCxn id="223" idx="3"/>
            <a:endCxn id="223" idx="2"/>
          </p:cNvCxnSpPr>
          <p:nvPr/>
        </p:nvCxnSpPr>
        <p:spPr>
          <a:xfrm flipH="1">
            <a:off x="7943626" y="722750"/>
            <a:ext cx="758400" cy="286500"/>
          </a:xfrm>
          <a:prstGeom prst="curvedConnector4">
            <a:avLst>
              <a:gd fmla="val -31398" name="adj1"/>
              <a:gd fmla="val 18306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4"/>
          <p:cNvCxnSpPr>
            <a:stCxn id="222" idx="3"/>
            <a:endCxn id="223" idx="1"/>
          </p:cNvCxnSpPr>
          <p:nvPr/>
        </p:nvCxnSpPr>
        <p:spPr>
          <a:xfrm>
            <a:off x="6416026" y="722750"/>
            <a:ext cx="76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4"/>
          <p:cNvCxnSpPr>
            <a:stCxn id="223" idx="0"/>
            <a:endCxn id="222" idx="0"/>
          </p:cNvCxnSpPr>
          <p:nvPr/>
        </p:nvCxnSpPr>
        <p:spPr>
          <a:xfrm rot="5400000">
            <a:off x="6800476" y="-706300"/>
            <a:ext cx="600" cy="2286000"/>
          </a:xfrm>
          <a:prstGeom prst="curvedConnector3">
            <a:avLst>
              <a:gd fmla="val -396875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76050" y="14921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object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883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124712" y="13397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124712" y="21017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124712" y="29399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124700" y="37781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in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76050" y="31685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object A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76050" y="16556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type of A</a:t>
            </a:r>
            <a:endParaRPr/>
          </a:p>
        </p:txBody>
      </p:sp>
      <p:cxnSp>
        <p:nvCxnSpPr>
          <p:cNvPr id="73" name="Google Shape;73;p15"/>
          <p:cNvCxnSpPr>
            <a:stCxn id="71" idx="0"/>
            <a:endCxn id="72" idx="2"/>
          </p:cNvCxnSpPr>
          <p:nvPr/>
        </p:nvCxnSpPr>
        <p:spPr>
          <a:xfrm rot="10800000">
            <a:off x="1134300" y="22283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5109166" y="31685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109166" y="16556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cxnSp>
        <p:nvCxnSpPr>
          <p:cNvPr id="76" name="Google Shape;76;p15"/>
          <p:cNvCxnSpPr>
            <a:stCxn id="74" idx="0"/>
            <a:endCxn id="75" idx="2"/>
          </p:cNvCxnSpPr>
          <p:nvPr/>
        </p:nvCxnSpPr>
        <p:spPr>
          <a:xfrm rot="10800000">
            <a:off x="5867416" y="22283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>
            <p:ph type="title"/>
          </p:nvPr>
        </p:nvSpPr>
        <p:spPr>
          <a:xfrm>
            <a:off x="4883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7166566" y="31685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‘abc’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166566" y="16556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</a:t>
            </a:r>
            <a:endParaRPr/>
          </a:p>
        </p:txBody>
      </p:sp>
      <p:cxnSp>
        <p:nvCxnSpPr>
          <p:cNvPr id="80" name="Google Shape;80;p15"/>
          <p:cNvCxnSpPr>
            <a:stCxn id="78" idx="0"/>
            <a:endCxn id="79" idx="2"/>
          </p:cNvCxnSpPr>
          <p:nvPr/>
        </p:nvCxnSpPr>
        <p:spPr>
          <a:xfrm rot="10800000">
            <a:off x="7924816" y="22283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76050" y="31685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class C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76050" y="16556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super class of C</a:t>
            </a:r>
            <a:endParaRPr/>
          </a:p>
        </p:txBody>
      </p:sp>
      <p:cxnSp>
        <p:nvCxnSpPr>
          <p:cNvPr id="87" name="Google Shape;87;p16"/>
          <p:cNvCxnSpPr>
            <a:stCxn id="85" idx="0"/>
            <a:endCxn id="86" idx="2"/>
          </p:cNvCxnSpPr>
          <p:nvPr/>
        </p:nvCxnSpPr>
        <p:spPr>
          <a:xfrm rot="10800000">
            <a:off x="1134300" y="22283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883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252850" y="31685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252850" y="16556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cxnSp>
        <p:nvCxnSpPr>
          <p:cNvPr id="92" name="Google Shape;92;p16"/>
          <p:cNvCxnSpPr>
            <a:stCxn id="90" idx="0"/>
            <a:endCxn id="91" idx="2"/>
          </p:cNvCxnSpPr>
          <p:nvPr/>
        </p:nvCxnSpPr>
        <p:spPr>
          <a:xfrm rot="10800000">
            <a:off x="6011100" y="22283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7157850" y="31685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157850" y="16556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cxnSp>
        <p:nvCxnSpPr>
          <p:cNvPr id="95" name="Google Shape;95;p16"/>
          <p:cNvCxnSpPr>
            <a:stCxn id="93" idx="0"/>
            <a:endCxn id="94" idx="2"/>
          </p:cNvCxnSpPr>
          <p:nvPr/>
        </p:nvCxnSpPr>
        <p:spPr>
          <a:xfrm rot="10800000">
            <a:off x="7916100" y="22283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63925" y="1516350"/>
            <a:ext cx="2511000" cy="177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Foo(object):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pass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795650" y="30161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795650" y="15032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cxnSp>
        <p:nvCxnSpPr>
          <p:cNvPr id="103" name="Google Shape;103;p17"/>
          <p:cNvCxnSpPr>
            <a:stCxn id="101" idx="0"/>
            <a:endCxn id="102" idx="2"/>
          </p:cNvCxnSpPr>
          <p:nvPr/>
        </p:nvCxnSpPr>
        <p:spPr>
          <a:xfrm rot="10800000">
            <a:off x="5553900" y="20759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6853050" y="15032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105" name="Google Shape;105;p17"/>
          <p:cNvCxnSpPr>
            <a:stCxn id="101" idx="0"/>
            <a:endCxn id="104" idx="2"/>
          </p:cNvCxnSpPr>
          <p:nvPr/>
        </p:nvCxnSpPr>
        <p:spPr>
          <a:xfrm flipH="1" rot="10800000">
            <a:off x="5553900" y="2075900"/>
            <a:ext cx="205740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363925" y="1516350"/>
            <a:ext cx="2511000" cy="177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Foo(object):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class Bar(Foo):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pass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4795650" y="30161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795650" y="15032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cxnSp>
        <p:nvCxnSpPr>
          <p:cNvPr id="113" name="Google Shape;113;p18"/>
          <p:cNvCxnSpPr>
            <a:stCxn id="111" idx="0"/>
            <a:endCxn id="112" idx="2"/>
          </p:cNvCxnSpPr>
          <p:nvPr/>
        </p:nvCxnSpPr>
        <p:spPr>
          <a:xfrm rot="10800000">
            <a:off x="5553900" y="20759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" name="Google Shape;114;p18"/>
          <p:cNvSpPr txBox="1"/>
          <p:nvPr/>
        </p:nvSpPr>
        <p:spPr>
          <a:xfrm>
            <a:off x="6853050" y="15032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115" name="Google Shape;115;p18"/>
          <p:cNvCxnSpPr>
            <a:stCxn id="111" idx="0"/>
            <a:endCxn id="114" idx="2"/>
          </p:cNvCxnSpPr>
          <p:nvPr/>
        </p:nvCxnSpPr>
        <p:spPr>
          <a:xfrm flipH="1" rot="10800000">
            <a:off x="5553900" y="2075900"/>
            <a:ext cx="205740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 txBox="1"/>
          <p:nvPr/>
        </p:nvSpPr>
        <p:spPr>
          <a:xfrm>
            <a:off x="6026981" y="42838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cxnSp>
        <p:nvCxnSpPr>
          <p:cNvPr id="117" name="Google Shape;117;p18"/>
          <p:cNvCxnSpPr>
            <a:stCxn id="116" idx="0"/>
            <a:endCxn id="111" idx="2"/>
          </p:cNvCxnSpPr>
          <p:nvPr/>
        </p:nvCxnSpPr>
        <p:spPr>
          <a:xfrm rot="10800000">
            <a:off x="5554031" y="3447424"/>
            <a:ext cx="1231200" cy="83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16" idx="0"/>
            <a:endCxn id="114" idx="2"/>
          </p:cNvCxnSpPr>
          <p:nvPr/>
        </p:nvCxnSpPr>
        <p:spPr>
          <a:xfrm flipH="1" rot="10800000">
            <a:off x="6785231" y="2075824"/>
            <a:ext cx="826200" cy="22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363925" y="1516350"/>
            <a:ext cx="2511000" cy="177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Foo(object):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Bar(Foo):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= Bar()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795650" y="19493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795650" y="4364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cxnSp>
        <p:nvCxnSpPr>
          <p:cNvPr id="126" name="Google Shape;126;p19"/>
          <p:cNvCxnSpPr>
            <a:stCxn id="124" idx="0"/>
            <a:endCxn id="125" idx="2"/>
          </p:cNvCxnSpPr>
          <p:nvPr/>
        </p:nvCxnSpPr>
        <p:spPr>
          <a:xfrm rot="10800000">
            <a:off x="5553900" y="10091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 txBox="1"/>
          <p:nvPr/>
        </p:nvSpPr>
        <p:spPr>
          <a:xfrm>
            <a:off x="6853050" y="4364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128" name="Google Shape;128;p19"/>
          <p:cNvCxnSpPr>
            <a:stCxn id="124" idx="0"/>
            <a:endCxn id="127" idx="2"/>
          </p:cNvCxnSpPr>
          <p:nvPr/>
        </p:nvCxnSpPr>
        <p:spPr>
          <a:xfrm flipH="1" rot="10800000">
            <a:off x="5553900" y="1009100"/>
            <a:ext cx="205740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 txBox="1"/>
          <p:nvPr/>
        </p:nvSpPr>
        <p:spPr>
          <a:xfrm>
            <a:off x="6026981" y="32170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cxnSp>
        <p:nvCxnSpPr>
          <p:cNvPr id="130" name="Google Shape;130;p19"/>
          <p:cNvCxnSpPr>
            <a:stCxn id="129" idx="0"/>
            <a:endCxn id="124" idx="2"/>
          </p:cNvCxnSpPr>
          <p:nvPr/>
        </p:nvCxnSpPr>
        <p:spPr>
          <a:xfrm rot="10800000">
            <a:off x="5554031" y="2380624"/>
            <a:ext cx="1231200" cy="83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29" idx="0"/>
            <a:endCxn id="127" idx="2"/>
          </p:cNvCxnSpPr>
          <p:nvPr/>
        </p:nvCxnSpPr>
        <p:spPr>
          <a:xfrm flipH="1" rot="10800000">
            <a:off x="6785231" y="1009024"/>
            <a:ext cx="826200" cy="22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6026981" y="42076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33" name="Google Shape;133;p19"/>
          <p:cNvCxnSpPr>
            <a:stCxn id="132" idx="0"/>
            <a:endCxn id="129" idx="2"/>
          </p:cNvCxnSpPr>
          <p:nvPr/>
        </p:nvCxnSpPr>
        <p:spPr>
          <a:xfrm rot="10800000">
            <a:off x="6785231" y="3648424"/>
            <a:ext cx="0" cy="55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2204850" y="22652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567050" y="22652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140" name="Google Shape;140;p20"/>
          <p:cNvCxnSpPr>
            <a:stCxn id="139" idx="3"/>
            <a:endCxn id="139" idx="2"/>
          </p:cNvCxnSpPr>
          <p:nvPr/>
        </p:nvCxnSpPr>
        <p:spPr>
          <a:xfrm flipH="1">
            <a:off x="5325150" y="2551550"/>
            <a:ext cx="758400" cy="286500"/>
          </a:xfrm>
          <a:prstGeom prst="curvedConnector4">
            <a:avLst>
              <a:gd fmla="val -30492" name="adj1"/>
              <a:gd fmla="val 294188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38" idx="3"/>
            <a:endCxn id="139" idx="1"/>
          </p:cNvCxnSpPr>
          <p:nvPr/>
        </p:nvCxnSpPr>
        <p:spPr>
          <a:xfrm>
            <a:off x="3721350" y="2551550"/>
            <a:ext cx="84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>
            <a:stCxn id="139" idx="0"/>
            <a:endCxn id="138" idx="0"/>
          </p:cNvCxnSpPr>
          <p:nvPr/>
        </p:nvCxnSpPr>
        <p:spPr>
          <a:xfrm rot="5400000">
            <a:off x="4143900" y="1084400"/>
            <a:ext cx="600" cy="2362200"/>
          </a:xfrm>
          <a:prstGeom prst="curvedConnector3">
            <a:avLst>
              <a:gd fmla="val -94854167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363925" y="1407175"/>
            <a:ext cx="4051800" cy="679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type(x): from x go up the solid arrow one step 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63925" y="2354550"/>
            <a:ext cx="2511000" cy="177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type(Foo) ==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type(Bar) ==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type(a) == 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type(type) ==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type(object) == type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4948050" y="1949300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  <p:cxnSp>
        <p:nvCxnSpPr>
          <p:cNvPr id="150" name="Google Shape;150;p21"/>
          <p:cNvCxnSpPr>
            <a:stCxn id="149" idx="0"/>
            <a:endCxn id="151" idx="2"/>
          </p:cNvCxnSpPr>
          <p:nvPr/>
        </p:nvCxnSpPr>
        <p:spPr>
          <a:xfrm rot="10800000">
            <a:off x="5706300" y="1009100"/>
            <a:ext cx="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9" idx="0"/>
            <a:endCxn id="153" idx="2"/>
          </p:cNvCxnSpPr>
          <p:nvPr/>
        </p:nvCxnSpPr>
        <p:spPr>
          <a:xfrm flipH="1" rot="10800000">
            <a:off x="5706300" y="1009100"/>
            <a:ext cx="205740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1"/>
          <p:cNvSpPr txBox="1"/>
          <p:nvPr/>
        </p:nvSpPr>
        <p:spPr>
          <a:xfrm>
            <a:off x="6179381" y="32170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cxnSp>
        <p:nvCxnSpPr>
          <p:cNvPr id="155" name="Google Shape;155;p21"/>
          <p:cNvCxnSpPr>
            <a:stCxn id="154" idx="0"/>
            <a:endCxn id="149" idx="2"/>
          </p:cNvCxnSpPr>
          <p:nvPr/>
        </p:nvCxnSpPr>
        <p:spPr>
          <a:xfrm rot="10800000">
            <a:off x="5706431" y="2380624"/>
            <a:ext cx="1231200" cy="83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>
            <a:stCxn id="154" idx="0"/>
            <a:endCxn id="153" idx="2"/>
          </p:cNvCxnSpPr>
          <p:nvPr/>
        </p:nvCxnSpPr>
        <p:spPr>
          <a:xfrm flipH="1" rot="10800000">
            <a:off x="6937631" y="1009024"/>
            <a:ext cx="826200" cy="22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6179381" y="4207624"/>
            <a:ext cx="1516500" cy="4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58" name="Google Shape;158;p21"/>
          <p:cNvCxnSpPr>
            <a:stCxn id="157" idx="0"/>
            <a:endCxn id="154" idx="2"/>
          </p:cNvCxnSpPr>
          <p:nvPr/>
        </p:nvCxnSpPr>
        <p:spPr>
          <a:xfrm rot="10800000">
            <a:off x="6937631" y="3648424"/>
            <a:ext cx="0" cy="55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1"/>
          <p:cNvSpPr txBox="1"/>
          <p:nvPr/>
        </p:nvSpPr>
        <p:spPr>
          <a:xfrm>
            <a:off x="4899526" y="4364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7185526" y="436400"/>
            <a:ext cx="15165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161" name="Google Shape;161;p21"/>
          <p:cNvCxnSpPr>
            <a:stCxn id="160" idx="3"/>
            <a:endCxn id="160" idx="2"/>
          </p:cNvCxnSpPr>
          <p:nvPr/>
        </p:nvCxnSpPr>
        <p:spPr>
          <a:xfrm flipH="1">
            <a:off x="7943626" y="722750"/>
            <a:ext cx="758400" cy="286500"/>
          </a:xfrm>
          <a:prstGeom prst="curvedConnector4">
            <a:avLst>
              <a:gd fmla="val -31398" name="adj1"/>
              <a:gd fmla="val 18306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stCxn id="159" idx="3"/>
            <a:endCxn id="160" idx="1"/>
          </p:cNvCxnSpPr>
          <p:nvPr/>
        </p:nvCxnSpPr>
        <p:spPr>
          <a:xfrm>
            <a:off x="6416026" y="722750"/>
            <a:ext cx="76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>
            <a:stCxn id="160" idx="0"/>
            <a:endCxn id="159" idx="0"/>
          </p:cNvCxnSpPr>
          <p:nvPr/>
        </p:nvCxnSpPr>
        <p:spPr>
          <a:xfrm rot="5400000">
            <a:off x="6800476" y="-706300"/>
            <a:ext cx="600" cy="2286000"/>
          </a:xfrm>
          <a:prstGeom prst="curvedConnector3">
            <a:avLst>
              <a:gd fmla="val -396875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