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2600"/>
    <a:srgbClr val="0096FF"/>
    <a:srgbClr val="009051"/>
    <a:srgbClr val="929000"/>
    <a:srgbClr val="FF85FF"/>
    <a:srgbClr val="FF9300"/>
    <a:srgbClr val="941651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8FA99-BFB9-5C4E-9C48-2CABD10BB210}" v="691" dt="2020-03-09T19:39:34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814"/>
  </p:normalViewPr>
  <p:slideViewPr>
    <p:cSldViewPr snapToGrid="0" snapToObjects="1">
      <p:cViewPr varScale="1">
        <p:scale>
          <a:sx n="87" d="100"/>
          <a:sy n="87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alika Debnath" userId="74407a0b-cd64-45a7-9aa0-0f74ed390b78" providerId="ADAL" clId="{99D8FA99-BFB9-5C4E-9C48-2CABD10BB210}"/>
    <pc:docChg chg="undo custSel mod addSld delSld modSld">
      <pc:chgData name="Ambalika Debnath" userId="74407a0b-cd64-45a7-9aa0-0f74ed390b78" providerId="ADAL" clId="{99D8FA99-BFB9-5C4E-9C48-2CABD10BB210}" dt="2020-03-11T20:29:53.242" v="4456" actId="20577"/>
      <pc:docMkLst>
        <pc:docMk/>
      </pc:docMkLst>
      <pc:sldChg chg="addSp delSp modSp mod setBg">
        <pc:chgData name="Ambalika Debnath" userId="74407a0b-cd64-45a7-9aa0-0f74ed390b78" providerId="ADAL" clId="{99D8FA99-BFB9-5C4E-9C48-2CABD10BB210}" dt="2020-03-11T14:17:27.205" v="3317"/>
        <pc:sldMkLst>
          <pc:docMk/>
          <pc:sldMk cId="399825594" sldId="256"/>
        </pc:sldMkLst>
        <pc:spChg chg="mod">
          <ac:chgData name="Ambalika Debnath" userId="74407a0b-cd64-45a7-9aa0-0f74ed390b78" providerId="ADAL" clId="{99D8FA99-BFB9-5C4E-9C48-2CABD10BB210}" dt="2020-03-11T13:05:16.943" v="64" actId="207"/>
          <ac:spMkLst>
            <pc:docMk/>
            <pc:sldMk cId="399825594" sldId="256"/>
            <ac:spMk id="2" creationId="{F265B8BF-5493-C440-8C81-CB074D2FB2C4}"/>
          </ac:spMkLst>
        </pc:spChg>
        <pc:spChg chg="mod">
          <ac:chgData name="Ambalika Debnath" userId="74407a0b-cd64-45a7-9aa0-0f74ed390b78" providerId="ADAL" clId="{99D8FA99-BFB9-5C4E-9C48-2CABD10BB210}" dt="2020-03-11T13:05:21.118" v="65" actId="207"/>
          <ac:spMkLst>
            <pc:docMk/>
            <pc:sldMk cId="399825594" sldId="256"/>
            <ac:spMk id="3" creationId="{920E8428-8D43-4D4E-BAEA-E1AF3A8D4E50}"/>
          </ac:spMkLst>
        </pc:spChg>
        <pc:spChg chg="add del mod">
          <ac:chgData name="Ambalika Debnath" userId="74407a0b-cd64-45a7-9aa0-0f74ed390b78" providerId="ADAL" clId="{99D8FA99-BFB9-5C4E-9C48-2CABD10BB210}" dt="2020-03-11T13:01:00.613" v="36"/>
          <ac:spMkLst>
            <pc:docMk/>
            <pc:sldMk cId="399825594" sldId="256"/>
            <ac:spMk id="4" creationId="{B5A9F748-E50E-664F-819E-380176030036}"/>
          </ac:spMkLst>
        </pc:spChg>
        <pc:spChg chg="add del mod">
          <ac:chgData name="Ambalika Debnath" userId="74407a0b-cd64-45a7-9aa0-0f74ed390b78" providerId="ADAL" clId="{99D8FA99-BFB9-5C4E-9C48-2CABD10BB210}" dt="2020-03-11T13:01:58.129" v="46"/>
          <ac:spMkLst>
            <pc:docMk/>
            <pc:sldMk cId="399825594" sldId="256"/>
            <ac:spMk id="5" creationId="{837B00F6-B6C9-CF41-9EE6-934084AAE44F}"/>
          </ac:spMkLst>
        </pc:spChg>
        <pc:spChg chg="add del mod">
          <ac:chgData name="Ambalika Debnath" userId="74407a0b-cd64-45a7-9aa0-0f74ed390b78" providerId="ADAL" clId="{99D8FA99-BFB9-5C4E-9C48-2CABD10BB210}" dt="2020-03-11T13:02:09.176" v="51"/>
          <ac:spMkLst>
            <pc:docMk/>
            <pc:sldMk cId="399825594" sldId="256"/>
            <ac:spMk id="6" creationId="{4E097698-53F8-5B4C-BBE3-44BCBDC27D40}"/>
          </ac:spMkLst>
        </pc:spChg>
        <pc:spChg chg="add del mod">
          <ac:chgData name="Ambalika Debnath" userId="74407a0b-cd64-45a7-9aa0-0f74ed390b78" providerId="ADAL" clId="{99D8FA99-BFB9-5C4E-9C48-2CABD10BB210}" dt="2020-03-11T13:02:10.823" v="53"/>
          <ac:spMkLst>
            <pc:docMk/>
            <pc:sldMk cId="399825594" sldId="256"/>
            <ac:spMk id="8" creationId="{08068C4E-C647-0D47-9AAE-F658B5959D39}"/>
          </ac:spMkLst>
        </pc:spChg>
        <pc:spChg chg="del">
          <ac:chgData name="Ambalika Debnath" userId="74407a0b-cd64-45a7-9aa0-0f74ed390b78" providerId="ADAL" clId="{99D8FA99-BFB9-5C4E-9C48-2CABD10BB210}" dt="2020-03-11T13:02:38.564" v="55" actId="26606"/>
          <ac:spMkLst>
            <pc:docMk/>
            <pc:sldMk cId="399825594" sldId="256"/>
            <ac:spMk id="20" creationId="{E6C0DD6B-6AA3-448F-9B99-8386295BC1B4}"/>
          </ac:spMkLst>
        </pc:spChg>
        <pc:spChg chg="del">
          <ac:chgData name="Ambalika Debnath" userId="74407a0b-cd64-45a7-9aa0-0f74ed390b78" providerId="ADAL" clId="{99D8FA99-BFB9-5C4E-9C48-2CABD10BB210}" dt="2020-03-11T13:02:38.564" v="55" actId="26606"/>
          <ac:spMkLst>
            <pc:docMk/>
            <pc:sldMk cId="399825594" sldId="256"/>
            <ac:spMk id="21" creationId="{C59AB4C8-9178-4F7A-8404-6890510B5917}"/>
          </ac:spMkLst>
        </pc:spChg>
        <pc:spChg chg="del">
          <ac:chgData name="Ambalika Debnath" userId="74407a0b-cd64-45a7-9aa0-0f74ed390b78" providerId="ADAL" clId="{99D8FA99-BFB9-5C4E-9C48-2CABD10BB210}" dt="2020-03-11T13:02:38.564" v="55" actId="26606"/>
          <ac:spMkLst>
            <pc:docMk/>
            <pc:sldMk cId="399825594" sldId="256"/>
            <ac:spMk id="22" creationId="{CFDC8673-ECDC-4BBF-85A0-B3C8BF5D54D8}"/>
          </ac:spMkLst>
        </pc:spChg>
        <pc:spChg chg="del">
          <ac:chgData name="Ambalika Debnath" userId="74407a0b-cd64-45a7-9aa0-0f74ed390b78" providerId="ADAL" clId="{99D8FA99-BFB9-5C4E-9C48-2CABD10BB210}" dt="2020-03-11T13:02:38.564" v="55" actId="26606"/>
          <ac:spMkLst>
            <pc:docMk/>
            <pc:sldMk cId="399825594" sldId="256"/>
            <ac:spMk id="23" creationId="{98563585-019D-4DED-B8F2-11788F2B3DD4}"/>
          </ac:spMkLst>
        </pc:spChg>
        <pc:spChg chg="del">
          <ac:chgData name="Ambalika Debnath" userId="74407a0b-cd64-45a7-9aa0-0f74ed390b78" providerId="ADAL" clId="{99D8FA99-BFB9-5C4E-9C48-2CABD10BB210}" dt="2020-03-11T13:02:38.564" v="55" actId="26606"/>
          <ac:spMkLst>
            <pc:docMk/>
            <pc:sldMk cId="399825594" sldId="256"/>
            <ac:spMk id="24" creationId="{41D92710-32AD-4D92-A7BE-0C32FB75B90B}"/>
          </ac:spMkLst>
        </pc:spChg>
        <pc:spChg chg="add del">
          <ac:chgData name="Ambalika Debnath" userId="74407a0b-cd64-45a7-9aa0-0f74ed390b78" providerId="ADAL" clId="{99D8FA99-BFB9-5C4E-9C48-2CABD10BB210}" dt="2020-03-11T13:03:09.261" v="56" actId="26606"/>
          <ac:spMkLst>
            <pc:docMk/>
            <pc:sldMk cId="399825594" sldId="256"/>
            <ac:spMk id="29" creationId="{8A94871E-96FC-4ADE-815B-41A636E34F1A}"/>
          </ac:spMkLst>
        </pc:spChg>
        <pc:spChg chg="add del">
          <ac:chgData name="Ambalika Debnath" userId="74407a0b-cd64-45a7-9aa0-0f74ed390b78" providerId="ADAL" clId="{99D8FA99-BFB9-5C4E-9C48-2CABD10BB210}" dt="2020-03-11T13:03:09.261" v="56" actId="26606"/>
          <ac:spMkLst>
            <pc:docMk/>
            <pc:sldMk cId="399825594" sldId="256"/>
            <ac:spMk id="31" creationId="{3FCFB1DE-0B7E-48CC-BA90-B2AB0889F9D6}"/>
          </ac:spMkLst>
        </pc:spChg>
        <pc:spChg chg="add del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36" creationId="{665DBBEF-238B-476B-96AB-8AAC3224ECEA}"/>
          </ac:spMkLst>
        </pc:spChg>
        <pc:spChg chg="add del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38" creationId="{3FCFB1DE-0B7E-48CC-BA90-B2AB0889F9D6}"/>
          </ac:spMkLst>
        </pc:spChg>
        <pc:spChg chg="add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43" creationId="{C59AB4C8-9178-4F7A-8404-6890510B5917}"/>
          </ac:spMkLst>
        </pc:spChg>
        <pc:spChg chg="add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45" creationId="{CFDC8673-ECDC-4BBF-85A0-B3C8BF5D54D8}"/>
          </ac:spMkLst>
        </pc:spChg>
        <pc:spChg chg="add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47" creationId="{98563585-019D-4DED-B8F2-11788F2B3DD4}"/>
          </ac:spMkLst>
        </pc:spChg>
        <pc:spChg chg="add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49" creationId="{41D92710-32AD-4D92-A7BE-0C32FB75B90B}"/>
          </ac:spMkLst>
        </pc:spChg>
        <pc:spChg chg="add">
          <ac:chgData name="Ambalika Debnath" userId="74407a0b-cd64-45a7-9aa0-0f74ed390b78" providerId="ADAL" clId="{99D8FA99-BFB9-5C4E-9C48-2CABD10BB210}" dt="2020-03-11T13:03:32.886" v="57" actId="26606"/>
          <ac:spMkLst>
            <pc:docMk/>
            <pc:sldMk cId="399825594" sldId="256"/>
            <ac:spMk id="51" creationId="{E6C0DD6B-6AA3-448F-9B99-8386295BC1B4}"/>
          </ac:spMkLst>
        </pc:spChg>
        <pc:picChg chg="mod">
          <ac:chgData name="Ambalika Debnath" userId="74407a0b-cd64-45a7-9aa0-0f74ed390b78" providerId="ADAL" clId="{99D8FA99-BFB9-5C4E-9C48-2CABD10BB210}" dt="2020-03-11T13:03:56.674" v="60" actId="1076"/>
          <ac:picMkLst>
            <pc:docMk/>
            <pc:sldMk cId="399825594" sldId="256"/>
            <ac:picMk id="7" creationId="{0BA8D4A8-A609-7647-B420-7A4C7C7F1E39}"/>
          </ac:picMkLst>
        </pc:picChg>
      </pc:sldChg>
      <pc:sldChg chg="addSp delSp modSp mod setBg modNotesTx">
        <pc:chgData name="Ambalika Debnath" userId="74407a0b-cd64-45a7-9aa0-0f74ed390b78" providerId="ADAL" clId="{99D8FA99-BFB9-5C4E-9C48-2CABD10BB210}" dt="2020-03-11T19:43:35.305" v="4406" actId="20577"/>
        <pc:sldMkLst>
          <pc:docMk/>
          <pc:sldMk cId="1133939913" sldId="257"/>
        </pc:sldMkLst>
        <pc:spChg chg="mod">
          <ac:chgData name="Ambalika Debnath" userId="74407a0b-cd64-45a7-9aa0-0f74ed390b78" providerId="ADAL" clId="{99D8FA99-BFB9-5C4E-9C48-2CABD10BB210}" dt="2020-03-11T13:10:36.070" v="89" actId="207"/>
          <ac:spMkLst>
            <pc:docMk/>
            <pc:sldMk cId="1133939913" sldId="257"/>
            <ac:spMk id="2" creationId="{3B5D900F-DEB9-AC40-B1A0-81E61D8D1587}"/>
          </ac:spMkLst>
        </pc:spChg>
        <pc:spChg chg="add del mod">
          <ac:chgData name="Ambalika Debnath" userId="74407a0b-cd64-45a7-9aa0-0f74ed390b78" providerId="ADAL" clId="{99D8FA99-BFB9-5C4E-9C48-2CABD10BB210}" dt="2020-03-11T13:20:39.656" v="146"/>
          <ac:spMkLst>
            <pc:docMk/>
            <pc:sldMk cId="1133939913" sldId="257"/>
            <ac:spMk id="3" creationId="{6D4F9CDB-FA08-5D4D-A341-21538CD74C9A}"/>
          </ac:spMkLst>
        </pc:spChg>
        <pc:spChg chg="add del mod">
          <ac:chgData name="Ambalika Debnath" userId="74407a0b-cd64-45a7-9aa0-0f74ed390b78" providerId="ADAL" clId="{99D8FA99-BFB9-5C4E-9C48-2CABD10BB210}" dt="2020-03-11T14:24:23.119" v="3389" actId="478"/>
          <ac:spMkLst>
            <pc:docMk/>
            <pc:sldMk cId="1133939913" sldId="257"/>
            <ac:spMk id="5" creationId="{B95477D6-AFA6-1C40-932B-B72D871AE6B1}"/>
          </ac:spMkLst>
        </pc:spChg>
        <pc:spChg chg="add mod">
          <ac:chgData name="Ambalika Debnath" userId="74407a0b-cd64-45a7-9aa0-0f74ed390b78" providerId="ADAL" clId="{99D8FA99-BFB9-5C4E-9C48-2CABD10BB210}" dt="2020-03-11T14:25:31.211" v="3429" actId="255"/>
          <ac:spMkLst>
            <pc:docMk/>
            <pc:sldMk cId="1133939913" sldId="257"/>
            <ac:spMk id="6" creationId="{AA33260F-9E72-F74C-B3FD-6B638E7D4D33}"/>
          </ac:spMkLst>
        </pc:spChg>
        <pc:spChg chg="add">
          <ac:chgData name="Ambalika Debnath" userId="74407a0b-cd64-45a7-9aa0-0f74ed390b78" providerId="ADAL" clId="{99D8FA99-BFB9-5C4E-9C48-2CABD10BB210}" dt="2020-03-11T13:10:19.463" v="87" actId="26606"/>
          <ac:spMkLst>
            <pc:docMk/>
            <pc:sldMk cId="1133939913" sldId="257"/>
            <ac:spMk id="9" creationId="{35DB3719-6FDC-4E5D-891D-FF40B7300F64}"/>
          </ac:spMkLst>
        </pc:spChg>
        <pc:graphicFrameChg chg="mod">
          <ac:chgData name="Ambalika Debnath" userId="74407a0b-cd64-45a7-9aa0-0f74ed390b78" providerId="ADAL" clId="{99D8FA99-BFB9-5C4E-9C48-2CABD10BB210}" dt="2020-03-11T14:24:09.995" v="3385"/>
          <ac:graphicFrameMkLst>
            <pc:docMk/>
            <pc:sldMk cId="1133939913" sldId="257"/>
            <ac:graphicFrameMk id="4" creationId="{EFF58B6A-6F7B-D44B-8ED5-5C2182926F0C}"/>
          </ac:graphicFrameMkLst>
        </pc:graphicFrameChg>
        <pc:graphicFrameChg chg="add del">
          <ac:chgData name="Ambalika Debnath" userId="74407a0b-cd64-45a7-9aa0-0f74ed390b78" providerId="ADAL" clId="{99D8FA99-BFB9-5C4E-9C48-2CABD10BB210}" dt="2020-03-11T14:24:30.909" v="3391"/>
          <ac:graphicFrameMkLst>
            <pc:docMk/>
            <pc:sldMk cId="1133939913" sldId="257"/>
            <ac:graphicFrameMk id="7" creationId="{A12BAA64-526E-F943-B5D9-EFCF65397FDC}"/>
          </ac:graphicFrameMkLst>
        </pc:graphicFrameChg>
      </pc:sldChg>
      <pc:sldChg chg="addSp delSp modSp setBg modAnim modNotesTx">
        <pc:chgData name="Ambalika Debnath" userId="74407a0b-cd64-45a7-9aa0-0f74ed390b78" providerId="ADAL" clId="{99D8FA99-BFB9-5C4E-9C48-2CABD10BB210}" dt="2020-03-11T20:15:33.878" v="4455" actId="20577"/>
        <pc:sldMkLst>
          <pc:docMk/>
          <pc:sldMk cId="1290970767" sldId="258"/>
        </pc:sldMkLst>
        <pc:spChg chg="del mod">
          <ac:chgData name="Ambalika Debnath" userId="74407a0b-cd64-45a7-9aa0-0f74ed390b78" providerId="ADAL" clId="{99D8FA99-BFB9-5C4E-9C48-2CABD10BB210}" dt="2020-03-11T13:46:57.995" v="1486" actId="478"/>
          <ac:spMkLst>
            <pc:docMk/>
            <pc:sldMk cId="1290970767" sldId="258"/>
            <ac:spMk id="2" creationId="{7C38E1B6-EDC9-1B4E-B300-7EE2CA0F7EA2}"/>
          </ac:spMkLst>
        </pc:spChg>
        <pc:spChg chg="add mod">
          <ac:chgData name="Ambalika Debnath" userId="74407a0b-cd64-45a7-9aa0-0f74ed390b78" providerId="ADAL" clId="{99D8FA99-BFB9-5C4E-9C48-2CABD10BB210}" dt="2020-03-11T13:47:26.548" v="1488" actId="167"/>
          <ac:spMkLst>
            <pc:docMk/>
            <pc:sldMk cId="1290970767" sldId="258"/>
            <ac:spMk id="5" creationId="{FF72AEBE-A463-5347-A64E-FDB5EE18D428}"/>
          </ac:spMkLst>
        </pc:spChg>
        <pc:graphicFrameChg chg="mod">
          <ac:chgData name="Ambalika Debnath" userId="74407a0b-cd64-45a7-9aa0-0f74ed390b78" providerId="ADAL" clId="{99D8FA99-BFB9-5C4E-9C48-2CABD10BB210}" dt="2020-03-11T20:15:33.878" v="4455" actId="20577"/>
          <ac:graphicFrameMkLst>
            <pc:docMk/>
            <pc:sldMk cId="1290970767" sldId="258"/>
            <ac:graphicFrameMk id="4" creationId="{DB6249F5-B714-D647-9DD9-BF7F700149CD}"/>
          </ac:graphicFrameMkLst>
        </pc:graphicFrameChg>
      </pc:sldChg>
      <pc:sldChg chg="addSp delSp modSp del mod setBg">
        <pc:chgData name="Ambalika Debnath" userId="74407a0b-cd64-45a7-9aa0-0f74ed390b78" providerId="ADAL" clId="{99D8FA99-BFB9-5C4E-9C48-2CABD10BB210}" dt="2020-03-11T18:56:03.813" v="4378" actId="2696"/>
        <pc:sldMkLst>
          <pc:docMk/>
          <pc:sldMk cId="2819069380" sldId="259"/>
        </pc:sldMkLst>
        <pc:spChg chg="mod">
          <ac:chgData name="Ambalika Debnath" userId="74407a0b-cd64-45a7-9aa0-0f74ed390b78" providerId="ADAL" clId="{99D8FA99-BFB9-5C4E-9C48-2CABD10BB210}" dt="2020-03-11T18:39:50.276" v="4244" actId="26606"/>
          <ac:spMkLst>
            <pc:docMk/>
            <pc:sldMk cId="2819069380" sldId="259"/>
            <ac:spMk id="2" creationId="{C0CED2E4-A531-9E41-B14F-59BCD94D3C1C}"/>
          </ac:spMkLst>
        </pc:spChg>
        <pc:spChg chg="add del mod">
          <ac:chgData name="Ambalika Debnath" userId="74407a0b-cd64-45a7-9aa0-0f74ed390b78" providerId="ADAL" clId="{99D8FA99-BFB9-5C4E-9C48-2CABD10BB210}" dt="2020-03-11T17:36:58.263" v="3726" actId="26606"/>
          <ac:spMkLst>
            <pc:docMk/>
            <pc:sldMk cId="2819069380" sldId="259"/>
            <ac:spMk id="3" creationId="{EA0E98FF-FDF2-5A43-9F3E-494310823964}"/>
          </ac:spMkLst>
        </pc:spChg>
        <pc:spChg chg="add del">
          <ac:chgData name="Ambalika Debnath" userId="74407a0b-cd64-45a7-9aa0-0f74ed390b78" providerId="ADAL" clId="{99D8FA99-BFB9-5C4E-9C48-2CABD10BB210}" dt="2020-03-11T17:36:48.818" v="3723" actId="26606"/>
          <ac:spMkLst>
            <pc:docMk/>
            <pc:sldMk cId="2819069380" sldId="259"/>
            <ac:spMk id="10" creationId="{4C10CBC8-7837-4750-8EE9-B4C3D50488F6}"/>
          </ac:spMkLst>
        </pc:spChg>
        <pc:spChg chg="add del">
          <ac:chgData name="Ambalika Debnath" userId="74407a0b-cd64-45a7-9aa0-0f74ed390b78" providerId="ADAL" clId="{99D8FA99-BFB9-5C4E-9C48-2CABD10BB210}" dt="2020-03-11T17:36:48.818" v="3723" actId="26606"/>
          <ac:spMkLst>
            <pc:docMk/>
            <pc:sldMk cId="2819069380" sldId="259"/>
            <ac:spMk id="12" creationId="{69014793-11D4-4A17-9261-1A2E683ADF75}"/>
          </ac:spMkLst>
        </pc:spChg>
        <pc:spChg chg="add del">
          <ac:chgData name="Ambalika Debnath" userId="74407a0b-cd64-45a7-9aa0-0f74ed390b78" providerId="ADAL" clId="{99D8FA99-BFB9-5C4E-9C48-2CABD10BB210}" dt="2020-03-11T17:36:58.202" v="3725" actId="26606"/>
          <ac:spMkLst>
            <pc:docMk/>
            <pc:sldMk cId="2819069380" sldId="259"/>
            <ac:spMk id="14" creationId="{247B6BBF-09F2-4A29-AE4E-3771E2924817}"/>
          </ac:spMkLst>
        </pc:spChg>
        <pc:spChg chg="add del">
          <ac:chgData name="Ambalika Debnath" userId="74407a0b-cd64-45a7-9aa0-0f74ed390b78" providerId="ADAL" clId="{99D8FA99-BFB9-5C4E-9C48-2CABD10BB210}" dt="2020-03-11T17:36:58.202" v="3725" actId="26606"/>
          <ac:spMkLst>
            <pc:docMk/>
            <pc:sldMk cId="2819069380" sldId="259"/>
            <ac:spMk id="15" creationId="{535742DD-1B16-4E9D-B715-0D74B4574A68}"/>
          </ac:spMkLst>
        </pc:spChg>
        <pc:spChg chg="add del">
          <ac:chgData name="Ambalika Debnath" userId="74407a0b-cd64-45a7-9aa0-0f74ed390b78" providerId="ADAL" clId="{99D8FA99-BFB9-5C4E-9C48-2CABD10BB210}" dt="2020-03-11T18:39:50.276" v="4244" actId="26606"/>
          <ac:spMkLst>
            <pc:docMk/>
            <pc:sldMk cId="2819069380" sldId="259"/>
            <ac:spMk id="18" creationId="{35DB3719-6FDC-4E5D-891D-FF40B7300F64}"/>
          </ac:spMkLst>
        </pc:spChg>
        <pc:spChg chg="add del">
          <ac:chgData name="Ambalika Debnath" userId="74407a0b-cd64-45a7-9aa0-0f74ed390b78" providerId="ADAL" clId="{99D8FA99-BFB9-5C4E-9C48-2CABD10BB210}" dt="2020-03-11T18:39:50.276" v="4244" actId="26606"/>
          <ac:spMkLst>
            <pc:docMk/>
            <pc:sldMk cId="2819069380" sldId="259"/>
            <ac:spMk id="24" creationId="{35DB3719-6FDC-4E5D-891D-FF40B7300F64}"/>
          </ac:spMkLst>
        </pc:spChg>
        <pc:graphicFrameChg chg="add del">
          <ac:chgData name="Ambalika Debnath" userId="74407a0b-cd64-45a7-9aa0-0f74ed390b78" providerId="ADAL" clId="{99D8FA99-BFB9-5C4E-9C48-2CABD10BB210}" dt="2020-03-11T17:36:48.818" v="3723" actId="26606"/>
          <ac:graphicFrameMkLst>
            <pc:docMk/>
            <pc:sldMk cId="2819069380" sldId="259"/>
            <ac:graphicFrameMk id="5" creationId="{02A83ADF-975F-4D13-87E7-4D992278D01F}"/>
          </ac:graphicFrameMkLst>
        </pc:graphicFrameChg>
        <pc:graphicFrameChg chg="add del">
          <ac:chgData name="Ambalika Debnath" userId="74407a0b-cd64-45a7-9aa0-0f74ed390b78" providerId="ADAL" clId="{99D8FA99-BFB9-5C4E-9C48-2CABD10BB210}" dt="2020-03-11T17:36:58.202" v="3725" actId="26606"/>
          <ac:graphicFrameMkLst>
            <pc:docMk/>
            <pc:sldMk cId="2819069380" sldId="259"/>
            <ac:graphicFrameMk id="16" creationId="{2D003212-0FF5-4FE0-A32B-295AE3BFF4C6}"/>
          </ac:graphicFrameMkLst>
        </pc:graphicFrameChg>
        <pc:graphicFrameChg chg="add mod modGraphic">
          <ac:chgData name="Ambalika Debnath" userId="74407a0b-cd64-45a7-9aa0-0f74ed390b78" providerId="ADAL" clId="{99D8FA99-BFB9-5C4E-9C48-2CABD10BB210}" dt="2020-03-11T18:39:50.276" v="4244" actId="26606"/>
          <ac:graphicFrameMkLst>
            <pc:docMk/>
            <pc:sldMk cId="2819069380" sldId="259"/>
            <ac:graphicFrameMk id="19" creationId="{8A4E4D20-C5C7-43A7-A3BB-E6D7B678048B}"/>
          </ac:graphicFrameMkLst>
        </pc:graphicFrameChg>
      </pc:sldChg>
      <pc:sldChg chg="addSp delSp modSp add del mod setBg">
        <pc:chgData name="Ambalika Debnath" userId="74407a0b-cd64-45a7-9aa0-0f74ed390b78" providerId="ADAL" clId="{99D8FA99-BFB9-5C4E-9C48-2CABD10BB210}" dt="2020-03-11T18:57:59.930" v="4404" actId="2696"/>
        <pc:sldMkLst>
          <pc:docMk/>
          <pc:sldMk cId="2510261284" sldId="260"/>
        </pc:sldMkLst>
        <pc:spChg chg="mod">
          <ac:chgData name="Ambalika Debnath" userId="74407a0b-cd64-45a7-9aa0-0f74ed390b78" providerId="ADAL" clId="{99D8FA99-BFB9-5C4E-9C48-2CABD10BB210}" dt="2020-03-11T18:49:57.050" v="4373" actId="255"/>
          <ac:spMkLst>
            <pc:docMk/>
            <pc:sldMk cId="2510261284" sldId="260"/>
            <ac:spMk id="2" creationId="{80E03EEB-3844-A44D-9C03-74F92ADA2A50}"/>
          </ac:spMkLst>
        </pc:spChg>
        <pc:spChg chg="del mod">
          <ac:chgData name="Ambalika Debnath" userId="74407a0b-cd64-45a7-9aa0-0f74ed390b78" providerId="ADAL" clId="{99D8FA99-BFB9-5C4E-9C48-2CABD10BB210}" dt="2020-03-11T18:49:25.470" v="4370" actId="26606"/>
          <ac:spMkLst>
            <pc:docMk/>
            <pc:sldMk cId="2510261284" sldId="260"/>
            <ac:spMk id="3" creationId="{E4E26FE8-1EE4-A742-8042-5286877FC711}"/>
          </ac:spMkLst>
        </pc:spChg>
        <pc:spChg chg="add">
          <ac:chgData name="Ambalika Debnath" userId="74407a0b-cd64-45a7-9aa0-0f74ed390b78" providerId="ADAL" clId="{99D8FA99-BFB9-5C4E-9C48-2CABD10BB210}" dt="2020-03-11T18:49:25.470" v="4370" actId="26606"/>
          <ac:spMkLst>
            <pc:docMk/>
            <pc:sldMk cId="2510261284" sldId="260"/>
            <ac:spMk id="10" creationId="{35DB3719-6FDC-4E5D-891D-FF40B7300F64}"/>
          </ac:spMkLst>
        </pc:spChg>
        <pc:graphicFrameChg chg="add mod">
          <ac:chgData name="Ambalika Debnath" userId="74407a0b-cd64-45a7-9aa0-0f74ed390b78" providerId="ADAL" clId="{99D8FA99-BFB9-5C4E-9C48-2CABD10BB210}" dt="2020-03-11T18:52:39.788" v="4374"/>
          <ac:graphicFrameMkLst>
            <pc:docMk/>
            <pc:sldMk cId="2510261284" sldId="260"/>
            <ac:graphicFrameMk id="5" creationId="{035E6297-62FD-4688-8BA9-4306C497F178}"/>
          </ac:graphicFrameMkLst>
        </pc:graphicFrameChg>
      </pc:sldChg>
      <pc:sldChg chg="modSp add modNotesTx">
        <pc:chgData name="Ambalika Debnath" userId="74407a0b-cd64-45a7-9aa0-0f74ed390b78" providerId="ADAL" clId="{99D8FA99-BFB9-5C4E-9C48-2CABD10BB210}" dt="2020-03-11T20:29:53.242" v="4456" actId="20577"/>
        <pc:sldMkLst>
          <pc:docMk/>
          <pc:sldMk cId="132208578" sldId="261"/>
        </pc:sldMkLst>
        <pc:spChg chg="mod">
          <ac:chgData name="Ambalika Debnath" userId="74407a0b-cd64-45a7-9aa0-0f74ed390b78" providerId="ADAL" clId="{99D8FA99-BFB9-5C4E-9C48-2CABD10BB210}" dt="2020-03-11T20:13:41.615" v="4445" actId="14100"/>
          <ac:spMkLst>
            <pc:docMk/>
            <pc:sldMk cId="132208578" sldId="261"/>
            <ac:spMk id="209" creationId="{00000000-0000-0000-0000-000000000000}"/>
          </ac:spMkLst>
        </pc:spChg>
        <pc:spChg chg="mod">
          <ac:chgData name="Ambalika Debnath" userId="74407a0b-cd64-45a7-9aa0-0f74ed390b78" providerId="ADAL" clId="{99D8FA99-BFB9-5C4E-9C48-2CABD10BB210}" dt="2020-03-11T20:13:27.064" v="4443" actId="1076"/>
          <ac:spMkLst>
            <pc:docMk/>
            <pc:sldMk cId="132208578" sldId="261"/>
            <ac:spMk id="235" creationId="{00000000-0000-0000-0000-000000000000}"/>
          </ac:spMkLst>
        </pc:spChg>
        <pc:spChg chg="mod">
          <ac:chgData name="Ambalika Debnath" userId="74407a0b-cd64-45a7-9aa0-0f74ed390b78" providerId="ADAL" clId="{99D8FA99-BFB9-5C4E-9C48-2CABD10BB210}" dt="2020-03-11T20:13:30.921" v="4444" actId="1076"/>
          <ac:spMkLst>
            <pc:docMk/>
            <pc:sldMk cId="132208578" sldId="261"/>
            <ac:spMk id="242" creationId="{00000000-0000-0000-0000-000000000000}"/>
          </ac:spMkLst>
        </pc:spChg>
        <pc:cxnChg chg="mod">
          <ac:chgData name="Ambalika Debnath" userId="74407a0b-cd64-45a7-9aa0-0f74ed390b78" providerId="ADAL" clId="{99D8FA99-BFB9-5C4E-9C48-2CABD10BB210}" dt="2020-03-11T20:13:27.064" v="4443" actId="1076"/>
          <ac:cxnSpMkLst>
            <pc:docMk/>
            <pc:sldMk cId="132208578" sldId="261"/>
            <ac:cxnSpMk id="238" creationId="{00000000-0000-0000-0000-000000000000}"/>
          </ac:cxnSpMkLst>
        </pc:cxnChg>
        <pc:cxnChg chg="mod">
          <ac:chgData name="Ambalika Debnath" userId="74407a0b-cd64-45a7-9aa0-0f74ed390b78" providerId="ADAL" clId="{99D8FA99-BFB9-5C4E-9C48-2CABD10BB210}" dt="2020-03-11T20:13:27.064" v="4443" actId="1076"/>
          <ac:cxnSpMkLst>
            <pc:docMk/>
            <pc:sldMk cId="132208578" sldId="261"/>
            <ac:cxnSpMk id="239" creationId="{00000000-0000-0000-0000-000000000000}"/>
          </ac:cxnSpMkLst>
        </pc:cxnChg>
        <pc:cxnChg chg="mod">
          <ac:chgData name="Ambalika Debnath" userId="74407a0b-cd64-45a7-9aa0-0f74ed390b78" providerId="ADAL" clId="{99D8FA99-BFB9-5C4E-9C48-2CABD10BB210}" dt="2020-03-11T20:13:27.064" v="4443" actId="1076"/>
          <ac:cxnSpMkLst>
            <pc:docMk/>
            <pc:sldMk cId="132208578" sldId="261"/>
            <ac:cxnSpMk id="240" creationId="{00000000-0000-0000-0000-000000000000}"/>
          </ac:cxnSpMkLst>
        </pc:cxnChg>
      </pc:sldChg>
      <pc:sldChg chg="add del">
        <pc:chgData name="Ambalika Debnath" userId="74407a0b-cd64-45a7-9aa0-0f74ed390b78" providerId="ADAL" clId="{99D8FA99-BFB9-5C4E-9C48-2CABD10BB210}" dt="2020-03-11T18:55:54.952" v="4376"/>
        <pc:sldMkLst>
          <pc:docMk/>
          <pc:sldMk cId="2320463982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ea typeface="+mn-ea"/>
                <a:cs typeface="+mn-cs"/>
              </a:defRP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</a:rPr>
              <a:t>Competition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2">
                  <a:lumMod val="50000"/>
                </a:schemeClr>
              </a:solidFill>
              <a:latin typeface="Bell MT" panose="02020503060305020303" pitchFamily="18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Stitch Fix</c:v>
                </c:pt>
              </c:strCache>
            </c:strRef>
          </c:tx>
          <c:spPr>
            <a:ln w="41275" cap="rnd">
              <a:solidFill>
                <a:srgbClr val="FF26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Pricing</c:v>
                </c:pt>
                <c:pt idx="1">
                  <c:v>Delivery time</c:v>
                </c:pt>
                <c:pt idx="2">
                  <c:v>Ease of Return</c:v>
                </c:pt>
                <c:pt idx="3">
                  <c:v>Brand Awareness</c:v>
                </c:pt>
                <c:pt idx="4">
                  <c:v>Advertising Efforts</c:v>
                </c:pt>
                <c:pt idx="5">
                  <c:v>Packaging Quality</c:v>
                </c:pt>
                <c:pt idx="6">
                  <c:v>Customer Service</c:v>
                </c:pt>
                <c:pt idx="7">
                  <c:v>Subscription/Membership</c:v>
                </c:pt>
                <c:pt idx="8">
                  <c:v>Product Offerings</c:v>
                </c:pt>
                <c:pt idx="9">
                  <c:v>Data Science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3-7B47-AE05-1CC4E8430E5D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Rent the Runway</c:v>
                </c:pt>
              </c:strCache>
            </c:strRef>
          </c:tx>
          <c:spPr>
            <a:ln w="19050" cap="rnd">
              <a:solidFill>
                <a:srgbClr val="FF2F9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Pricing</c:v>
                </c:pt>
                <c:pt idx="1">
                  <c:v>Delivery time</c:v>
                </c:pt>
                <c:pt idx="2">
                  <c:v>Ease of Return</c:v>
                </c:pt>
                <c:pt idx="3">
                  <c:v>Brand Awareness</c:v>
                </c:pt>
                <c:pt idx="4">
                  <c:v>Advertising Efforts</c:v>
                </c:pt>
                <c:pt idx="5">
                  <c:v>Packaging Quality</c:v>
                </c:pt>
                <c:pt idx="6">
                  <c:v>Customer Service</c:v>
                </c:pt>
                <c:pt idx="7">
                  <c:v>Subscription/Membership</c:v>
                </c:pt>
                <c:pt idx="8">
                  <c:v>Product Offerings</c:v>
                </c:pt>
                <c:pt idx="9">
                  <c:v>Data Science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3-7B47-AE05-1CC4E8430E5D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Le Tote</c:v>
                </c:pt>
              </c:strCache>
            </c:strRef>
          </c:tx>
          <c:spPr>
            <a:ln w="22225" cap="rnd">
              <a:solidFill>
                <a:srgbClr val="929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Pricing</c:v>
                </c:pt>
                <c:pt idx="1">
                  <c:v>Delivery time</c:v>
                </c:pt>
                <c:pt idx="2">
                  <c:v>Ease of Return</c:v>
                </c:pt>
                <c:pt idx="3">
                  <c:v>Brand Awareness</c:v>
                </c:pt>
                <c:pt idx="4">
                  <c:v>Advertising Efforts</c:v>
                </c:pt>
                <c:pt idx="5">
                  <c:v>Packaging Quality</c:v>
                </c:pt>
                <c:pt idx="6">
                  <c:v>Customer Service</c:v>
                </c:pt>
                <c:pt idx="7">
                  <c:v>Subscription/Membership</c:v>
                </c:pt>
                <c:pt idx="8">
                  <c:v>Product Offerings</c:v>
                </c:pt>
                <c:pt idx="9">
                  <c:v>Data Science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3-7B47-AE05-1CC4E8430E5D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Trunk Club</c:v>
                </c:pt>
              </c:strCache>
            </c:strRef>
          </c:tx>
          <c:spPr>
            <a:ln w="25400" cap="rnd">
              <a:solidFill>
                <a:srgbClr val="00905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Pricing</c:v>
                </c:pt>
                <c:pt idx="1">
                  <c:v>Delivery time</c:v>
                </c:pt>
                <c:pt idx="2">
                  <c:v>Ease of Return</c:v>
                </c:pt>
                <c:pt idx="3">
                  <c:v>Brand Awareness</c:v>
                </c:pt>
                <c:pt idx="4">
                  <c:v>Advertising Efforts</c:v>
                </c:pt>
                <c:pt idx="5">
                  <c:v>Packaging Quality</c:v>
                </c:pt>
                <c:pt idx="6">
                  <c:v>Customer Service</c:v>
                </c:pt>
                <c:pt idx="7">
                  <c:v>Subscription/Membership</c:v>
                </c:pt>
                <c:pt idx="8">
                  <c:v>Product Offerings</c:v>
                </c:pt>
                <c:pt idx="9">
                  <c:v>Data Science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2.5</c:v>
                </c:pt>
                <c:pt idx="7">
                  <c:v>6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3-7B47-AE05-1CC4E8430E5D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Amazon Prime Wardrobe</c:v>
                </c:pt>
              </c:strCache>
            </c:strRef>
          </c:tx>
          <c:spPr>
            <a:ln w="15875" cap="rnd">
              <a:solidFill>
                <a:srgbClr val="0096FF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Pricing</c:v>
                </c:pt>
                <c:pt idx="1">
                  <c:v>Delivery time</c:v>
                </c:pt>
                <c:pt idx="2">
                  <c:v>Ease of Return</c:v>
                </c:pt>
                <c:pt idx="3">
                  <c:v>Brand Awareness</c:v>
                </c:pt>
                <c:pt idx="4">
                  <c:v>Advertising Efforts</c:v>
                </c:pt>
                <c:pt idx="5">
                  <c:v>Packaging Quality</c:v>
                </c:pt>
                <c:pt idx="6">
                  <c:v>Customer Service</c:v>
                </c:pt>
                <c:pt idx="7">
                  <c:v>Subscription/Membership</c:v>
                </c:pt>
                <c:pt idx="8">
                  <c:v>Product Offerings</c:v>
                </c:pt>
                <c:pt idx="9">
                  <c:v>Data Science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  <c:pt idx="8">
                  <c:v>8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3-7B47-AE05-1CC4E8430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2528928"/>
        <c:axId val="982535792"/>
      </c:lineChart>
      <c:catAx>
        <c:axId val="98252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Bell MT" panose="02020503060305020303" pitchFamily="18" charset="77"/>
                <a:ea typeface="+mn-ea"/>
                <a:cs typeface="+mn-cs"/>
              </a:defRPr>
            </a:pPr>
            <a:endParaRPr lang="en-US"/>
          </a:p>
        </c:txPr>
        <c:crossAx val="982535792"/>
        <c:crosses val="autoZero"/>
        <c:auto val="1"/>
        <c:lblAlgn val="ctr"/>
        <c:lblOffset val="50"/>
        <c:noMultiLvlLbl val="0"/>
      </c:catAx>
      <c:valAx>
        <c:axId val="9825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Bembo" panose="02020502050201020203" pitchFamily="18" charset="0"/>
                <a:ea typeface="+mn-ea"/>
                <a:cs typeface="+mn-cs"/>
              </a:defRPr>
            </a:pPr>
            <a:endParaRPr lang="en-US"/>
          </a:p>
        </c:txPr>
        <c:crossAx val="98252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accent2">
                  <a:lumMod val="50000"/>
                </a:schemeClr>
              </a:solidFill>
              <a:latin typeface="Bell MT" panose="02020503060305020303" pitchFamily="18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E3757-74B6-8A42-85C4-1BA1016EBD99}" type="doc">
      <dgm:prSet loTypeId="urn:microsoft.com/office/officeart/2005/8/layout/matrix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FAD3A56-6AE8-FE41-A57F-272308686976}">
      <dgm:prSet phldrT="[Text]" custT="1"/>
      <dgm:spPr/>
      <dgm:t>
        <a:bodyPr/>
        <a:lstStyle/>
        <a:p>
          <a:pPr rtl="0"/>
          <a:r>
            <a:rPr lang="en-US" sz="6000" b="0" i="0" dirty="0">
              <a:solidFill>
                <a:schemeClr val="accent2">
                  <a:lumMod val="50000"/>
                </a:schemeClr>
              </a:solidFill>
              <a:latin typeface="Bembo" panose="02020502050201020203" pitchFamily="18" charset="0"/>
            </a:rPr>
            <a:t>ERRC</a:t>
          </a:r>
        </a:p>
      </dgm:t>
    </dgm:pt>
    <dgm:pt modelId="{81BD928A-380A-9B42-895F-469001641E53}" type="parTrans" cxnId="{41795A79-005B-3A44-9A58-2C2AAEBA6DB7}">
      <dgm:prSet/>
      <dgm:spPr/>
      <dgm:t>
        <a:bodyPr/>
        <a:lstStyle/>
        <a:p>
          <a:endParaRPr lang="en-US"/>
        </a:p>
      </dgm:t>
    </dgm:pt>
    <dgm:pt modelId="{0F33BC1B-C9A4-9F4C-B01A-2EA874E5300F}" type="sibTrans" cxnId="{41795A79-005B-3A44-9A58-2C2AAEBA6DB7}">
      <dgm:prSet/>
      <dgm:spPr/>
      <dgm:t>
        <a:bodyPr/>
        <a:lstStyle/>
        <a:p>
          <a:endParaRPr lang="en-US"/>
        </a:p>
      </dgm:t>
    </dgm:pt>
    <dgm:pt modelId="{7F7623A2-0173-0446-86C8-EFD1965867EA}">
      <dgm:prSet phldrT="[Text]"/>
      <dgm:spPr/>
      <dgm:t>
        <a:bodyPr/>
        <a:lstStyle/>
        <a:p>
          <a:pPr algn="ctr" rtl="0"/>
          <a:r>
            <a:rPr lang="en-US" b="1" i="0" dirty="0">
              <a:latin typeface="Bell MT" panose="02020503060305020303" pitchFamily="18" charset="77"/>
            </a:rPr>
            <a:t>ELIMINATE</a:t>
          </a:r>
        </a:p>
      </dgm:t>
    </dgm:pt>
    <dgm:pt modelId="{733EC821-3B9E-6F43-9BC9-B01EFE0E0777}" type="parTrans" cxnId="{6D7150CB-46F8-0F4D-8442-C7B0B503424F}">
      <dgm:prSet/>
      <dgm:spPr/>
      <dgm:t>
        <a:bodyPr/>
        <a:lstStyle/>
        <a:p>
          <a:endParaRPr lang="en-US"/>
        </a:p>
      </dgm:t>
    </dgm:pt>
    <dgm:pt modelId="{4E61F10F-11AE-B44B-ACA4-DD8CEADF08B5}" type="sibTrans" cxnId="{6D7150CB-46F8-0F4D-8442-C7B0B503424F}">
      <dgm:prSet/>
      <dgm:spPr/>
      <dgm:t>
        <a:bodyPr/>
        <a:lstStyle/>
        <a:p>
          <a:endParaRPr lang="en-US"/>
        </a:p>
      </dgm:t>
    </dgm:pt>
    <dgm:pt modelId="{C62E8FE2-B98A-0846-BD37-96D357DCEF46}">
      <dgm:prSet phldrT="[Text]" custT="1"/>
      <dgm:spPr/>
      <dgm:t>
        <a:bodyPr/>
        <a:lstStyle/>
        <a:p>
          <a:pPr algn="ctr" rtl="0"/>
          <a:r>
            <a:rPr lang="en-US" sz="2400" b="1" dirty="0">
              <a:latin typeface="Bell MT" panose="02020503060305020303" pitchFamily="18" charset="77"/>
            </a:rPr>
            <a:t>REDUCE</a:t>
          </a:r>
        </a:p>
      </dgm:t>
    </dgm:pt>
    <dgm:pt modelId="{E20B499B-A9B5-9A49-B0F1-C732E539B73D}" type="parTrans" cxnId="{C8BB95BC-113C-5B4F-9B26-34FAA5378597}">
      <dgm:prSet/>
      <dgm:spPr/>
      <dgm:t>
        <a:bodyPr/>
        <a:lstStyle/>
        <a:p>
          <a:endParaRPr lang="en-US"/>
        </a:p>
      </dgm:t>
    </dgm:pt>
    <dgm:pt modelId="{3C3463C9-4D00-EB47-8198-D07C534E0CEE}" type="sibTrans" cxnId="{C8BB95BC-113C-5B4F-9B26-34FAA5378597}">
      <dgm:prSet/>
      <dgm:spPr/>
      <dgm:t>
        <a:bodyPr/>
        <a:lstStyle/>
        <a:p>
          <a:endParaRPr lang="en-US"/>
        </a:p>
      </dgm:t>
    </dgm:pt>
    <dgm:pt modelId="{239A1C8E-B09C-D84A-A933-E24CC2164830}">
      <dgm:prSet phldrT="[Text]"/>
      <dgm:spPr/>
      <dgm:t>
        <a:bodyPr/>
        <a:lstStyle/>
        <a:p>
          <a:pPr algn="l" rtl="0"/>
          <a:r>
            <a:rPr lang="en-US" b="0" i="0" dirty="0">
              <a:latin typeface="Bell MT" panose="02020503060305020303" pitchFamily="18" charset="77"/>
            </a:rPr>
            <a:t>Ineffective cost ventures e.g. senior stylists for low revenue generating customers)</a:t>
          </a:r>
        </a:p>
      </dgm:t>
    </dgm:pt>
    <dgm:pt modelId="{BA592BAF-CD3D-2041-A0DF-F76273BCF460}" type="parTrans" cxnId="{1BDCD87A-F75A-1F4F-A863-8B33920F80D8}">
      <dgm:prSet/>
      <dgm:spPr/>
      <dgm:t>
        <a:bodyPr/>
        <a:lstStyle/>
        <a:p>
          <a:endParaRPr lang="en-US"/>
        </a:p>
      </dgm:t>
    </dgm:pt>
    <dgm:pt modelId="{8E8B2A81-D83D-BA42-9038-3A7D46E1F845}" type="sibTrans" cxnId="{1BDCD87A-F75A-1F4F-A863-8B33920F80D8}">
      <dgm:prSet/>
      <dgm:spPr/>
      <dgm:t>
        <a:bodyPr/>
        <a:lstStyle/>
        <a:p>
          <a:endParaRPr lang="en-US"/>
        </a:p>
      </dgm:t>
    </dgm:pt>
    <dgm:pt modelId="{4276D6CC-2C9D-634A-B0B5-717C9A53C139}">
      <dgm:prSet phldrT="[Text]"/>
      <dgm:spPr/>
      <dgm:t>
        <a:bodyPr/>
        <a:lstStyle/>
        <a:p>
          <a:pPr algn="l" rtl="0"/>
          <a:r>
            <a:rPr lang="en-US" b="0" i="0" dirty="0">
              <a:latin typeface="Bell MT" panose="02020503060305020303" pitchFamily="18" charset="77"/>
            </a:rPr>
            <a:t>Loss of potential customers (not able to convert-marketing funnel)</a:t>
          </a:r>
        </a:p>
      </dgm:t>
    </dgm:pt>
    <dgm:pt modelId="{5B776DE9-52C9-4546-96FD-FBD80DEBE1FD}" type="parTrans" cxnId="{9F6E98C4-2923-E64A-8C29-BFFF9FCAEB27}">
      <dgm:prSet/>
      <dgm:spPr/>
      <dgm:t>
        <a:bodyPr/>
        <a:lstStyle/>
        <a:p>
          <a:endParaRPr lang="en-US"/>
        </a:p>
      </dgm:t>
    </dgm:pt>
    <dgm:pt modelId="{A4EC9F5C-922F-704D-A130-9B4C47551602}" type="sibTrans" cxnId="{9F6E98C4-2923-E64A-8C29-BFFF9FCAEB27}">
      <dgm:prSet/>
      <dgm:spPr/>
      <dgm:t>
        <a:bodyPr/>
        <a:lstStyle/>
        <a:p>
          <a:endParaRPr lang="en-US"/>
        </a:p>
      </dgm:t>
    </dgm:pt>
    <dgm:pt modelId="{F73684B8-2A40-554F-8DDD-93680DA043DC}">
      <dgm:prSet phldrT="[Text]" custT="1"/>
      <dgm:spPr/>
      <dgm:t>
        <a:bodyPr anchor="b" anchorCtr="0"/>
        <a:lstStyle/>
        <a:p>
          <a:pPr algn="ctr" rtl="0"/>
          <a:r>
            <a:rPr lang="en-US" sz="2400" b="1" dirty="0">
              <a:latin typeface="Bell MT" panose="02020503060305020303" pitchFamily="18" charset="77"/>
            </a:rPr>
            <a:t>RAISE</a:t>
          </a:r>
        </a:p>
      </dgm:t>
    </dgm:pt>
    <dgm:pt modelId="{8F679C88-A21F-3846-8793-A68E34AA1C5C}" type="parTrans" cxnId="{52C6A688-3DDE-9A41-B542-EECE5FD3B024}">
      <dgm:prSet/>
      <dgm:spPr/>
      <dgm:t>
        <a:bodyPr/>
        <a:lstStyle/>
        <a:p>
          <a:endParaRPr lang="en-US"/>
        </a:p>
      </dgm:t>
    </dgm:pt>
    <dgm:pt modelId="{B7BD640E-5846-C74D-BBA0-B706F446BECB}" type="sibTrans" cxnId="{52C6A688-3DDE-9A41-B542-EECE5FD3B024}">
      <dgm:prSet/>
      <dgm:spPr/>
      <dgm:t>
        <a:bodyPr/>
        <a:lstStyle/>
        <a:p>
          <a:endParaRPr lang="en-US"/>
        </a:p>
      </dgm:t>
    </dgm:pt>
    <dgm:pt modelId="{E4296468-FB34-1C45-B4A1-AE06CCF06F13}">
      <dgm:prSet phldrT="[Text]" custT="1"/>
      <dgm:spPr/>
      <dgm:t>
        <a:bodyPr vert="horz" anchor="b" anchorCtr="0"/>
        <a:lstStyle/>
        <a:p>
          <a:pPr algn="ctr" rtl="0">
            <a:buNone/>
          </a:pPr>
          <a:r>
            <a:rPr lang="en-US" sz="2400" b="1" dirty="0">
              <a:latin typeface="Bell MT" panose="02020503060305020303" pitchFamily="18" charset="77"/>
            </a:rPr>
            <a:t>CREATE</a:t>
          </a:r>
          <a:endParaRPr lang="en-US" sz="2400" dirty="0">
            <a:latin typeface="Bell MT" panose="02020503060305020303" pitchFamily="18" charset="77"/>
          </a:endParaRPr>
        </a:p>
      </dgm:t>
    </dgm:pt>
    <dgm:pt modelId="{8B5B48C2-3F46-924F-8F10-02543AF78BAD}" type="parTrans" cxnId="{C647FF89-098D-6440-9FCC-5FD581D49564}">
      <dgm:prSet/>
      <dgm:spPr/>
      <dgm:t>
        <a:bodyPr/>
        <a:lstStyle/>
        <a:p>
          <a:endParaRPr lang="en-US"/>
        </a:p>
      </dgm:t>
    </dgm:pt>
    <dgm:pt modelId="{D3D38B5F-92F7-5143-B048-88CD3AC9738C}" type="sibTrans" cxnId="{C647FF89-098D-6440-9FCC-5FD581D49564}">
      <dgm:prSet/>
      <dgm:spPr/>
      <dgm:t>
        <a:bodyPr/>
        <a:lstStyle/>
        <a:p>
          <a:endParaRPr lang="en-US"/>
        </a:p>
      </dgm:t>
    </dgm:pt>
    <dgm:pt modelId="{9FA61B44-9BED-CA46-A0CD-5CD0AC01999D}">
      <dgm:prSet phldrT="[Text]"/>
      <dgm:spPr/>
      <dgm:t>
        <a:bodyPr/>
        <a:lstStyle/>
        <a:p>
          <a:pPr algn="l" rtl="0"/>
          <a:r>
            <a:rPr lang="en-US" b="0" i="0" dirty="0">
              <a:latin typeface="Bell MT" panose="02020503060305020303" pitchFamily="18" charset="77"/>
            </a:rPr>
            <a:t>Cumbersome return process (high customer negative reviews)</a:t>
          </a:r>
        </a:p>
      </dgm:t>
    </dgm:pt>
    <dgm:pt modelId="{EE63D889-E2DC-B94B-8054-A82D4A4BA33D}" type="parTrans" cxnId="{2D65E66E-8E60-C547-A9EF-28BD89EA7F87}">
      <dgm:prSet/>
      <dgm:spPr/>
      <dgm:t>
        <a:bodyPr/>
        <a:lstStyle/>
        <a:p>
          <a:endParaRPr lang="en-US"/>
        </a:p>
      </dgm:t>
    </dgm:pt>
    <dgm:pt modelId="{F02538C7-19D7-AB40-A288-41CA01F63C25}" type="sibTrans" cxnId="{2D65E66E-8E60-C547-A9EF-28BD89EA7F87}">
      <dgm:prSet/>
      <dgm:spPr/>
      <dgm:t>
        <a:bodyPr/>
        <a:lstStyle/>
        <a:p>
          <a:endParaRPr lang="en-US"/>
        </a:p>
      </dgm:t>
    </dgm:pt>
    <dgm:pt modelId="{C7B9445A-C295-6C4B-AA31-7C0CE943932A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Algorithmic Performance</a:t>
          </a:r>
        </a:p>
      </dgm:t>
    </dgm:pt>
    <dgm:pt modelId="{9FB9ED80-5776-9F47-936B-CAB92E1E6E47}" type="parTrans" cxnId="{D8166A3B-A0F9-AE47-B79B-4B5B9FFCC90C}">
      <dgm:prSet/>
      <dgm:spPr/>
      <dgm:t>
        <a:bodyPr/>
        <a:lstStyle/>
        <a:p>
          <a:endParaRPr lang="en-US"/>
        </a:p>
      </dgm:t>
    </dgm:pt>
    <dgm:pt modelId="{245B39C7-913F-7A4A-A686-DB97B1D13173}" type="sibTrans" cxnId="{D8166A3B-A0F9-AE47-B79B-4B5B9FFCC90C}">
      <dgm:prSet/>
      <dgm:spPr/>
      <dgm:t>
        <a:bodyPr/>
        <a:lstStyle/>
        <a:p>
          <a:endParaRPr lang="en-US"/>
        </a:p>
      </dgm:t>
    </dgm:pt>
    <dgm:pt modelId="{02A58434-D6C4-6D41-AC61-D8ADEC1B0A9C}">
      <dgm:prSet phldrT="[Text]" custT="1"/>
      <dgm:spPr/>
      <dgm:t>
        <a:bodyPr/>
        <a:lstStyle/>
        <a:p>
          <a:pPr algn="l" rtl="0"/>
          <a:r>
            <a:rPr lang="en-US" sz="1800" dirty="0">
              <a:latin typeface="Bell MT" panose="02020503060305020303" pitchFamily="18" charset="77"/>
            </a:rPr>
            <a:t>Cost of operations: per-unit economics efficiency</a:t>
          </a:r>
        </a:p>
      </dgm:t>
    </dgm:pt>
    <dgm:pt modelId="{22648F6F-A3E4-ED47-A2D2-2DF7C3D40722}" type="parTrans" cxnId="{DADE24A0-D74B-5F46-9C26-B00670789DAD}">
      <dgm:prSet/>
      <dgm:spPr/>
      <dgm:t>
        <a:bodyPr/>
        <a:lstStyle/>
        <a:p>
          <a:endParaRPr lang="en-US"/>
        </a:p>
      </dgm:t>
    </dgm:pt>
    <dgm:pt modelId="{0B62A211-BC48-C244-B633-F807C4116CB4}" type="sibTrans" cxnId="{DADE24A0-D74B-5F46-9C26-B00670789DAD}">
      <dgm:prSet/>
      <dgm:spPr/>
      <dgm:t>
        <a:bodyPr/>
        <a:lstStyle/>
        <a:p>
          <a:endParaRPr lang="en-US"/>
        </a:p>
      </dgm:t>
    </dgm:pt>
    <dgm:pt modelId="{C7B6DCCB-A658-A549-A251-158F7A0FA551}">
      <dgm:prSet phldrT="[Text]" custT="1"/>
      <dgm:spPr/>
      <dgm:t>
        <a:bodyPr/>
        <a:lstStyle/>
        <a:p>
          <a:pPr algn="l" rtl="0"/>
          <a:r>
            <a:rPr lang="en-US" sz="1800" dirty="0">
              <a:latin typeface="Bell MT" panose="02020503060305020303" pitchFamily="18" charset="77"/>
            </a:rPr>
            <a:t>Logistic Redundancies such as delivery time: order placement&gt; stylist puts together the fix (2 days) &gt; delivery (3-4 days)</a:t>
          </a:r>
        </a:p>
      </dgm:t>
    </dgm:pt>
    <dgm:pt modelId="{17A0BEF1-1931-A449-A727-A05B6AAAD269}" type="parTrans" cxnId="{CA311945-BFF1-7347-AE0D-ABF53194839C}">
      <dgm:prSet/>
      <dgm:spPr/>
      <dgm:t>
        <a:bodyPr/>
        <a:lstStyle/>
        <a:p>
          <a:endParaRPr lang="en-US"/>
        </a:p>
      </dgm:t>
    </dgm:pt>
    <dgm:pt modelId="{B4A7F5BC-0A0A-D44F-997F-690E26DCF99F}" type="sibTrans" cxnId="{CA311945-BFF1-7347-AE0D-ABF53194839C}">
      <dgm:prSet/>
      <dgm:spPr/>
      <dgm:t>
        <a:bodyPr/>
        <a:lstStyle/>
        <a:p>
          <a:endParaRPr lang="en-US"/>
        </a:p>
      </dgm:t>
    </dgm:pt>
    <dgm:pt modelId="{9C89D805-BFAA-1F46-A851-15AD44EA1C77}">
      <dgm:prSet phldrT="[Text]" custT="1"/>
      <dgm:spPr/>
      <dgm:t>
        <a:bodyPr/>
        <a:lstStyle/>
        <a:p>
          <a:pPr algn="l" rtl="0"/>
          <a:r>
            <a:rPr lang="en-US" sz="1800" dirty="0">
              <a:latin typeface="Bell MT" panose="02020503060305020303" pitchFamily="18" charset="77"/>
            </a:rPr>
            <a:t>Adding redundant clothing or accessories even when a customer has not shown any prior affiliations</a:t>
          </a:r>
        </a:p>
      </dgm:t>
    </dgm:pt>
    <dgm:pt modelId="{5490B78C-96B8-234C-A4AB-0DEB09FBD937}" type="parTrans" cxnId="{C6C5093D-A034-F945-AE61-2F2708AAE2E2}">
      <dgm:prSet/>
      <dgm:spPr/>
      <dgm:t>
        <a:bodyPr/>
        <a:lstStyle/>
        <a:p>
          <a:endParaRPr lang="en-US"/>
        </a:p>
      </dgm:t>
    </dgm:pt>
    <dgm:pt modelId="{E89D5E6B-9FA1-F44C-81E5-73D3684F3F48}" type="sibTrans" cxnId="{C6C5093D-A034-F945-AE61-2F2708AAE2E2}">
      <dgm:prSet/>
      <dgm:spPr/>
      <dgm:t>
        <a:bodyPr/>
        <a:lstStyle/>
        <a:p>
          <a:endParaRPr lang="en-US"/>
        </a:p>
      </dgm:t>
    </dgm:pt>
    <dgm:pt modelId="{F4B5C5AE-9F18-EF4D-A0D5-0D60E9E10949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Higher volume in product offerings (maternity, men, kids, plus)</a:t>
          </a:r>
        </a:p>
      </dgm:t>
    </dgm:pt>
    <dgm:pt modelId="{69EBCB29-B9CB-984E-845D-D485FBD6FA3A}" type="parTrans" cxnId="{48118ADB-4686-DD42-8E4E-01BB63C56A6E}">
      <dgm:prSet/>
      <dgm:spPr/>
      <dgm:t>
        <a:bodyPr/>
        <a:lstStyle/>
        <a:p>
          <a:endParaRPr lang="en-US"/>
        </a:p>
      </dgm:t>
    </dgm:pt>
    <dgm:pt modelId="{08F3E257-85F9-334A-BE1A-BF1C14F3337B}" type="sibTrans" cxnId="{48118ADB-4686-DD42-8E4E-01BB63C56A6E}">
      <dgm:prSet/>
      <dgm:spPr/>
      <dgm:t>
        <a:bodyPr/>
        <a:lstStyle/>
        <a:p>
          <a:endParaRPr lang="en-US"/>
        </a:p>
      </dgm:t>
    </dgm:pt>
    <dgm:pt modelId="{7617C31F-32D7-EC46-BF0A-8505D40A94AD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Mobile friendly UX</a:t>
          </a:r>
        </a:p>
      </dgm:t>
    </dgm:pt>
    <dgm:pt modelId="{A5D68491-9207-CD45-86BE-2B43FB5966F7}" type="parTrans" cxnId="{5A5E8822-518D-2943-8140-86049219AD1B}">
      <dgm:prSet/>
      <dgm:spPr/>
      <dgm:t>
        <a:bodyPr/>
        <a:lstStyle/>
        <a:p>
          <a:endParaRPr lang="en-US"/>
        </a:p>
      </dgm:t>
    </dgm:pt>
    <dgm:pt modelId="{18B8FE95-16C9-FA4B-AC17-E5C4857D1517}" type="sibTrans" cxnId="{5A5E8822-518D-2943-8140-86049219AD1B}">
      <dgm:prSet/>
      <dgm:spPr/>
      <dgm:t>
        <a:bodyPr/>
        <a:lstStyle/>
        <a:p>
          <a:endParaRPr lang="en-US"/>
        </a:p>
      </dgm:t>
    </dgm:pt>
    <dgm:pt modelId="{58D45CCA-5A98-584C-A561-96840672C21C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Stylist feedback/input</a:t>
          </a:r>
        </a:p>
      </dgm:t>
    </dgm:pt>
    <dgm:pt modelId="{90EA823D-A2C7-214D-BD2D-96A8C2B3EDE3}" type="parTrans" cxnId="{2B8242B9-BF26-C446-846F-8C663C928CE3}">
      <dgm:prSet/>
      <dgm:spPr/>
      <dgm:t>
        <a:bodyPr/>
        <a:lstStyle/>
        <a:p>
          <a:endParaRPr lang="en-US"/>
        </a:p>
      </dgm:t>
    </dgm:pt>
    <dgm:pt modelId="{B5F31AC5-5F20-BD46-ACE7-3E93BFB6CA83}" type="sibTrans" cxnId="{2B8242B9-BF26-C446-846F-8C663C928CE3}">
      <dgm:prSet/>
      <dgm:spPr/>
      <dgm:t>
        <a:bodyPr/>
        <a:lstStyle/>
        <a:p>
          <a:endParaRPr lang="en-US"/>
        </a:p>
      </dgm:t>
    </dgm:pt>
    <dgm:pt modelId="{A226FB31-88AF-0E4E-B7C2-461884872EB0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Customer satisfaction through efficient feedback process:</a:t>
          </a:r>
        </a:p>
      </dgm:t>
    </dgm:pt>
    <dgm:pt modelId="{782CC48E-2727-904B-A94C-A01D29D68B90}" type="parTrans" cxnId="{311E966A-3DEF-D349-996A-45A61F2863C2}">
      <dgm:prSet/>
      <dgm:spPr/>
      <dgm:t>
        <a:bodyPr/>
        <a:lstStyle/>
        <a:p>
          <a:endParaRPr lang="en-US"/>
        </a:p>
      </dgm:t>
    </dgm:pt>
    <dgm:pt modelId="{B72B5CB0-08F0-7D43-9EFB-0ECAF5AE5EDB}" type="sibTrans" cxnId="{311E966A-3DEF-D349-996A-45A61F2863C2}">
      <dgm:prSet/>
      <dgm:spPr/>
      <dgm:t>
        <a:bodyPr/>
        <a:lstStyle/>
        <a:p>
          <a:endParaRPr lang="en-US"/>
        </a:p>
      </dgm:t>
    </dgm:pt>
    <dgm:pt modelId="{A7993DE4-6BB5-C047-A936-317DFA4EEACD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Higher conversion rate</a:t>
          </a:r>
        </a:p>
      </dgm:t>
    </dgm:pt>
    <dgm:pt modelId="{7BDB1CD8-CC98-B24C-AB4F-284E496F1471}" type="parTrans" cxnId="{B8ED3D63-E31A-C042-9C42-618122C9A063}">
      <dgm:prSet/>
      <dgm:spPr/>
      <dgm:t>
        <a:bodyPr/>
        <a:lstStyle/>
        <a:p>
          <a:endParaRPr lang="en-US"/>
        </a:p>
      </dgm:t>
    </dgm:pt>
    <dgm:pt modelId="{7F900A16-8036-6842-A10F-224F42F0F1F6}" type="sibTrans" cxnId="{B8ED3D63-E31A-C042-9C42-618122C9A063}">
      <dgm:prSet/>
      <dgm:spPr/>
      <dgm:t>
        <a:bodyPr/>
        <a:lstStyle/>
        <a:p>
          <a:endParaRPr lang="en-US"/>
        </a:p>
      </dgm:t>
    </dgm:pt>
    <dgm:pt modelId="{5D813A9A-912C-3242-BAC8-63A52058D101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Higher retention </a:t>
          </a:r>
        </a:p>
      </dgm:t>
    </dgm:pt>
    <dgm:pt modelId="{D0AC9895-7025-184A-925B-8B504FF469ED}" type="parTrans" cxnId="{794FE3C3-4EEC-5746-B4CA-66B6828BC5A8}">
      <dgm:prSet/>
      <dgm:spPr/>
      <dgm:t>
        <a:bodyPr/>
        <a:lstStyle/>
        <a:p>
          <a:endParaRPr lang="en-US"/>
        </a:p>
      </dgm:t>
    </dgm:pt>
    <dgm:pt modelId="{0AFAC96B-AA56-A94B-8DEE-3CE4DEC8C432}" type="sibTrans" cxnId="{794FE3C3-4EEC-5746-B4CA-66B6828BC5A8}">
      <dgm:prSet/>
      <dgm:spPr/>
      <dgm:t>
        <a:bodyPr/>
        <a:lstStyle/>
        <a:p>
          <a:endParaRPr lang="en-US"/>
        </a:p>
      </dgm:t>
    </dgm:pt>
    <dgm:pt modelId="{600DC926-2543-DC45-AF74-C3CAEE939F2A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In-House / Private Labels</a:t>
          </a:r>
        </a:p>
      </dgm:t>
    </dgm:pt>
    <dgm:pt modelId="{8276700A-68D0-1A40-9769-8E4CD2A600CA}" type="parTrans" cxnId="{AF76707C-1C5B-7A4E-A2EC-3D1B6D54E73D}">
      <dgm:prSet/>
      <dgm:spPr/>
      <dgm:t>
        <a:bodyPr/>
        <a:lstStyle/>
        <a:p>
          <a:endParaRPr lang="en-US"/>
        </a:p>
      </dgm:t>
    </dgm:pt>
    <dgm:pt modelId="{1CB5CFB5-5334-C445-9317-04E02B821AB9}" type="sibTrans" cxnId="{AF76707C-1C5B-7A4E-A2EC-3D1B6D54E73D}">
      <dgm:prSet/>
      <dgm:spPr/>
      <dgm:t>
        <a:bodyPr/>
        <a:lstStyle/>
        <a:p>
          <a:endParaRPr lang="en-US"/>
        </a:p>
      </dgm:t>
    </dgm:pt>
    <dgm:pt modelId="{62719536-1E75-A144-B7BC-18EC01D221F4}">
      <dgm:prSet phldrT="[Text]" custT="1"/>
      <dgm:spPr/>
      <dgm:t>
        <a:bodyPr vert="horz" anchor="b" anchorCtr="0"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600" b="1" dirty="0">
              <a:latin typeface="Bell MT" panose="02020503060305020303" pitchFamily="18" charset="77"/>
            </a:rPr>
            <a:t>Aim new customer segments:</a:t>
          </a:r>
        </a:p>
      </dgm:t>
    </dgm:pt>
    <dgm:pt modelId="{0E5F96DC-FD48-8D46-818B-3B4D95F5665E}" type="parTrans" cxnId="{AA1C5BD4-0921-134F-923D-7C9EC8506D80}">
      <dgm:prSet/>
      <dgm:spPr/>
      <dgm:t>
        <a:bodyPr/>
        <a:lstStyle/>
        <a:p>
          <a:endParaRPr lang="en-US"/>
        </a:p>
      </dgm:t>
    </dgm:pt>
    <dgm:pt modelId="{EA8FB4BC-BF52-B941-B53C-0480E847941C}" type="sibTrans" cxnId="{AA1C5BD4-0921-134F-923D-7C9EC8506D80}">
      <dgm:prSet/>
      <dgm:spPr/>
      <dgm:t>
        <a:bodyPr/>
        <a:lstStyle/>
        <a:p>
          <a:endParaRPr lang="en-US"/>
        </a:p>
      </dgm:t>
    </dgm:pt>
    <dgm:pt modelId="{876A0683-B369-D541-B290-58CBC99D230E}">
      <dgm:prSet phldrT="[Text]" custT="1"/>
      <dgm:spPr/>
      <dgm:t>
        <a:bodyPr vert="horz" anchor="b" anchorCtr="0"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600" dirty="0">
              <a:latin typeface="Bell MT" panose="02020503060305020303" pitchFamily="18" charset="77"/>
            </a:rPr>
            <a:t>Create an online customer community for reviews/feedbacks/ discussions based on their experience</a:t>
          </a:r>
        </a:p>
      </dgm:t>
    </dgm:pt>
    <dgm:pt modelId="{B528DCD7-1B1A-C64D-A603-AFFB64365489}" type="parTrans" cxnId="{A10B96B8-79E6-2942-9B1E-ABEC8F91855D}">
      <dgm:prSet/>
      <dgm:spPr/>
      <dgm:t>
        <a:bodyPr/>
        <a:lstStyle/>
        <a:p>
          <a:endParaRPr lang="en-US"/>
        </a:p>
      </dgm:t>
    </dgm:pt>
    <dgm:pt modelId="{E9A73FE6-CA3A-DA42-BD72-B158591CF5DB}" type="sibTrans" cxnId="{A10B96B8-79E6-2942-9B1E-ABEC8F91855D}">
      <dgm:prSet/>
      <dgm:spPr/>
      <dgm:t>
        <a:bodyPr/>
        <a:lstStyle/>
        <a:p>
          <a:endParaRPr lang="en-US"/>
        </a:p>
      </dgm:t>
    </dgm:pt>
    <dgm:pt modelId="{6E4D02E7-D45B-7947-A651-48534C1FD421}">
      <dgm:prSet phldrT="[Text]" custT="1"/>
      <dgm:spPr/>
      <dgm:t>
        <a:bodyPr vert="horz" anchor="b" anchorCtr="0"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600" dirty="0">
              <a:latin typeface="Bell MT" panose="02020503060305020303" pitchFamily="18" charset="77"/>
            </a:rPr>
            <a:t>Create new fashion trends based on data science</a:t>
          </a:r>
        </a:p>
      </dgm:t>
    </dgm:pt>
    <dgm:pt modelId="{5B80CE1E-2586-8B42-90A7-6DE9760EDE18}" type="parTrans" cxnId="{8CC15B70-5E9D-D545-9510-4B2E489C1FE8}">
      <dgm:prSet/>
      <dgm:spPr/>
      <dgm:t>
        <a:bodyPr/>
        <a:lstStyle/>
        <a:p>
          <a:endParaRPr lang="en-US"/>
        </a:p>
      </dgm:t>
    </dgm:pt>
    <dgm:pt modelId="{83B4DD25-F1B4-E540-9A3E-8DA3ABB49717}" type="sibTrans" cxnId="{8CC15B70-5E9D-D545-9510-4B2E489C1FE8}">
      <dgm:prSet/>
      <dgm:spPr/>
      <dgm:t>
        <a:bodyPr/>
        <a:lstStyle/>
        <a:p>
          <a:endParaRPr lang="en-US"/>
        </a:p>
      </dgm:t>
    </dgm:pt>
    <dgm:pt modelId="{E1AD7A9C-FE78-F24C-BE54-B090BB41BAA9}">
      <dgm:prSet phldrT="[Text]" custT="1"/>
      <dgm:spPr/>
      <dgm:t>
        <a:bodyPr vert="horz" anchor="b" anchorCtr="0"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600" b="1" dirty="0">
              <a:latin typeface="Bell MT" panose="02020503060305020303" pitchFamily="18" charset="77"/>
            </a:rPr>
            <a:t>Senior citizens clothing line</a:t>
          </a:r>
        </a:p>
      </dgm:t>
    </dgm:pt>
    <dgm:pt modelId="{B7FA1B69-ED64-264C-824C-184A8348478D}" type="parTrans" cxnId="{75239E06-3112-2948-B208-608671DD564E}">
      <dgm:prSet/>
      <dgm:spPr/>
      <dgm:t>
        <a:bodyPr/>
        <a:lstStyle/>
        <a:p>
          <a:endParaRPr lang="en-US"/>
        </a:p>
      </dgm:t>
    </dgm:pt>
    <dgm:pt modelId="{3A43E248-E3C3-604D-8431-EB541D8958AF}" type="sibTrans" cxnId="{75239E06-3112-2948-B208-608671DD564E}">
      <dgm:prSet/>
      <dgm:spPr/>
      <dgm:t>
        <a:bodyPr/>
        <a:lstStyle/>
        <a:p>
          <a:endParaRPr lang="en-US"/>
        </a:p>
      </dgm:t>
    </dgm:pt>
    <dgm:pt modelId="{FB0E879E-DB8F-6C49-AF6D-7C9201DBF1D6}">
      <dgm:prSet phldrT="[Text]" custT="1"/>
      <dgm:spPr/>
      <dgm:t>
        <a:bodyPr vert="horz" anchor="b" anchorCtr="0"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600" b="1" dirty="0">
              <a:latin typeface="Bell MT" panose="02020503060305020303" pitchFamily="18" charset="77"/>
            </a:rPr>
            <a:t>Global outreach (Currently only in US and UK)</a:t>
          </a:r>
        </a:p>
      </dgm:t>
    </dgm:pt>
    <dgm:pt modelId="{B0A7374D-E984-3844-B5E5-288F8443E767}" type="parTrans" cxnId="{FB09B219-1C86-104B-AF02-AEABC919DE64}">
      <dgm:prSet/>
      <dgm:spPr/>
      <dgm:t>
        <a:bodyPr/>
        <a:lstStyle/>
        <a:p>
          <a:endParaRPr lang="en-US"/>
        </a:p>
      </dgm:t>
    </dgm:pt>
    <dgm:pt modelId="{D097F779-AC6F-534A-BB23-2BB13C48EA73}" type="sibTrans" cxnId="{FB09B219-1C86-104B-AF02-AEABC919DE64}">
      <dgm:prSet/>
      <dgm:spPr/>
      <dgm:t>
        <a:bodyPr/>
        <a:lstStyle/>
        <a:p>
          <a:endParaRPr lang="en-US"/>
        </a:p>
      </dgm:t>
    </dgm:pt>
    <dgm:pt modelId="{093AC0D9-57FE-6C49-ACC6-7D8C3AD39D85}">
      <dgm:prSet phldrT="[Text]" custT="1"/>
      <dgm:spPr/>
      <dgm:t>
        <a:bodyPr anchor="b" anchorCtr="0"/>
        <a:lstStyle/>
        <a:p>
          <a:pPr algn="l" rtl="0"/>
          <a:r>
            <a:rPr lang="en-US" sz="1600" dirty="0">
              <a:latin typeface="Bell MT" panose="02020503060305020303" pitchFamily="18" charset="77"/>
            </a:rPr>
            <a:t>Advertising/ Marketing Campaign</a:t>
          </a:r>
        </a:p>
      </dgm:t>
    </dgm:pt>
    <dgm:pt modelId="{F6FDCFD1-22AC-BB49-8B2B-BF252288AED3}" type="parTrans" cxnId="{D36AB9F4-6E74-984E-998B-CAFDB5F51FCD}">
      <dgm:prSet/>
      <dgm:spPr/>
      <dgm:t>
        <a:bodyPr/>
        <a:lstStyle/>
        <a:p>
          <a:endParaRPr lang="en-US"/>
        </a:p>
      </dgm:t>
    </dgm:pt>
    <dgm:pt modelId="{09C9ADF8-59EE-434A-9EEC-76B822F8848D}" type="sibTrans" cxnId="{D36AB9F4-6E74-984E-998B-CAFDB5F51FCD}">
      <dgm:prSet/>
      <dgm:spPr/>
      <dgm:t>
        <a:bodyPr/>
        <a:lstStyle/>
        <a:p>
          <a:endParaRPr lang="en-US"/>
        </a:p>
      </dgm:t>
    </dgm:pt>
    <dgm:pt modelId="{0DBEDA1C-8683-2245-A7D3-CF4881E6FC7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dirty="0">
              <a:latin typeface="Bell MT" panose="02020503060305020303" pitchFamily="18" charset="77"/>
            </a:rPr>
            <a:t>Collaborate with similar businesses (</a:t>
          </a:r>
          <a:r>
            <a:rPr lang="en-US" sz="1600" b="1" dirty="0" err="1">
              <a:latin typeface="Bell MT" panose="02020503060305020303" pitchFamily="18" charset="77"/>
            </a:rPr>
            <a:t>Ipsy</a:t>
          </a:r>
          <a:r>
            <a:rPr lang="en-US" sz="1600" b="1" dirty="0">
              <a:latin typeface="Bell MT" panose="02020503060305020303" pitchFamily="18" charset="77"/>
            </a:rPr>
            <a:t>: beauty) to provide a more holistic shopping experience for customers. </a:t>
          </a:r>
        </a:p>
      </dgm:t>
    </dgm:pt>
    <dgm:pt modelId="{B9E1E233-AF22-CD44-9232-C82EFFB1878E}" type="parTrans" cxnId="{98FB7A96-21C6-B747-9103-B9F088026A27}">
      <dgm:prSet/>
      <dgm:spPr/>
    </dgm:pt>
    <dgm:pt modelId="{3FB4AEC7-70CA-E048-BBAD-B745C3C0FDC0}" type="sibTrans" cxnId="{98FB7A96-21C6-B747-9103-B9F088026A27}">
      <dgm:prSet/>
      <dgm:spPr/>
    </dgm:pt>
    <dgm:pt modelId="{2E4FA596-6B75-6D4D-884A-CAC4E0DACA6F}" type="pres">
      <dgm:prSet presAssocID="{D33E3757-74B6-8A42-85C4-1BA1016EBD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B919B-801E-C743-A9B6-8594B6E64117}" type="pres">
      <dgm:prSet presAssocID="{D33E3757-74B6-8A42-85C4-1BA1016EBD99}" presName="matrix" presStyleCnt="0"/>
      <dgm:spPr/>
    </dgm:pt>
    <dgm:pt modelId="{71160940-2B77-3542-857C-439247EA92D3}" type="pres">
      <dgm:prSet presAssocID="{D33E3757-74B6-8A42-85C4-1BA1016EBD99}" presName="tile1" presStyleLbl="node1" presStyleIdx="0" presStyleCnt="4"/>
      <dgm:spPr/>
    </dgm:pt>
    <dgm:pt modelId="{4A4D6DEC-8F2A-FF47-B10E-6F604AFDA1D4}" type="pres">
      <dgm:prSet presAssocID="{D33E3757-74B6-8A42-85C4-1BA1016EBD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7678E3-6BEF-7C4A-A9CE-F2213C327CBE}" type="pres">
      <dgm:prSet presAssocID="{D33E3757-74B6-8A42-85C4-1BA1016EBD99}" presName="tile2" presStyleLbl="node1" presStyleIdx="1" presStyleCnt="4"/>
      <dgm:spPr/>
    </dgm:pt>
    <dgm:pt modelId="{864ACE30-2A25-2249-A15F-71132B1417D1}" type="pres">
      <dgm:prSet presAssocID="{D33E3757-74B6-8A42-85C4-1BA1016EBD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D0FD97F-EAB3-2544-8036-FF2FEF94373E}" type="pres">
      <dgm:prSet presAssocID="{D33E3757-74B6-8A42-85C4-1BA1016EBD99}" presName="tile3" presStyleLbl="node1" presStyleIdx="2" presStyleCnt="4" custScaleY="101792" custLinFactNeighborX="0"/>
      <dgm:spPr/>
    </dgm:pt>
    <dgm:pt modelId="{D607B136-F7E0-F944-B424-FE349E7224FE}" type="pres">
      <dgm:prSet presAssocID="{D33E3757-74B6-8A42-85C4-1BA1016EBD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73AA312-7E08-D348-83A5-DB967F531E84}" type="pres">
      <dgm:prSet presAssocID="{D33E3757-74B6-8A42-85C4-1BA1016EBD99}" presName="tile4" presStyleLbl="node1" presStyleIdx="3" presStyleCnt="4"/>
      <dgm:spPr/>
    </dgm:pt>
    <dgm:pt modelId="{805ED890-A240-4847-B3EE-A9FF82B98338}" type="pres">
      <dgm:prSet presAssocID="{D33E3757-74B6-8A42-85C4-1BA1016EBD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78A7F32-C124-8344-89CB-E9AEE92D4944}" type="pres">
      <dgm:prSet presAssocID="{D33E3757-74B6-8A42-85C4-1BA1016EBD99}" presName="centerTile" presStyleLbl="fgShp" presStyleIdx="0" presStyleCnt="1" custScaleX="127786" custScaleY="66428">
        <dgm:presLayoutVars>
          <dgm:chMax val="0"/>
          <dgm:chPref val="0"/>
        </dgm:presLayoutVars>
      </dgm:prSet>
      <dgm:spPr/>
    </dgm:pt>
  </dgm:ptLst>
  <dgm:cxnLst>
    <dgm:cxn modelId="{FFC49D01-EBF5-5348-A4AF-BA8512CD7E6E}" type="presOf" srcId="{7F7623A2-0173-0446-86C8-EFD1965867EA}" destId="{71160940-2B77-3542-857C-439247EA92D3}" srcOrd="0" destOrd="0" presId="urn:microsoft.com/office/officeart/2005/8/layout/matrix1"/>
    <dgm:cxn modelId="{FF13E905-0D7E-BC45-9E6B-A0771B043316}" type="presOf" srcId="{A7993DE4-6BB5-C047-A936-317DFA4EEACD}" destId="{D607B136-F7E0-F944-B424-FE349E7224FE}" srcOrd="1" destOrd="5" presId="urn:microsoft.com/office/officeart/2005/8/layout/matrix1"/>
    <dgm:cxn modelId="{75239E06-3112-2948-B208-608671DD564E}" srcId="{62719536-1E75-A144-B7BC-18EC01D221F4}" destId="{E1AD7A9C-FE78-F24C-BE54-B090BB41BAA9}" srcOrd="0" destOrd="0" parTransId="{B7FA1B69-ED64-264C-824C-184A8348478D}" sibTransId="{3A43E248-E3C3-604D-8431-EB541D8958AF}"/>
    <dgm:cxn modelId="{F102A006-31F4-C547-9226-5C5873846EBC}" type="presOf" srcId="{3FAD3A56-6AE8-FE41-A57F-272308686976}" destId="{178A7F32-C124-8344-89CB-E9AEE92D4944}" srcOrd="0" destOrd="0" presId="urn:microsoft.com/office/officeart/2005/8/layout/matrix1"/>
    <dgm:cxn modelId="{7FD21C07-9448-8B4D-95F6-CA8BD06F5F72}" type="presOf" srcId="{0DBEDA1C-8683-2245-A7D3-CF4881E6FC7A}" destId="{C73AA312-7E08-D348-83A5-DB967F531E84}" srcOrd="0" destOrd="4" presId="urn:microsoft.com/office/officeart/2005/8/layout/matrix1"/>
    <dgm:cxn modelId="{CD32040A-2181-824B-BAB4-95906B8F332C}" type="presOf" srcId="{D33E3757-74B6-8A42-85C4-1BA1016EBD99}" destId="{2E4FA596-6B75-6D4D-884A-CAC4E0DACA6F}" srcOrd="0" destOrd="0" presId="urn:microsoft.com/office/officeart/2005/8/layout/matrix1"/>
    <dgm:cxn modelId="{E388740B-F113-104E-874B-0E2773DCC947}" type="presOf" srcId="{FB0E879E-DB8F-6C49-AF6D-7C9201DBF1D6}" destId="{C73AA312-7E08-D348-83A5-DB967F531E84}" srcOrd="0" destOrd="3" presId="urn:microsoft.com/office/officeart/2005/8/layout/matrix1"/>
    <dgm:cxn modelId="{DAD6AD0C-C515-714A-BEFA-17871635696F}" type="presOf" srcId="{C7B9445A-C295-6C4B-AA31-7C0CE943932A}" destId="{D607B136-F7E0-F944-B424-FE349E7224FE}" srcOrd="1" destOrd="1" presId="urn:microsoft.com/office/officeart/2005/8/layout/matrix1"/>
    <dgm:cxn modelId="{C36AF117-C3C2-EF40-B7ED-2A739B2E7F8B}" type="presOf" srcId="{F73684B8-2A40-554F-8DDD-93680DA043DC}" destId="{D607B136-F7E0-F944-B424-FE349E7224FE}" srcOrd="1" destOrd="0" presId="urn:microsoft.com/office/officeart/2005/8/layout/matrix1"/>
    <dgm:cxn modelId="{FB09B219-1C86-104B-AF02-AEABC919DE64}" srcId="{62719536-1E75-A144-B7BC-18EC01D221F4}" destId="{FB0E879E-DB8F-6C49-AF6D-7C9201DBF1D6}" srcOrd="1" destOrd="0" parTransId="{B0A7374D-E984-3844-B5E5-288F8443E767}" sibTransId="{D097F779-AC6F-534A-BB23-2BB13C48EA73}"/>
    <dgm:cxn modelId="{5A5E8822-518D-2943-8140-86049219AD1B}" srcId="{F73684B8-2A40-554F-8DDD-93680DA043DC}" destId="{7617C31F-32D7-EC46-BF0A-8505D40A94AD}" srcOrd="2" destOrd="0" parTransId="{A5D68491-9207-CD45-86BE-2B43FB5966F7}" sibTransId="{18B8FE95-16C9-FA4B-AC17-E5C4857D1517}"/>
    <dgm:cxn modelId="{063F6027-1A89-1240-B868-0C44F30CFEB0}" type="presOf" srcId="{239A1C8E-B09C-D84A-A933-E24CC2164830}" destId="{4A4D6DEC-8F2A-FF47-B10E-6F604AFDA1D4}" srcOrd="1" destOrd="1" presId="urn:microsoft.com/office/officeart/2005/8/layout/matrix1"/>
    <dgm:cxn modelId="{8255592E-C7B5-ED48-8A36-8933E547E1F2}" type="presOf" srcId="{A226FB31-88AF-0E4E-B7C2-461884872EB0}" destId="{ED0FD97F-EAB3-2544-8036-FF2FEF94373E}" srcOrd="0" destOrd="4" presId="urn:microsoft.com/office/officeart/2005/8/layout/matrix1"/>
    <dgm:cxn modelId="{797EFC38-7C6C-8E4D-8A9C-85F16B4B8AD9}" type="presOf" srcId="{5D813A9A-912C-3242-BAC8-63A52058D101}" destId="{ED0FD97F-EAB3-2544-8036-FF2FEF94373E}" srcOrd="0" destOrd="6" presId="urn:microsoft.com/office/officeart/2005/8/layout/matrix1"/>
    <dgm:cxn modelId="{D8166A3B-A0F9-AE47-B79B-4B5B9FFCC90C}" srcId="{F73684B8-2A40-554F-8DDD-93680DA043DC}" destId="{C7B9445A-C295-6C4B-AA31-7C0CE943932A}" srcOrd="0" destOrd="0" parTransId="{9FB9ED80-5776-9F47-936B-CAB92E1E6E47}" sibTransId="{245B39C7-913F-7A4A-A686-DB97B1D13173}"/>
    <dgm:cxn modelId="{C6C5093D-A034-F945-AE61-2F2708AAE2E2}" srcId="{C62E8FE2-B98A-0846-BD37-96D357DCEF46}" destId="{9C89D805-BFAA-1F46-A851-15AD44EA1C77}" srcOrd="2" destOrd="0" parTransId="{5490B78C-96B8-234C-A4AB-0DEB09FBD937}" sibTransId="{E89D5E6B-9FA1-F44C-81E5-73D3684F3F48}"/>
    <dgm:cxn modelId="{A05EE03E-18C5-2543-BBA4-899C58204CB4}" type="presOf" srcId="{600DC926-2543-DC45-AF74-C3CAEE939F2A}" destId="{D607B136-F7E0-F944-B424-FE349E7224FE}" srcOrd="1" destOrd="9" presId="urn:microsoft.com/office/officeart/2005/8/layout/matrix1"/>
    <dgm:cxn modelId="{30D8BC43-63EA-EC40-BA26-B9AC1543E8A6}" type="presOf" srcId="{62719536-1E75-A144-B7BC-18EC01D221F4}" destId="{805ED890-A240-4847-B3EE-A9FF82B98338}" srcOrd="1" destOrd="1" presId="urn:microsoft.com/office/officeart/2005/8/layout/matrix1"/>
    <dgm:cxn modelId="{CA311945-BFF1-7347-AE0D-ABF53194839C}" srcId="{C62E8FE2-B98A-0846-BD37-96D357DCEF46}" destId="{C7B6DCCB-A658-A549-A251-158F7A0FA551}" srcOrd="1" destOrd="0" parTransId="{17A0BEF1-1931-A449-A727-A05B6AAAD269}" sibTransId="{B4A7F5BC-0A0A-D44F-997F-690E26DCF99F}"/>
    <dgm:cxn modelId="{C77EE245-D226-2240-9AEE-D4A14F8041A9}" type="presOf" srcId="{093AC0D9-57FE-6C49-ACC6-7D8C3AD39D85}" destId="{ED0FD97F-EAB3-2544-8036-FF2FEF94373E}" srcOrd="0" destOrd="8" presId="urn:microsoft.com/office/officeart/2005/8/layout/matrix1"/>
    <dgm:cxn modelId="{B71C464C-2B18-054D-89B2-94885D626026}" type="presOf" srcId="{F4B5C5AE-9F18-EF4D-A0D5-0D60E9E10949}" destId="{D607B136-F7E0-F944-B424-FE349E7224FE}" srcOrd="1" destOrd="2" presId="urn:microsoft.com/office/officeart/2005/8/layout/matrix1"/>
    <dgm:cxn modelId="{AAB0CF4D-2902-DA4E-8BD4-59AB7E75A8CE}" type="presOf" srcId="{7617C31F-32D7-EC46-BF0A-8505D40A94AD}" destId="{ED0FD97F-EAB3-2544-8036-FF2FEF94373E}" srcOrd="0" destOrd="3" presId="urn:microsoft.com/office/officeart/2005/8/layout/matrix1"/>
    <dgm:cxn modelId="{76E61F50-5007-7648-B441-B9A6D60BDA3A}" type="presOf" srcId="{5D813A9A-912C-3242-BAC8-63A52058D101}" destId="{D607B136-F7E0-F944-B424-FE349E7224FE}" srcOrd="1" destOrd="6" presId="urn:microsoft.com/office/officeart/2005/8/layout/matrix1"/>
    <dgm:cxn modelId="{BE24A653-6723-9D42-9A1F-19FD0FFAC455}" type="presOf" srcId="{600DC926-2543-DC45-AF74-C3CAEE939F2A}" destId="{ED0FD97F-EAB3-2544-8036-FF2FEF94373E}" srcOrd="0" destOrd="9" presId="urn:microsoft.com/office/officeart/2005/8/layout/matrix1"/>
    <dgm:cxn modelId="{51A0E454-6264-594B-83D9-BE6251EC909E}" type="presOf" srcId="{A7993DE4-6BB5-C047-A936-317DFA4EEACD}" destId="{ED0FD97F-EAB3-2544-8036-FF2FEF94373E}" srcOrd="0" destOrd="5" presId="urn:microsoft.com/office/officeart/2005/8/layout/matrix1"/>
    <dgm:cxn modelId="{4E907058-DA3D-9044-9E05-50349B232CD2}" type="presOf" srcId="{C62E8FE2-B98A-0846-BD37-96D357DCEF46}" destId="{CE7678E3-6BEF-7C4A-A9CE-F2213C327CBE}" srcOrd="0" destOrd="0" presId="urn:microsoft.com/office/officeart/2005/8/layout/matrix1"/>
    <dgm:cxn modelId="{8EFC985F-16F0-CA46-B721-782BCD816D01}" type="presOf" srcId="{F4B5C5AE-9F18-EF4D-A0D5-0D60E9E10949}" destId="{ED0FD97F-EAB3-2544-8036-FF2FEF94373E}" srcOrd="0" destOrd="2" presId="urn:microsoft.com/office/officeart/2005/8/layout/matrix1"/>
    <dgm:cxn modelId="{B8ED3D63-E31A-C042-9C42-618122C9A063}" srcId="{A226FB31-88AF-0E4E-B7C2-461884872EB0}" destId="{A7993DE4-6BB5-C047-A936-317DFA4EEACD}" srcOrd="0" destOrd="0" parTransId="{7BDB1CD8-CC98-B24C-AB4F-284E496F1471}" sibTransId="{7F900A16-8036-6842-A10F-224F42F0F1F6}"/>
    <dgm:cxn modelId="{C5AB5463-3B7D-BF40-86F5-B881BF3AAA84}" type="presOf" srcId="{239A1C8E-B09C-D84A-A933-E24CC2164830}" destId="{71160940-2B77-3542-857C-439247EA92D3}" srcOrd="0" destOrd="1" presId="urn:microsoft.com/office/officeart/2005/8/layout/matrix1"/>
    <dgm:cxn modelId="{6334B568-D1FC-AD44-A0B0-67EFDDF2114E}" type="presOf" srcId="{9FA61B44-9BED-CA46-A0CD-5CD0AC01999D}" destId="{4A4D6DEC-8F2A-FF47-B10E-6F604AFDA1D4}" srcOrd="1" destOrd="3" presId="urn:microsoft.com/office/officeart/2005/8/layout/matrix1"/>
    <dgm:cxn modelId="{E0210A6A-E553-9843-86FE-D45094E91C74}" type="presOf" srcId="{E4296468-FB34-1C45-B4A1-AE06CCF06F13}" destId="{805ED890-A240-4847-B3EE-A9FF82B98338}" srcOrd="1" destOrd="0" presId="urn:microsoft.com/office/officeart/2005/8/layout/matrix1"/>
    <dgm:cxn modelId="{311E966A-3DEF-D349-996A-45A61F2863C2}" srcId="{F73684B8-2A40-554F-8DDD-93680DA043DC}" destId="{A226FB31-88AF-0E4E-B7C2-461884872EB0}" srcOrd="3" destOrd="0" parTransId="{782CC48E-2727-904B-A94C-A01D29D68B90}" sibTransId="{B72B5CB0-08F0-7D43-9EFB-0ECAF5AE5EDB}"/>
    <dgm:cxn modelId="{B002BC6B-C612-EF40-B1D4-813C4B17C16F}" type="presOf" srcId="{C7B6DCCB-A658-A549-A251-158F7A0FA551}" destId="{864ACE30-2A25-2249-A15F-71132B1417D1}" srcOrd="1" destOrd="2" presId="urn:microsoft.com/office/officeart/2005/8/layout/matrix1"/>
    <dgm:cxn modelId="{2D65E66E-8E60-C547-A9EF-28BD89EA7F87}" srcId="{7F7623A2-0173-0446-86C8-EFD1965867EA}" destId="{9FA61B44-9BED-CA46-A0CD-5CD0AC01999D}" srcOrd="2" destOrd="0" parTransId="{EE63D889-E2DC-B94B-8054-A82D4A4BA33D}" sibTransId="{F02538C7-19D7-AB40-A288-41CA01F63C25}"/>
    <dgm:cxn modelId="{8CC15B70-5E9D-D545-9510-4B2E489C1FE8}" srcId="{E4296468-FB34-1C45-B4A1-AE06CCF06F13}" destId="{6E4D02E7-D45B-7947-A651-48534C1FD421}" srcOrd="2" destOrd="0" parTransId="{5B80CE1E-2586-8B42-90A7-6DE9760EDE18}" sibTransId="{83B4DD25-F1B4-E540-9A3E-8DA3ABB49717}"/>
    <dgm:cxn modelId="{2E9F1174-574A-3845-BF11-076EDD2656FE}" type="presOf" srcId="{E4296468-FB34-1C45-B4A1-AE06CCF06F13}" destId="{C73AA312-7E08-D348-83A5-DB967F531E84}" srcOrd="0" destOrd="0" presId="urn:microsoft.com/office/officeart/2005/8/layout/matrix1"/>
    <dgm:cxn modelId="{41795A79-005B-3A44-9A58-2C2AAEBA6DB7}" srcId="{D33E3757-74B6-8A42-85C4-1BA1016EBD99}" destId="{3FAD3A56-6AE8-FE41-A57F-272308686976}" srcOrd="0" destOrd="0" parTransId="{81BD928A-380A-9B42-895F-469001641E53}" sibTransId="{0F33BC1B-C9A4-9F4C-B01A-2EA874E5300F}"/>
    <dgm:cxn modelId="{1BDCD87A-F75A-1F4F-A863-8B33920F80D8}" srcId="{7F7623A2-0173-0446-86C8-EFD1965867EA}" destId="{239A1C8E-B09C-D84A-A933-E24CC2164830}" srcOrd="0" destOrd="0" parTransId="{BA592BAF-CD3D-2041-A0DF-F76273BCF460}" sibTransId="{8E8B2A81-D83D-BA42-9038-3A7D46E1F845}"/>
    <dgm:cxn modelId="{E7B1167B-358C-854A-B9E6-A5D60D4A4460}" type="presOf" srcId="{7F7623A2-0173-0446-86C8-EFD1965867EA}" destId="{4A4D6DEC-8F2A-FF47-B10E-6F604AFDA1D4}" srcOrd="1" destOrd="0" presId="urn:microsoft.com/office/officeart/2005/8/layout/matrix1"/>
    <dgm:cxn modelId="{AF76707C-1C5B-7A4E-A2EC-3D1B6D54E73D}" srcId="{F73684B8-2A40-554F-8DDD-93680DA043DC}" destId="{600DC926-2543-DC45-AF74-C3CAEE939F2A}" srcOrd="6" destOrd="0" parTransId="{8276700A-68D0-1A40-9769-8E4CD2A600CA}" sibTransId="{1CB5CFB5-5334-C445-9317-04E02B821AB9}"/>
    <dgm:cxn modelId="{CEDBCA7F-EE47-934B-AEAF-7BCF28233AE9}" type="presOf" srcId="{7617C31F-32D7-EC46-BF0A-8505D40A94AD}" destId="{D607B136-F7E0-F944-B424-FE349E7224FE}" srcOrd="1" destOrd="3" presId="urn:microsoft.com/office/officeart/2005/8/layout/matrix1"/>
    <dgm:cxn modelId="{595E1985-66F3-CD42-8922-CEC36D19F9C7}" type="presOf" srcId="{C7B9445A-C295-6C4B-AA31-7C0CE943932A}" destId="{ED0FD97F-EAB3-2544-8036-FF2FEF94373E}" srcOrd="0" destOrd="1" presId="urn:microsoft.com/office/officeart/2005/8/layout/matrix1"/>
    <dgm:cxn modelId="{52C6A688-3DDE-9A41-B542-EECE5FD3B024}" srcId="{3FAD3A56-6AE8-FE41-A57F-272308686976}" destId="{F73684B8-2A40-554F-8DDD-93680DA043DC}" srcOrd="2" destOrd="0" parTransId="{8F679C88-A21F-3846-8793-A68E34AA1C5C}" sibTransId="{B7BD640E-5846-C74D-BBA0-B706F446BECB}"/>
    <dgm:cxn modelId="{C647FF89-098D-6440-9FCC-5FD581D49564}" srcId="{3FAD3A56-6AE8-FE41-A57F-272308686976}" destId="{E4296468-FB34-1C45-B4A1-AE06CCF06F13}" srcOrd="3" destOrd="0" parTransId="{8B5B48C2-3F46-924F-8F10-02543AF78BAD}" sibTransId="{D3D38B5F-92F7-5143-B048-88CD3AC9738C}"/>
    <dgm:cxn modelId="{30FB338E-2410-BC40-A67F-CF687DE43FA3}" type="presOf" srcId="{62719536-1E75-A144-B7BC-18EC01D221F4}" destId="{C73AA312-7E08-D348-83A5-DB967F531E84}" srcOrd="0" destOrd="1" presId="urn:microsoft.com/office/officeart/2005/8/layout/matrix1"/>
    <dgm:cxn modelId="{BD6E7B8E-AA63-A04A-90B2-5FA4A5364384}" type="presOf" srcId="{6E4D02E7-D45B-7947-A651-48534C1FD421}" destId="{805ED890-A240-4847-B3EE-A9FF82B98338}" srcOrd="1" destOrd="5" presId="urn:microsoft.com/office/officeart/2005/8/layout/matrix1"/>
    <dgm:cxn modelId="{DC41D492-5CAB-E942-BA8C-964AB37B0D47}" type="presOf" srcId="{9C89D805-BFAA-1F46-A851-15AD44EA1C77}" destId="{864ACE30-2A25-2249-A15F-71132B1417D1}" srcOrd="1" destOrd="3" presId="urn:microsoft.com/office/officeart/2005/8/layout/matrix1"/>
    <dgm:cxn modelId="{2268C994-5B67-7240-9AB1-796C64D2E32C}" type="presOf" srcId="{58D45CCA-5A98-584C-A561-96840672C21C}" destId="{ED0FD97F-EAB3-2544-8036-FF2FEF94373E}" srcOrd="0" destOrd="7" presId="urn:microsoft.com/office/officeart/2005/8/layout/matrix1"/>
    <dgm:cxn modelId="{98FB7A96-21C6-B747-9103-B9F088026A27}" srcId="{E4296468-FB34-1C45-B4A1-AE06CCF06F13}" destId="{0DBEDA1C-8683-2245-A7D3-CF4881E6FC7A}" srcOrd="1" destOrd="0" parTransId="{B9E1E233-AF22-CD44-9232-C82EFFB1878E}" sibTransId="{3FB4AEC7-70CA-E048-BBAD-B745C3C0FDC0}"/>
    <dgm:cxn modelId="{17342897-FA78-A74C-B050-8A7901973F13}" type="presOf" srcId="{093AC0D9-57FE-6C49-ACC6-7D8C3AD39D85}" destId="{D607B136-F7E0-F944-B424-FE349E7224FE}" srcOrd="1" destOrd="8" presId="urn:microsoft.com/office/officeart/2005/8/layout/matrix1"/>
    <dgm:cxn modelId="{97F5BB98-5D51-FB43-B613-33E69811A71D}" type="presOf" srcId="{4276D6CC-2C9D-634A-B0B5-717C9A53C139}" destId="{4A4D6DEC-8F2A-FF47-B10E-6F604AFDA1D4}" srcOrd="1" destOrd="2" presId="urn:microsoft.com/office/officeart/2005/8/layout/matrix1"/>
    <dgm:cxn modelId="{DADE24A0-D74B-5F46-9C26-B00670789DAD}" srcId="{C62E8FE2-B98A-0846-BD37-96D357DCEF46}" destId="{02A58434-D6C4-6D41-AC61-D8ADEC1B0A9C}" srcOrd="0" destOrd="0" parTransId="{22648F6F-A3E4-ED47-A2D2-2DF7C3D40722}" sibTransId="{0B62A211-BC48-C244-B633-F807C4116CB4}"/>
    <dgm:cxn modelId="{BF8010A6-09BB-2F40-9E4A-3A153569C391}" type="presOf" srcId="{E1AD7A9C-FE78-F24C-BE54-B090BB41BAA9}" destId="{805ED890-A240-4847-B3EE-A9FF82B98338}" srcOrd="1" destOrd="2" presId="urn:microsoft.com/office/officeart/2005/8/layout/matrix1"/>
    <dgm:cxn modelId="{B14D1BA7-62F3-6944-8D99-42919925B212}" type="presOf" srcId="{58D45CCA-5A98-584C-A561-96840672C21C}" destId="{D607B136-F7E0-F944-B424-FE349E7224FE}" srcOrd="1" destOrd="7" presId="urn:microsoft.com/office/officeart/2005/8/layout/matrix1"/>
    <dgm:cxn modelId="{7450ECAB-D809-CC4E-85EE-CF6D72A3D1DD}" type="presOf" srcId="{02A58434-D6C4-6D41-AC61-D8ADEC1B0A9C}" destId="{864ACE30-2A25-2249-A15F-71132B1417D1}" srcOrd="1" destOrd="1" presId="urn:microsoft.com/office/officeart/2005/8/layout/matrix1"/>
    <dgm:cxn modelId="{771BBCAF-333C-674D-8323-9C60905EAE6B}" type="presOf" srcId="{9C89D805-BFAA-1F46-A851-15AD44EA1C77}" destId="{CE7678E3-6BEF-7C4A-A9CE-F2213C327CBE}" srcOrd="0" destOrd="3" presId="urn:microsoft.com/office/officeart/2005/8/layout/matrix1"/>
    <dgm:cxn modelId="{A10B96B8-79E6-2942-9B1E-ABEC8F91855D}" srcId="{E4296468-FB34-1C45-B4A1-AE06CCF06F13}" destId="{876A0683-B369-D541-B290-58CBC99D230E}" srcOrd="3" destOrd="0" parTransId="{B528DCD7-1B1A-C64D-A603-AFFB64365489}" sibTransId="{E9A73FE6-CA3A-DA42-BD72-B158591CF5DB}"/>
    <dgm:cxn modelId="{003A1BB9-02AB-824B-B157-09C8FAD45591}" type="presOf" srcId="{876A0683-B369-D541-B290-58CBC99D230E}" destId="{C73AA312-7E08-D348-83A5-DB967F531E84}" srcOrd="0" destOrd="6" presId="urn:microsoft.com/office/officeart/2005/8/layout/matrix1"/>
    <dgm:cxn modelId="{2B8242B9-BF26-C446-846F-8C663C928CE3}" srcId="{F73684B8-2A40-554F-8DDD-93680DA043DC}" destId="{58D45CCA-5A98-584C-A561-96840672C21C}" srcOrd="4" destOrd="0" parTransId="{90EA823D-A2C7-214D-BD2D-96A8C2B3EDE3}" sibTransId="{B5F31AC5-5F20-BD46-ACE7-3E93BFB6CA83}"/>
    <dgm:cxn modelId="{C8BB95BC-113C-5B4F-9B26-34FAA5378597}" srcId="{3FAD3A56-6AE8-FE41-A57F-272308686976}" destId="{C62E8FE2-B98A-0846-BD37-96D357DCEF46}" srcOrd="1" destOrd="0" parTransId="{E20B499B-A9B5-9A49-B0F1-C732E539B73D}" sibTransId="{3C3463C9-4D00-EB47-8198-D07C534E0CEE}"/>
    <dgm:cxn modelId="{794FE3C3-4EEC-5746-B4CA-66B6828BC5A8}" srcId="{A226FB31-88AF-0E4E-B7C2-461884872EB0}" destId="{5D813A9A-912C-3242-BAC8-63A52058D101}" srcOrd="1" destOrd="0" parTransId="{D0AC9895-7025-184A-925B-8B504FF469ED}" sibTransId="{0AFAC96B-AA56-A94B-8DEE-3CE4DEC8C432}"/>
    <dgm:cxn modelId="{9F6E98C4-2923-E64A-8C29-BFFF9FCAEB27}" srcId="{7F7623A2-0173-0446-86C8-EFD1965867EA}" destId="{4276D6CC-2C9D-634A-B0B5-717C9A53C139}" srcOrd="1" destOrd="0" parTransId="{5B776DE9-52C9-4546-96FD-FBD80DEBE1FD}" sibTransId="{A4EC9F5C-922F-704D-A130-9B4C47551602}"/>
    <dgm:cxn modelId="{5A19B7C5-0611-734B-BC6A-6FFE3005D20D}" type="presOf" srcId="{C62E8FE2-B98A-0846-BD37-96D357DCEF46}" destId="{864ACE30-2A25-2249-A15F-71132B1417D1}" srcOrd="1" destOrd="0" presId="urn:microsoft.com/office/officeart/2005/8/layout/matrix1"/>
    <dgm:cxn modelId="{6D7150CB-46F8-0F4D-8442-C7B0B503424F}" srcId="{3FAD3A56-6AE8-FE41-A57F-272308686976}" destId="{7F7623A2-0173-0446-86C8-EFD1965867EA}" srcOrd="0" destOrd="0" parTransId="{733EC821-3B9E-6F43-9BC9-B01EFE0E0777}" sibTransId="{4E61F10F-11AE-B44B-ACA4-DD8CEADF08B5}"/>
    <dgm:cxn modelId="{4E3B32CC-CBC2-C041-BE9E-929BE1556A8A}" type="presOf" srcId="{0DBEDA1C-8683-2245-A7D3-CF4881E6FC7A}" destId="{805ED890-A240-4847-B3EE-A9FF82B98338}" srcOrd="1" destOrd="4" presId="urn:microsoft.com/office/officeart/2005/8/layout/matrix1"/>
    <dgm:cxn modelId="{4DAA48D0-B7DB-514C-B780-A00104CDACDA}" type="presOf" srcId="{6E4D02E7-D45B-7947-A651-48534C1FD421}" destId="{C73AA312-7E08-D348-83A5-DB967F531E84}" srcOrd="0" destOrd="5" presId="urn:microsoft.com/office/officeart/2005/8/layout/matrix1"/>
    <dgm:cxn modelId="{AA1C5BD4-0921-134F-923D-7C9EC8506D80}" srcId="{E4296468-FB34-1C45-B4A1-AE06CCF06F13}" destId="{62719536-1E75-A144-B7BC-18EC01D221F4}" srcOrd="0" destOrd="0" parTransId="{0E5F96DC-FD48-8D46-818B-3B4D95F5665E}" sibTransId="{EA8FB4BC-BF52-B941-B53C-0480E847941C}"/>
    <dgm:cxn modelId="{A4ED15D8-719E-9046-9CF6-AE2AB67A0023}" type="presOf" srcId="{F73684B8-2A40-554F-8DDD-93680DA043DC}" destId="{ED0FD97F-EAB3-2544-8036-FF2FEF94373E}" srcOrd="0" destOrd="0" presId="urn:microsoft.com/office/officeart/2005/8/layout/matrix1"/>
    <dgm:cxn modelId="{48118ADB-4686-DD42-8E4E-01BB63C56A6E}" srcId="{F73684B8-2A40-554F-8DDD-93680DA043DC}" destId="{F4B5C5AE-9F18-EF4D-A0D5-0D60E9E10949}" srcOrd="1" destOrd="0" parTransId="{69EBCB29-B9CB-984E-845D-D485FBD6FA3A}" sibTransId="{08F3E257-85F9-334A-BE1A-BF1C14F3337B}"/>
    <dgm:cxn modelId="{F19C18DE-4F74-5A4E-9415-03C35954B2BA}" type="presOf" srcId="{02A58434-D6C4-6D41-AC61-D8ADEC1B0A9C}" destId="{CE7678E3-6BEF-7C4A-A9CE-F2213C327CBE}" srcOrd="0" destOrd="1" presId="urn:microsoft.com/office/officeart/2005/8/layout/matrix1"/>
    <dgm:cxn modelId="{2BD895E1-69CD-7547-8893-AFA8C7217870}" type="presOf" srcId="{A226FB31-88AF-0E4E-B7C2-461884872EB0}" destId="{D607B136-F7E0-F944-B424-FE349E7224FE}" srcOrd="1" destOrd="4" presId="urn:microsoft.com/office/officeart/2005/8/layout/matrix1"/>
    <dgm:cxn modelId="{9985D3E9-B789-B143-9918-531D69907011}" type="presOf" srcId="{876A0683-B369-D541-B290-58CBC99D230E}" destId="{805ED890-A240-4847-B3EE-A9FF82B98338}" srcOrd="1" destOrd="6" presId="urn:microsoft.com/office/officeart/2005/8/layout/matrix1"/>
    <dgm:cxn modelId="{DC085CEB-4E63-5440-9AEE-8C7F951ED445}" type="presOf" srcId="{E1AD7A9C-FE78-F24C-BE54-B090BB41BAA9}" destId="{C73AA312-7E08-D348-83A5-DB967F531E84}" srcOrd="0" destOrd="2" presId="urn:microsoft.com/office/officeart/2005/8/layout/matrix1"/>
    <dgm:cxn modelId="{2FA614F4-80D7-9E45-AAD3-7A6413F3C180}" type="presOf" srcId="{C7B6DCCB-A658-A549-A251-158F7A0FA551}" destId="{CE7678E3-6BEF-7C4A-A9CE-F2213C327CBE}" srcOrd="0" destOrd="2" presId="urn:microsoft.com/office/officeart/2005/8/layout/matrix1"/>
    <dgm:cxn modelId="{D36AB9F4-6E74-984E-998B-CAFDB5F51FCD}" srcId="{F73684B8-2A40-554F-8DDD-93680DA043DC}" destId="{093AC0D9-57FE-6C49-ACC6-7D8C3AD39D85}" srcOrd="5" destOrd="0" parTransId="{F6FDCFD1-22AC-BB49-8B2B-BF252288AED3}" sibTransId="{09C9ADF8-59EE-434A-9EEC-76B822F8848D}"/>
    <dgm:cxn modelId="{7DFF35F6-CFF8-B745-B9B2-CCF0C79FA50C}" type="presOf" srcId="{4276D6CC-2C9D-634A-B0B5-717C9A53C139}" destId="{71160940-2B77-3542-857C-439247EA92D3}" srcOrd="0" destOrd="2" presId="urn:microsoft.com/office/officeart/2005/8/layout/matrix1"/>
    <dgm:cxn modelId="{7A81D6F8-FEF4-AE46-B96B-23A238FF1647}" type="presOf" srcId="{FB0E879E-DB8F-6C49-AF6D-7C9201DBF1D6}" destId="{805ED890-A240-4847-B3EE-A9FF82B98338}" srcOrd="1" destOrd="3" presId="urn:microsoft.com/office/officeart/2005/8/layout/matrix1"/>
    <dgm:cxn modelId="{00E7A2FE-55D1-A446-AA69-7A189C13F091}" type="presOf" srcId="{9FA61B44-9BED-CA46-A0CD-5CD0AC01999D}" destId="{71160940-2B77-3542-857C-439247EA92D3}" srcOrd="0" destOrd="3" presId="urn:microsoft.com/office/officeart/2005/8/layout/matrix1"/>
    <dgm:cxn modelId="{8A3432E6-6339-5E44-8B42-B141EEC40696}" type="presParOf" srcId="{2E4FA596-6B75-6D4D-884A-CAC4E0DACA6F}" destId="{D91B919B-801E-C743-A9B6-8594B6E64117}" srcOrd="0" destOrd="0" presId="urn:microsoft.com/office/officeart/2005/8/layout/matrix1"/>
    <dgm:cxn modelId="{7353765C-8C8A-1A45-9FD6-5FB54B7A9809}" type="presParOf" srcId="{D91B919B-801E-C743-A9B6-8594B6E64117}" destId="{71160940-2B77-3542-857C-439247EA92D3}" srcOrd="0" destOrd="0" presId="urn:microsoft.com/office/officeart/2005/8/layout/matrix1"/>
    <dgm:cxn modelId="{46DEF85C-31C6-8241-874A-1FFC5999880E}" type="presParOf" srcId="{D91B919B-801E-C743-A9B6-8594B6E64117}" destId="{4A4D6DEC-8F2A-FF47-B10E-6F604AFDA1D4}" srcOrd="1" destOrd="0" presId="urn:microsoft.com/office/officeart/2005/8/layout/matrix1"/>
    <dgm:cxn modelId="{E215B099-5348-BE41-878F-4F7EE1EC1894}" type="presParOf" srcId="{D91B919B-801E-C743-A9B6-8594B6E64117}" destId="{CE7678E3-6BEF-7C4A-A9CE-F2213C327CBE}" srcOrd="2" destOrd="0" presId="urn:microsoft.com/office/officeart/2005/8/layout/matrix1"/>
    <dgm:cxn modelId="{E1E0608C-0241-6A47-89F2-B2DAB637AF11}" type="presParOf" srcId="{D91B919B-801E-C743-A9B6-8594B6E64117}" destId="{864ACE30-2A25-2249-A15F-71132B1417D1}" srcOrd="3" destOrd="0" presId="urn:microsoft.com/office/officeart/2005/8/layout/matrix1"/>
    <dgm:cxn modelId="{430DCAB7-86EE-2D4E-9F4F-5CD402C9AA67}" type="presParOf" srcId="{D91B919B-801E-C743-A9B6-8594B6E64117}" destId="{ED0FD97F-EAB3-2544-8036-FF2FEF94373E}" srcOrd="4" destOrd="0" presId="urn:microsoft.com/office/officeart/2005/8/layout/matrix1"/>
    <dgm:cxn modelId="{123DAB87-1A28-9042-A74F-71B82CCE633B}" type="presParOf" srcId="{D91B919B-801E-C743-A9B6-8594B6E64117}" destId="{D607B136-F7E0-F944-B424-FE349E7224FE}" srcOrd="5" destOrd="0" presId="urn:microsoft.com/office/officeart/2005/8/layout/matrix1"/>
    <dgm:cxn modelId="{FE57086A-8A10-E343-AB9C-83772724A91F}" type="presParOf" srcId="{D91B919B-801E-C743-A9B6-8594B6E64117}" destId="{C73AA312-7E08-D348-83A5-DB967F531E84}" srcOrd="6" destOrd="0" presId="urn:microsoft.com/office/officeart/2005/8/layout/matrix1"/>
    <dgm:cxn modelId="{5EEE93C6-6E44-1D43-94D4-DA2F069C42EE}" type="presParOf" srcId="{D91B919B-801E-C743-A9B6-8594B6E64117}" destId="{805ED890-A240-4847-B3EE-A9FF82B98338}" srcOrd="7" destOrd="0" presId="urn:microsoft.com/office/officeart/2005/8/layout/matrix1"/>
    <dgm:cxn modelId="{7173EC93-211A-D445-B2F7-6CCA575F77AA}" type="presParOf" srcId="{2E4FA596-6B75-6D4D-884A-CAC4E0DACA6F}" destId="{178A7F32-C124-8344-89CB-E9AEE92D494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60940-2B77-3542-857C-439247EA92D3}">
      <dsp:nvSpPr>
        <dsp:cNvPr id="0" name=""/>
        <dsp:cNvSpPr/>
      </dsp:nvSpPr>
      <dsp:spPr>
        <a:xfrm rot="16200000">
          <a:off x="1096962" y="-1110688"/>
          <a:ext cx="3063875" cy="5257800"/>
        </a:xfrm>
        <a:prstGeom prst="round1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latin typeface="Bell MT" panose="02020503060305020303" pitchFamily="18" charset="77"/>
            </a:rPr>
            <a:t>ELIMINATE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Bell MT" panose="02020503060305020303" pitchFamily="18" charset="77"/>
            </a:rPr>
            <a:t>Ineffective cost ventures e.g. senior stylists for low revenue generating customers)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Bell MT" panose="02020503060305020303" pitchFamily="18" charset="77"/>
            </a:rPr>
            <a:t>Loss of potential customers (not able to convert-marketing funnel)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Bell MT" panose="02020503060305020303" pitchFamily="18" charset="77"/>
            </a:rPr>
            <a:t>Cumbersome return process (high customer negative reviews)</a:t>
          </a:r>
        </a:p>
      </dsp:txBody>
      <dsp:txXfrm rot="5400000">
        <a:off x="-1" y="-13726"/>
        <a:ext cx="5257800" cy="2297906"/>
      </dsp:txXfrm>
    </dsp:sp>
    <dsp:sp modelId="{CE7678E3-6BEF-7C4A-A9CE-F2213C327CBE}">
      <dsp:nvSpPr>
        <dsp:cNvPr id="0" name=""/>
        <dsp:cNvSpPr/>
      </dsp:nvSpPr>
      <dsp:spPr>
        <a:xfrm>
          <a:off x="5257800" y="-13726"/>
          <a:ext cx="5257800" cy="3063875"/>
        </a:xfrm>
        <a:prstGeom prst="round1Rect">
          <a:avLst/>
        </a:prstGeom>
        <a:solidFill>
          <a:schemeClr val="accent2">
            <a:shade val="80000"/>
            <a:hueOff val="34701"/>
            <a:satOff val="-22441"/>
            <a:lumOff val="12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ell MT" panose="02020503060305020303" pitchFamily="18" charset="77"/>
            </a:rPr>
            <a:t>REDUCE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ell MT" panose="02020503060305020303" pitchFamily="18" charset="77"/>
            </a:rPr>
            <a:t>Cost of operations: per-unit economics efficiency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ell MT" panose="02020503060305020303" pitchFamily="18" charset="77"/>
            </a:rPr>
            <a:t>Logistic Redundancies such as delivery time: order placement&gt; stylist puts together the fix (2 days) &gt; delivery (3-4 days)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ell MT" panose="02020503060305020303" pitchFamily="18" charset="77"/>
            </a:rPr>
            <a:t>Adding redundant clothing or accessories even when a customer has not shown any prior affiliations</a:t>
          </a:r>
        </a:p>
      </dsp:txBody>
      <dsp:txXfrm>
        <a:off x="5257800" y="-13726"/>
        <a:ext cx="5257800" cy="2297906"/>
      </dsp:txXfrm>
    </dsp:sp>
    <dsp:sp modelId="{ED0FD97F-EAB3-2544-8036-FF2FEF94373E}">
      <dsp:nvSpPr>
        <dsp:cNvPr id="0" name=""/>
        <dsp:cNvSpPr/>
      </dsp:nvSpPr>
      <dsp:spPr>
        <a:xfrm rot="10800000">
          <a:off x="0" y="3022696"/>
          <a:ext cx="5257800" cy="3118779"/>
        </a:xfrm>
        <a:prstGeom prst="round1Rect">
          <a:avLst/>
        </a:prstGeom>
        <a:solidFill>
          <a:schemeClr val="accent2">
            <a:shade val="80000"/>
            <a:hueOff val="69402"/>
            <a:satOff val="-44881"/>
            <a:lumOff val="25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ell MT" panose="02020503060305020303" pitchFamily="18" charset="77"/>
            </a:rPr>
            <a:t>RAISE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Algorithmic Performance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Higher volume in product offerings (maternity, men, kids, plus)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Mobile friendly UX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Customer satisfaction through efficient feedback process: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Higher conversion rate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Higher retention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Stylist feedback/input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Advertising/ Marketing Campaign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Bell MT" panose="02020503060305020303" pitchFamily="18" charset="77"/>
            </a:rPr>
            <a:t>In-House / Private Labels</a:t>
          </a:r>
        </a:p>
      </dsp:txBody>
      <dsp:txXfrm rot="10800000">
        <a:off x="0" y="3802391"/>
        <a:ext cx="5257800" cy="2339084"/>
      </dsp:txXfrm>
    </dsp:sp>
    <dsp:sp modelId="{C73AA312-7E08-D348-83A5-DB967F531E84}">
      <dsp:nvSpPr>
        <dsp:cNvPr id="0" name=""/>
        <dsp:cNvSpPr/>
      </dsp:nvSpPr>
      <dsp:spPr>
        <a:xfrm rot="5400000">
          <a:off x="6354762" y="1953186"/>
          <a:ext cx="3063875" cy="5257800"/>
        </a:xfrm>
        <a:prstGeom prst="round1Rect">
          <a:avLst/>
        </a:prstGeom>
        <a:solidFill>
          <a:schemeClr val="accent2">
            <a:shade val="80000"/>
            <a:hueOff val="104103"/>
            <a:satOff val="-67322"/>
            <a:lumOff val="38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ell MT" panose="02020503060305020303" pitchFamily="18" charset="77"/>
            </a:rPr>
            <a:t>CREATE</a:t>
          </a:r>
          <a:endParaRPr lang="en-US" sz="2400" kern="1200" dirty="0">
            <a:latin typeface="Bell MT" panose="02020503060305020303" pitchFamily="18" charset="77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latin typeface="Bell MT" panose="02020503060305020303" pitchFamily="18" charset="77"/>
            </a:rPr>
            <a:t>Aim new customer segments: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latin typeface="Bell MT" panose="02020503060305020303" pitchFamily="18" charset="77"/>
            </a:rPr>
            <a:t>Senior citizens clothing line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latin typeface="Bell MT" panose="02020503060305020303" pitchFamily="18" charset="77"/>
            </a:rPr>
            <a:t>Global outreach (Currently only in US and UK)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latin typeface="Bell MT" panose="02020503060305020303" pitchFamily="18" charset="77"/>
            </a:rPr>
            <a:t>Collaborate with similar businesses (</a:t>
          </a:r>
          <a:r>
            <a:rPr lang="en-US" sz="1600" b="1" kern="1200" dirty="0" err="1">
              <a:latin typeface="Bell MT" panose="02020503060305020303" pitchFamily="18" charset="77"/>
            </a:rPr>
            <a:t>Ipsy</a:t>
          </a:r>
          <a:r>
            <a:rPr lang="en-US" sz="1600" b="1" kern="1200" dirty="0">
              <a:latin typeface="Bell MT" panose="02020503060305020303" pitchFamily="18" charset="77"/>
            </a:rPr>
            <a:t>: beauty) to provide a more holistic shopping experience for customers.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Bell MT" panose="02020503060305020303" pitchFamily="18" charset="77"/>
            </a:rPr>
            <a:t>Create new fashion trends based on data science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Bell MT" panose="02020503060305020303" pitchFamily="18" charset="77"/>
            </a:rPr>
            <a:t>Create an online customer community for reviews/feedbacks/ discussions based on their experience</a:t>
          </a:r>
        </a:p>
      </dsp:txBody>
      <dsp:txXfrm rot="-5400000">
        <a:off x="5257799" y="3816117"/>
        <a:ext cx="5257800" cy="2297906"/>
      </dsp:txXfrm>
    </dsp:sp>
    <dsp:sp modelId="{178A7F32-C124-8344-89CB-E9AEE92D4944}">
      <dsp:nvSpPr>
        <dsp:cNvPr id="0" name=""/>
        <dsp:cNvSpPr/>
      </dsp:nvSpPr>
      <dsp:spPr>
        <a:xfrm>
          <a:off x="3242180" y="2555057"/>
          <a:ext cx="4031239" cy="101763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0" kern="1200" dirty="0">
              <a:solidFill>
                <a:schemeClr val="accent2">
                  <a:lumMod val="50000"/>
                </a:schemeClr>
              </a:solidFill>
              <a:latin typeface="Bembo" panose="02020502050201020203" pitchFamily="18" charset="0"/>
            </a:rPr>
            <a:t>ERRC</a:t>
          </a:r>
        </a:p>
      </dsp:txBody>
      <dsp:txXfrm>
        <a:off x="3291857" y="2604734"/>
        <a:ext cx="3931885" cy="91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B3FC2-3545-B749-BF99-C64A6F9F138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D41A-EA70-CE41-A420-C4F82D53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areacx.com/blog/who-what-wear-how-gens-spend-on-fashion-appare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Stitch Fix direct competitors (same business model): Le Tote and Trunk Club (Nordstrom). Amazon Prime and Rent the Runway are diluting customer base further, even with different business model.</a:t>
            </a:r>
          </a:p>
          <a:p>
            <a:r>
              <a:rPr lang="en-US" dirty="0"/>
              <a:t>Pricing:  Price range SF- 100-600, RTR- 69-160, LT – 14-100, TC – 100-300, AP- not designer(people generally spend </a:t>
            </a:r>
            <a:r>
              <a:rPr lang="en-US" dirty="0" err="1"/>
              <a:t>abt</a:t>
            </a:r>
            <a:r>
              <a:rPr lang="en-US" dirty="0"/>
              <a:t> 400)</a:t>
            </a:r>
          </a:p>
          <a:p>
            <a:r>
              <a:rPr lang="en-US" dirty="0"/>
              <a:t>Delivery Time: SF- 5 days, RTR- 4 days with pick up options available, LT- 8 days (boxing then delivery), TC- 6 days, AP- 2 days prime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Ease of Return: cumbersome to ease, with return labels and boxes already supplied to the customer.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Brand Awareness: Are people aware of the service?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Advertising Efforts: SF made advertising at Oscars 2018, but no recent impactful campaigns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Packaging Quality: feel good factor for customers and box opening promotions by social media influencers.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Subscription: SF- no, 20 with purchase, RTR- 69-120 monthly , LT- 69-79 monthly, TC- no, but 25 with purchase, AP- included with prime membership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 Offerings: SF- 8 (women, plus, petite, kids, men, maternity, in-house, accessories)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Science: Utilizing DS for style suggestions!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1D41A-EA70-CE41-A420-C4F82D538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Eliminate: Keep hierarchy in stylists, senior stylists for regular customers,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Raise: They need to focus on retaining their customers since 78% of their revenue generation is from that segment</a:t>
            </a:r>
          </a:p>
          <a:p>
            <a:r>
              <a:rPr lang="en-US" dirty="0"/>
              <a:t>Create: Stylists can utilize the online community to gather first-hand customer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1D41A-EA70-CE41-A420-C4F82D538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https://www.liveareacx.com/blog/who-what-wear-how-gens-spend-on-fashion-apparel/</a:t>
            </a:r>
            <a:endParaRPr lang="en-US" u="sng" dirty="0">
              <a:solidFill>
                <a:schemeClr val="hlink"/>
              </a:solidFill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b="0" dirty="0"/>
              <a:t>Multi-Sided </a:t>
            </a:r>
            <a:r>
              <a:rPr lang="en-US" b="0" dirty="0" err="1"/>
              <a:t>Platform?Yes</a:t>
            </a:r>
            <a:r>
              <a:rPr lang="en-US" b="0" dirty="0"/>
              <a:t>, but much more</a:t>
            </a:r>
          </a:p>
          <a:p>
            <a:pPr lvl="0"/>
            <a:r>
              <a:rPr lang="en-US" dirty="0"/>
              <a:t>Early but promising example of “Vertical Platform”</a:t>
            </a:r>
          </a:p>
          <a:p>
            <a:pPr lvl="0"/>
            <a:r>
              <a:rPr lang="en-US" dirty="0"/>
              <a:t>Synthesis of:</a:t>
            </a:r>
          </a:p>
          <a:p>
            <a:pPr lvl="1"/>
            <a:r>
              <a:rPr lang="en-US" dirty="0"/>
              <a:t>Internal dynamics like Netflix </a:t>
            </a:r>
            <a:r>
              <a:rPr lang="en-US"/>
              <a:t>or Facebook </a:t>
            </a:r>
            <a:endParaRPr lang="en-US" dirty="0"/>
          </a:p>
          <a:p>
            <a:pPr lvl="1"/>
            <a:r>
              <a:rPr lang="en-US" dirty="0"/>
              <a:t>Multi brand assortment like Amazon</a:t>
            </a:r>
          </a:p>
          <a:p>
            <a:pPr lvl="1"/>
            <a:r>
              <a:rPr lang="en-US" dirty="0"/>
              <a:t>Verticalization of business model like Zara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/>
              <a:t>Disruptive Innovation</a:t>
            </a:r>
          </a:p>
          <a:p>
            <a:pPr lvl="0"/>
            <a:r>
              <a:rPr lang="en-US" dirty="0"/>
              <a:t>	Senior Citizens product offering</a:t>
            </a:r>
          </a:p>
          <a:p>
            <a:pPr lvl="2"/>
            <a:r>
              <a:rPr lang="en-US" dirty="0"/>
              <a:t>Collaboration with beauty or accessory businesses</a:t>
            </a:r>
          </a:p>
          <a:p>
            <a:pPr lvl="2"/>
            <a:r>
              <a:rPr lang="en-US" dirty="0"/>
              <a:t>Global presence</a:t>
            </a:r>
          </a:p>
          <a:p>
            <a:pPr lvl="2"/>
            <a:r>
              <a:rPr lang="en-US" dirty="0"/>
              <a:t>Online Community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26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52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94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56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10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231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767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563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00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18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441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852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56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925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5B8BF-5493-C440-8C81-CB074D2F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4" y="1156750"/>
            <a:ext cx="10909640" cy="163407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Bembo" panose="02020502050201020203" pitchFamily="18" charset="0"/>
              </a:rPr>
              <a:t>DISRUPTIVE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E8428-8D43-4D4E-BAEA-E1AF3A8D4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7166"/>
            <a:ext cx="10909643" cy="552659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Chayapa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Chutrakul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, Zhen Wang,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Jieying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 Wen,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Huiwen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 Zheng,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Yajing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  <a:cs typeface="Gill Sans Light" panose="020B0302020104020203" pitchFamily="34" charset="-79"/>
              </a:rPr>
              <a:t> Zhou, Ambalika Debnath</a:t>
            </a:r>
          </a:p>
        </p:txBody>
      </p:sp>
      <p:sp>
        <p:nvSpPr>
          <p:cNvPr id="45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4C6BA"/>
          </a:solidFill>
          <a:ln w="38100" cap="rnd">
            <a:solidFill>
              <a:srgbClr val="84C6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A8D4A8-A609-7647-B420-7A4C7C7F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6" y="3429000"/>
            <a:ext cx="7822194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D900F-DEB9-AC40-B1A0-81E61D8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Bembo" panose="02020502050201020203" pitchFamily="18" charset="0"/>
              </a:rPr>
              <a:t>Strategy</a:t>
            </a:r>
            <a:r>
              <a:rPr lang="en-US" sz="8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Bembo" panose="02020502050201020203" pitchFamily="18" charset="0"/>
              </a:rPr>
              <a:t>Canvas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58B6A-6F7B-D44B-8ED5-5C2182926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16264"/>
              </p:ext>
            </p:extLst>
          </p:nvPr>
        </p:nvGraphicFramePr>
        <p:xfrm>
          <a:off x="838200" y="1928813"/>
          <a:ext cx="10515600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A33260F-9E72-F74C-B3FD-6B638E7D4D33}"/>
              </a:ext>
            </a:extLst>
          </p:cNvPr>
          <p:cNvSpPr/>
          <p:nvPr/>
        </p:nvSpPr>
        <p:spPr>
          <a:xfrm>
            <a:off x="475665" y="2268971"/>
            <a:ext cx="387991" cy="2320059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pPr algn="ctr">
              <a:defRPr sz="1862" b="1" i="0" u="none" strike="noStrike" kern="1200" spc="0" baseline="0">
                <a:solidFill>
                  <a:srgbClr val="00A5AB">
                    <a:lumMod val="50000"/>
                  </a:srgbClr>
                </a:solidFill>
                <a:latin typeface="Bell MT" panose="02020503060305020303" pitchFamily="18" charset="77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77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393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72AEBE-A463-5347-A64E-FDB5EE18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6249F5-B714-D647-9DD9-BF7F7001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956102"/>
              </p:ext>
            </p:extLst>
          </p:nvPr>
        </p:nvGraphicFramePr>
        <p:xfrm>
          <a:off x="838200" y="365126"/>
          <a:ext cx="10515600" cy="612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97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/>
          <p:nvPr/>
        </p:nvSpPr>
        <p:spPr>
          <a:xfrm>
            <a:off x="4131741" y="335109"/>
            <a:ext cx="4177533" cy="2352825"/>
          </a:xfrm>
          <a:prstGeom prst="horizontalScroll">
            <a:avLst>
              <a:gd name="adj" fmla="val 12500"/>
            </a:avLst>
          </a:prstGeom>
          <a:solidFill>
            <a:srgbClr val="72C2CB">
              <a:alpha val="11764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4061196" y="2804911"/>
            <a:ext cx="1738117" cy="839882"/>
          </a:xfrm>
          <a:prstGeom prst="rect">
            <a:avLst/>
          </a:prstGeom>
          <a:solidFill>
            <a:srgbClr val="4193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83794" y="56267"/>
            <a:ext cx="8471177" cy="58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MSP: Opportunities and assessment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601655" y="1324405"/>
            <a:ext cx="10873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Clothing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Brands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516924" y="4670859"/>
            <a:ext cx="11793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4033313" y="2900547"/>
            <a:ext cx="18344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Stitch Fix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(Data + Stylists)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4" name="Google Shape;204;p4"/>
          <p:cNvCxnSpPr/>
          <p:nvPr/>
        </p:nvCxnSpPr>
        <p:spPr>
          <a:xfrm>
            <a:off x="1106605" y="2274214"/>
            <a:ext cx="0" cy="17109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4"/>
          <p:cNvSpPr txBox="1"/>
          <p:nvPr/>
        </p:nvSpPr>
        <p:spPr>
          <a:xfrm>
            <a:off x="248482" y="2851195"/>
            <a:ext cx="7063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Items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6" name="Google Shape;206;p4"/>
          <p:cNvCxnSpPr/>
          <p:nvPr/>
        </p:nvCxnSpPr>
        <p:spPr>
          <a:xfrm flipH="1">
            <a:off x="1964727" y="3751481"/>
            <a:ext cx="1968840" cy="11040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4"/>
          <p:cNvCxnSpPr/>
          <p:nvPr/>
        </p:nvCxnSpPr>
        <p:spPr>
          <a:xfrm rot="10800000" flipH="1">
            <a:off x="1975673" y="4244031"/>
            <a:ext cx="1968840" cy="11040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4"/>
          <p:cNvCxnSpPr/>
          <p:nvPr/>
        </p:nvCxnSpPr>
        <p:spPr>
          <a:xfrm flipH="1">
            <a:off x="1953781" y="3258931"/>
            <a:ext cx="1968840" cy="11040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4"/>
          <p:cNvSpPr txBox="1"/>
          <p:nvPr/>
        </p:nvSpPr>
        <p:spPr>
          <a:xfrm rot="-1766396">
            <a:off x="1783303" y="3406104"/>
            <a:ext cx="25309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Taste-based catering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 rot="-1766396">
            <a:off x="1826183" y="3979401"/>
            <a:ext cx="2241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Manually picked “FIX”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 rot="-1766377">
            <a:off x="1472708" y="4279163"/>
            <a:ext cx="3534035" cy="36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Purchase &amp; Service fee $20/order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12" name="Google Shape;212;p4"/>
          <p:cNvCxnSpPr/>
          <p:nvPr/>
        </p:nvCxnSpPr>
        <p:spPr>
          <a:xfrm rot="10800000">
            <a:off x="2144611" y="2001114"/>
            <a:ext cx="1738117" cy="10985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4"/>
          <p:cNvCxnSpPr/>
          <p:nvPr/>
        </p:nvCxnSpPr>
        <p:spPr>
          <a:xfrm rot="10800000">
            <a:off x="2144611" y="1566786"/>
            <a:ext cx="1738117" cy="10985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4"/>
          <p:cNvCxnSpPr/>
          <p:nvPr/>
        </p:nvCxnSpPr>
        <p:spPr>
          <a:xfrm>
            <a:off x="2205996" y="1196083"/>
            <a:ext cx="1727571" cy="10504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4"/>
          <p:cNvSpPr txBox="1"/>
          <p:nvPr/>
        </p:nvSpPr>
        <p:spPr>
          <a:xfrm rot="1976156">
            <a:off x="2705785" y="1382120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Goods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 rot="1976156">
            <a:off x="2421219" y="1734181"/>
            <a:ext cx="1037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Purchase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 rot="1976156">
            <a:off x="1841264" y="2211714"/>
            <a:ext cx="2434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Acquisition &amp; Activation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312974" y="5886405"/>
            <a:ext cx="2593595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Noncustomers: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Citizens (Gen X)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International Market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19" name="Google Shape;219;p4"/>
          <p:cNvCxnSpPr/>
          <p:nvPr/>
        </p:nvCxnSpPr>
        <p:spPr>
          <a:xfrm>
            <a:off x="1106605" y="5451611"/>
            <a:ext cx="0" cy="3313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0" name="Google Shape;220;p4"/>
          <p:cNvSpPr/>
          <p:nvPr/>
        </p:nvSpPr>
        <p:spPr>
          <a:xfrm>
            <a:off x="539367" y="4258645"/>
            <a:ext cx="1087394" cy="1110165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32098" y="1072344"/>
            <a:ext cx="1087394" cy="1110165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6202876" y="3966056"/>
            <a:ext cx="1087394" cy="1110165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6247164" y="4357207"/>
            <a:ext cx="10431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4" name="Google Shape;224;p4"/>
          <p:cNvCxnSpPr/>
          <p:nvPr/>
        </p:nvCxnSpPr>
        <p:spPr>
          <a:xfrm rot="10800000">
            <a:off x="2353519" y="5367847"/>
            <a:ext cx="3771313" cy="82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4"/>
          <p:cNvCxnSpPr/>
          <p:nvPr/>
        </p:nvCxnSpPr>
        <p:spPr>
          <a:xfrm>
            <a:off x="5597612" y="3708865"/>
            <a:ext cx="563215" cy="558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4"/>
          <p:cNvSpPr txBox="1"/>
          <p:nvPr/>
        </p:nvSpPr>
        <p:spPr>
          <a:xfrm>
            <a:off x="5951775" y="5587538"/>
            <a:ext cx="2305046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Expand the “FIX”: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Beauty makeup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Accessory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Fresh foods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7" name="Google Shape;227;p4"/>
          <p:cNvCxnSpPr/>
          <p:nvPr/>
        </p:nvCxnSpPr>
        <p:spPr>
          <a:xfrm>
            <a:off x="6754976" y="5177480"/>
            <a:ext cx="0" cy="348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28" name="Google Shape;228;p4"/>
          <p:cNvSpPr txBox="1"/>
          <p:nvPr/>
        </p:nvSpPr>
        <p:spPr>
          <a:xfrm>
            <a:off x="3400732" y="5061556"/>
            <a:ext cx="18651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Goods &amp; Services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9" name="Google Shape;229;p4"/>
          <p:cNvCxnSpPr/>
          <p:nvPr/>
        </p:nvCxnSpPr>
        <p:spPr>
          <a:xfrm rot="10800000">
            <a:off x="5455632" y="3780073"/>
            <a:ext cx="579131" cy="5904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4"/>
          <p:cNvSpPr/>
          <p:nvPr/>
        </p:nvSpPr>
        <p:spPr>
          <a:xfrm>
            <a:off x="7896466" y="5366824"/>
            <a:ext cx="492916" cy="48098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72C2C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2607569" y="5677954"/>
            <a:ext cx="407469" cy="389521"/>
          </a:xfrm>
          <a:prstGeom prst="triangle">
            <a:avLst>
              <a:gd name="adj" fmla="val 50000"/>
            </a:avLst>
          </a:prstGeom>
          <a:solidFill>
            <a:srgbClr val="72C2C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2" name="Google Shape;232;p4"/>
          <p:cNvGrpSpPr/>
          <p:nvPr/>
        </p:nvGrpSpPr>
        <p:grpSpPr>
          <a:xfrm>
            <a:off x="4457436" y="636259"/>
            <a:ext cx="4076963" cy="1724734"/>
            <a:chOff x="4247367" y="1081111"/>
            <a:chExt cx="4076963" cy="1724734"/>
          </a:xfrm>
        </p:grpSpPr>
        <p:grpSp>
          <p:nvGrpSpPr>
            <p:cNvPr id="233" name="Google Shape;233;p4"/>
            <p:cNvGrpSpPr/>
            <p:nvPr/>
          </p:nvGrpSpPr>
          <p:grpSpPr>
            <a:xfrm>
              <a:off x="4247367" y="1159267"/>
              <a:ext cx="4076963" cy="1646578"/>
              <a:chOff x="4247367" y="1010983"/>
              <a:chExt cx="4076963" cy="1646578"/>
            </a:xfrm>
          </p:grpSpPr>
          <p:grpSp>
            <p:nvGrpSpPr>
              <p:cNvPr id="234" name="Google Shape;234;p4"/>
              <p:cNvGrpSpPr/>
              <p:nvPr/>
            </p:nvGrpSpPr>
            <p:grpSpPr>
              <a:xfrm>
                <a:off x="4810790" y="1010983"/>
                <a:ext cx="2628133" cy="1622286"/>
                <a:chOff x="5799269" y="824305"/>
                <a:chExt cx="2628133" cy="1622286"/>
              </a:xfrm>
            </p:grpSpPr>
            <p:sp>
              <p:nvSpPr>
                <p:cNvPr id="235" name="Google Shape;235;p4"/>
                <p:cNvSpPr/>
                <p:nvPr/>
              </p:nvSpPr>
              <p:spPr>
                <a:xfrm>
                  <a:off x="6798569" y="1324405"/>
                  <a:ext cx="615874" cy="610986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4"/>
                <p:cNvSpPr txBox="1"/>
                <p:nvPr/>
              </p:nvSpPr>
              <p:spPr>
                <a:xfrm>
                  <a:off x="6817928" y="1496621"/>
                  <a:ext cx="61587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Friction</a:t>
                  </a: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7" name="Google Shape;237;p4"/>
                <p:cNvCxnSpPr>
                  <a:stCxn id="236" idx="3"/>
                </p:cNvCxnSpPr>
                <p:nvPr/>
              </p:nvCxnSpPr>
              <p:spPr>
                <a:xfrm>
                  <a:off x="7433802" y="1627426"/>
                  <a:ext cx="99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238" name="Google Shape;238;p4"/>
                <p:cNvCxnSpPr>
                  <a:stCxn id="235" idx="4"/>
                </p:cNvCxnSpPr>
                <p:nvPr/>
              </p:nvCxnSpPr>
              <p:spPr>
                <a:xfrm flipH="1">
                  <a:off x="7104406" y="1935391"/>
                  <a:ext cx="2100" cy="5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239" name="Google Shape;239;p4"/>
                <p:cNvCxnSpPr>
                  <a:stCxn id="235" idx="2"/>
                </p:cNvCxnSpPr>
                <p:nvPr/>
              </p:nvCxnSpPr>
              <p:spPr>
                <a:xfrm rot="10800000">
                  <a:off x="5799269" y="1629898"/>
                  <a:ext cx="99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240" name="Google Shape;240;p4"/>
                <p:cNvCxnSpPr>
                  <a:stCxn id="235" idx="0"/>
                </p:cNvCxnSpPr>
                <p:nvPr/>
              </p:nvCxnSpPr>
              <p:spPr>
                <a:xfrm rot="10800000">
                  <a:off x="7104406" y="824305"/>
                  <a:ext cx="2100" cy="500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241" name="Google Shape;241;p4"/>
              <p:cNvSpPr/>
              <p:nvPr/>
            </p:nvSpPr>
            <p:spPr>
              <a:xfrm>
                <a:off x="5303618" y="1196691"/>
                <a:ext cx="407469" cy="389521"/>
              </a:xfrm>
              <a:prstGeom prst="triangle">
                <a:avLst>
                  <a:gd name="adj" fmla="val 50000"/>
                </a:avLst>
              </a:prstGeom>
              <a:solidFill>
                <a:srgbClr val="72C2CB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5499891" y="1708728"/>
                <a:ext cx="492916" cy="480981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72C2CB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 txBox="1"/>
              <p:nvPr/>
            </p:nvSpPr>
            <p:spPr>
              <a:xfrm>
                <a:off x="7392019" y="1586212"/>
                <a:ext cx="93231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Harder ignition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 txBox="1"/>
              <p:nvPr/>
            </p:nvSpPr>
            <p:spPr>
              <a:xfrm>
                <a:off x="4247367" y="1566786"/>
                <a:ext cx="93231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Easier ignition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6449796" y="1317385"/>
                <a:ext cx="455708" cy="340678"/>
              </a:xfrm>
              <a:prstGeom prst="rect">
                <a:avLst/>
              </a:prstGeom>
              <a:solidFill>
                <a:srgbClr val="72C2CB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SF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"/>
              <p:cNvSpPr txBox="1"/>
              <p:nvPr/>
            </p:nvSpPr>
            <p:spPr>
              <a:xfrm>
                <a:off x="6137386" y="2380562"/>
                <a:ext cx="11642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Lower frictions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4"/>
            <p:cNvSpPr txBox="1"/>
            <p:nvPr/>
          </p:nvSpPr>
          <p:spPr>
            <a:xfrm>
              <a:off x="6137386" y="1081111"/>
              <a:ext cx="11642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Bigger frictions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10299044" y="1889882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8430864" y="1890810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0299044" y="335108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430864" y="335108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10299044" y="5220990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8430864" y="5221918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10299044" y="3666216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430864" y="3666216"/>
            <a:ext cx="1828800" cy="150876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8421575" y="421125"/>
            <a:ext cx="194001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S: Expand the connection with the existing customers (Their parents)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 txBox="1"/>
          <p:nvPr/>
        </p:nvSpPr>
        <p:spPr>
          <a:xfrm>
            <a:off x="10321230" y="408768"/>
            <a:ext cx="188218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O: Gen X comes out on top spending over $2,300 on fashion annually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8389382" y="2459728"/>
            <a:ext cx="194001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W: Lack corporation with niche brands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10271802" y="2459675"/>
            <a:ext cx="194001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T: Damage the fashion &amp; cool image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9628965" y="1643150"/>
            <a:ext cx="1253061" cy="623934"/>
          </a:xfrm>
          <a:prstGeom prst="roundRect">
            <a:avLst>
              <a:gd name="adj" fmla="val 16667"/>
            </a:avLst>
          </a:prstGeom>
          <a:solidFill>
            <a:srgbClr val="41939A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Market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8400855" y="5621533"/>
            <a:ext cx="193526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W: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Lack corporation with suppliers;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Complicated and diverse demands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10292319" y="5633704"/>
            <a:ext cx="19400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T: Too many business lines burden the limited resources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8430864" y="3890367"/>
            <a:ext cx="194001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S: Targeting the same customers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10376515" y="3872616"/>
            <a:ext cx="194001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O: Tremendous market value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9668899" y="4822038"/>
            <a:ext cx="1253061" cy="623934"/>
          </a:xfrm>
          <a:prstGeom prst="roundRect">
            <a:avLst>
              <a:gd name="adj" fmla="val 16667"/>
            </a:avLst>
          </a:prstGeom>
          <a:solidFill>
            <a:srgbClr val="41939A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Expand the FIX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11573181" y="64001"/>
            <a:ext cx="407469" cy="389521"/>
          </a:xfrm>
          <a:prstGeom prst="triangle">
            <a:avLst>
              <a:gd name="adj" fmla="val 50000"/>
            </a:avLst>
          </a:prstGeom>
          <a:solidFill>
            <a:srgbClr val="72C2C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11576019" y="3422169"/>
            <a:ext cx="492916" cy="48098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72C2C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085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707</Words>
  <Application>Microsoft Macintosh PowerPoint</Application>
  <PresentationFormat>Widescreen</PresentationFormat>
  <Paragraphs>104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The Hand Bold</vt:lpstr>
      <vt:lpstr>Arial</vt:lpstr>
      <vt:lpstr>Bell MT</vt:lpstr>
      <vt:lpstr>Bembo</vt:lpstr>
      <vt:lpstr>Calibri</vt:lpstr>
      <vt:lpstr>The Serif Hand Black</vt:lpstr>
      <vt:lpstr>SketchyVTI</vt:lpstr>
      <vt:lpstr>Office Theme</vt:lpstr>
      <vt:lpstr>DISRUPTIVE OPPORTUNITY</vt:lpstr>
      <vt:lpstr>Strategy Canvas</vt:lpstr>
      <vt:lpstr>PowerPoint Presentation</vt:lpstr>
      <vt:lpstr>MSP: Opportunities and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DISRUPTIVE OPPORTUNITY</dc:title>
  <dc:creator>Ambalika Debnath</dc:creator>
  <cp:lastModifiedBy>Ambalika Debnath</cp:lastModifiedBy>
  <cp:revision>4</cp:revision>
  <dcterms:created xsi:type="dcterms:W3CDTF">2020-03-11T18:49:25Z</dcterms:created>
  <dcterms:modified xsi:type="dcterms:W3CDTF">2020-03-11T20:29:54Z</dcterms:modified>
</cp:coreProperties>
</file>