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alika Debnath" initials="AD" lastIdx="1" clrIdx="0">
    <p:extLst>
      <p:ext uri="{19B8F6BF-5375-455C-9EA6-DF929625EA0E}">
        <p15:presenceInfo xmlns:p15="http://schemas.microsoft.com/office/powerpoint/2012/main" userId="S::ad3714@columbia.edu::74407a0b-cd64-45a7-9aa0-0f74ed390b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43"/>
    <a:srgbClr val="88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5F222-E4F8-C145-9309-5C217CB87BDD}" v="1733" dt="2019-11-22T02:12:42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alika Debnath" userId="74407a0b-cd64-45a7-9aa0-0f74ed390b78" providerId="ADAL" clId="{4AE5F222-E4F8-C145-9309-5C217CB87BDD}"/>
    <pc:docChg chg="undo custSel mod addSld modSld sldOrd">
      <pc:chgData name="Ambalika Debnath" userId="74407a0b-cd64-45a7-9aa0-0f74ed390b78" providerId="ADAL" clId="{4AE5F222-E4F8-C145-9309-5C217CB87BDD}" dt="2019-11-22T02:12:42.367" v="1674"/>
      <pc:docMkLst>
        <pc:docMk/>
      </pc:docMkLst>
      <pc:sldChg chg="addSp delSp modSp">
        <pc:chgData name="Ambalika Debnath" userId="74407a0b-cd64-45a7-9aa0-0f74ed390b78" providerId="ADAL" clId="{4AE5F222-E4F8-C145-9309-5C217CB87BDD}" dt="2019-11-22T02:10:57.640" v="1663" actId="18245"/>
        <pc:sldMkLst>
          <pc:docMk/>
          <pc:sldMk cId="264674884" sldId="257"/>
        </pc:sldMkLst>
        <pc:grpChg chg="mod">
          <ac:chgData name="Ambalika Debnath" userId="74407a0b-cd64-45a7-9aa0-0f74ed390b78" providerId="ADAL" clId="{4AE5F222-E4F8-C145-9309-5C217CB87BDD}" dt="2019-11-22T02:10:57.640" v="1663" actId="18245"/>
          <ac:grpSpMkLst>
            <pc:docMk/>
            <pc:sldMk cId="264674884" sldId="257"/>
            <ac:grpSpMk id="8" creationId="{BAD911EB-354E-C044-8B45-B8F02115EA03}"/>
          </ac:grpSpMkLst>
        </pc:grpChg>
        <pc:graphicFrameChg chg="del mod">
          <ac:chgData name="Ambalika Debnath" userId="74407a0b-cd64-45a7-9aa0-0f74ed390b78" providerId="ADAL" clId="{4AE5F222-E4F8-C145-9309-5C217CB87BDD}" dt="2019-11-22T02:10:57.640" v="1663" actId="18245"/>
          <ac:graphicFrameMkLst>
            <pc:docMk/>
            <pc:sldMk cId="264674884" sldId="257"/>
            <ac:graphicFrameMk id="5" creationId="{45B132D9-89EE-4456-9515-65DDB22325B4}"/>
          </ac:graphicFrameMkLst>
        </pc:graphicFrameChg>
        <pc:picChg chg="add del mod">
          <ac:chgData name="Ambalika Debnath" userId="74407a0b-cd64-45a7-9aa0-0f74ed390b78" providerId="ADAL" clId="{4AE5F222-E4F8-C145-9309-5C217CB87BDD}" dt="2019-11-22T01:19:23.819" v="690" actId="931"/>
          <ac:picMkLst>
            <pc:docMk/>
            <pc:sldMk cId="264674884" sldId="257"/>
            <ac:picMk id="4" creationId="{3C121CDD-415C-8748-BE4C-B3BEEC264CEB}"/>
          </ac:picMkLst>
        </pc:picChg>
        <pc:picChg chg="add mod">
          <ac:chgData name="Ambalika Debnath" userId="74407a0b-cd64-45a7-9aa0-0f74ed390b78" providerId="ADAL" clId="{4AE5F222-E4F8-C145-9309-5C217CB87BDD}" dt="2019-11-22T01:21:42.624" v="707" actId="207"/>
          <ac:picMkLst>
            <pc:docMk/>
            <pc:sldMk cId="264674884" sldId="257"/>
            <ac:picMk id="7" creationId="{839495F5-7C5D-5F41-A7B0-59641F04AC67}"/>
          </ac:picMkLst>
        </pc:picChg>
      </pc:sldChg>
      <pc:sldChg chg="modSp">
        <pc:chgData name="Ambalika Debnath" userId="74407a0b-cd64-45a7-9aa0-0f74ed390b78" providerId="ADAL" clId="{4AE5F222-E4F8-C145-9309-5C217CB87BDD}" dt="2019-11-21T23:54:00.690" v="64"/>
        <pc:sldMkLst>
          <pc:docMk/>
          <pc:sldMk cId="2658038358" sldId="258"/>
        </pc:sldMkLst>
        <pc:spChg chg="mod">
          <ac:chgData name="Ambalika Debnath" userId="74407a0b-cd64-45a7-9aa0-0f74ed390b78" providerId="ADAL" clId="{4AE5F222-E4F8-C145-9309-5C217CB87BDD}" dt="2019-11-21T23:53:31.851" v="62" actId="255"/>
          <ac:spMkLst>
            <pc:docMk/>
            <pc:sldMk cId="2658038358" sldId="258"/>
            <ac:spMk id="2" creationId="{3E4D32D1-51F6-C64E-A13F-45D1327E7428}"/>
          </ac:spMkLst>
        </pc:spChg>
        <pc:graphicFrameChg chg="mod">
          <ac:chgData name="Ambalika Debnath" userId="74407a0b-cd64-45a7-9aa0-0f74ed390b78" providerId="ADAL" clId="{4AE5F222-E4F8-C145-9309-5C217CB87BDD}" dt="2019-11-21T23:54:00.690" v="64"/>
          <ac:graphicFrameMkLst>
            <pc:docMk/>
            <pc:sldMk cId="2658038358" sldId="258"/>
            <ac:graphicFrameMk id="5" creationId="{41D63772-35EB-4442-9BED-6EC98220B866}"/>
          </ac:graphicFrameMkLst>
        </pc:graphicFrameChg>
      </pc:sldChg>
      <pc:sldChg chg="modSp">
        <pc:chgData name="Ambalika Debnath" userId="74407a0b-cd64-45a7-9aa0-0f74ed390b78" providerId="ADAL" clId="{4AE5F222-E4F8-C145-9309-5C217CB87BDD}" dt="2019-11-22T00:18:56.166" v="464" actId="20577"/>
        <pc:sldMkLst>
          <pc:docMk/>
          <pc:sldMk cId="3116775565" sldId="260"/>
        </pc:sldMkLst>
        <pc:spChg chg="mod">
          <ac:chgData name="Ambalika Debnath" userId="74407a0b-cd64-45a7-9aa0-0f74ed390b78" providerId="ADAL" clId="{4AE5F222-E4F8-C145-9309-5C217CB87BDD}" dt="2019-11-22T00:18:56.166" v="464" actId="20577"/>
          <ac:spMkLst>
            <pc:docMk/>
            <pc:sldMk cId="3116775565" sldId="260"/>
            <ac:spMk id="2" creationId="{DDFDD28B-9E75-394A-9B7F-6C737DC5C0B0}"/>
          </ac:spMkLst>
        </pc:spChg>
        <pc:graphicFrameChg chg="mod">
          <ac:chgData name="Ambalika Debnath" userId="74407a0b-cd64-45a7-9aa0-0f74ed390b78" providerId="ADAL" clId="{4AE5F222-E4F8-C145-9309-5C217CB87BDD}" dt="2019-11-22T00:11:12.871" v="422" actId="20577"/>
          <ac:graphicFrameMkLst>
            <pc:docMk/>
            <pc:sldMk cId="3116775565" sldId="260"/>
            <ac:graphicFrameMk id="5" creationId="{B3BA9B0C-B0A3-4FD8-BA69-AD0A49DEC95E}"/>
          </ac:graphicFrameMkLst>
        </pc:graphicFrameChg>
      </pc:sldChg>
      <pc:sldChg chg="modSp">
        <pc:chgData name="Ambalika Debnath" userId="74407a0b-cd64-45a7-9aa0-0f74ed390b78" providerId="ADAL" clId="{4AE5F222-E4F8-C145-9309-5C217CB87BDD}" dt="2019-11-22T00:10:26.883" v="380" actId="20577"/>
        <pc:sldMkLst>
          <pc:docMk/>
          <pc:sldMk cId="1823633842" sldId="262"/>
        </pc:sldMkLst>
        <pc:spChg chg="mod">
          <ac:chgData name="Ambalika Debnath" userId="74407a0b-cd64-45a7-9aa0-0f74ed390b78" providerId="ADAL" clId="{4AE5F222-E4F8-C145-9309-5C217CB87BDD}" dt="2019-11-22T00:10:26.883" v="380" actId="20577"/>
          <ac:spMkLst>
            <pc:docMk/>
            <pc:sldMk cId="1823633842" sldId="262"/>
            <ac:spMk id="2" creationId="{B8AB676B-1EDF-CE4D-9F68-CC99DED12BC2}"/>
          </ac:spMkLst>
        </pc:spChg>
      </pc:sldChg>
      <pc:sldChg chg="addSp delSp modSp">
        <pc:chgData name="Ambalika Debnath" userId="74407a0b-cd64-45a7-9aa0-0f74ed390b78" providerId="ADAL" clId="{4AE5F222-E4F8-C145-9309-5C217CB87BDD}" dt="2019-11-22T00:10:38.724" v="397" actId="20577"/>
        <pc:sldMkLst>
          <pc:docMk/>
          <pc:sldMk cId="1538398464" sldId="263"/>
        </pc:sldMkLst>
        <pc:spChg chg="mod">
          <ac:chgData name="Ambalika Debnath" userId="74407a0b-cd64-45a7-9aa0-0f74ed390b78" providerId="ADAL" clId="{4AE5F222-E4F8-C145-9309-5C217CB87BDD}" dt="2019-11-22T00:10:38.724" v="397" actId="20577"/>
          <ac:spMkLst>
            <pc:docMk/>
            <pc:sldMk cId="1538398464" sldId="263"/>
            <ac:spMk id="2" creationId="{55A4DF16-9C03-FA4F-9FD1-3D22F810412D}"/>
          </ac:spMkLst>
        </pc:spChg>
        <pc:spChg chg="add del mod">
          <ac:chgData name="Ambalika Debnath" userId="74407a0b-cd64-45a7-9aa0-0f74ed390b78" providerId="ADAL" clId="{4AE5F222-E4F8-C145-9309-5C217CB87BDD}" dt="2019-11-21T23:51:37.361" v="24"/>
          <ac:spMkLst>
            <pc:docMk/>
            <pc:sldMk cId="1538398464" sldId="263"/>
            <ac:spMk id="3" creationId="{4DF4C09D-F1E2-4344-9FF1-F643ABD532E2}"/>
          </ac:spMkLst>
        </pc:spChg>
      </pc:sldChg>
      <pc:sldChg chg="addSp delSp modSp add mod ord">
        <pc:chgData name="Ambalika Debnath" userId="74407a0b-cd64-45a7-9aa0-0f74ed390b78" providerId="ADAL" clId="{4AE5F222-E4F8-C145-9309-5C217CB87BDD}" dt="2019-11-22T01:46:18.561" v="1107" actId="1076"/>
        <pc:sldMkLst>
          <pc:docMk/>
          <pc:sldMk cId="1048794067" sldId="264"/>
        </pc:sldMkLst>
        <pc:spChg chg="mod">
          <ac:chgData name="Ambalika Debnath" userId="74407a0b-cd64-45a7-9aa0-0f74ed390b78" providerId="ADAL" clId="{4AE5F222-E4F8-C145-9309-5C217CB87BDD}" dt="2019-11-22T01:45:49.271" v="1101" actId="14100"/>
          <ac:spMkLst>
            <pc:docMk/>
            <pc:sldMk cId="1048794067" sldId="264"/>
            <ac:spMk id="2" creationId="{F4210B76-28BB-C848-9D06-D32D2A013107}"/>
          </ac:spMkLst>
        </pc:spChg>
        <pc:spChg chg="add del">
          <ac:chgData name="Ambalika Debnath" userId="74407a0b-cd64-45a7-9aa0-0f74ed390b78" providerId="ADAL" clId="{4AE5F222-E4F8-C145-9309-5C217CB87BDD}" dt="2019-11-22T00:19:23.893" v="467" actId="1957"/>
          <ac:spMkLst>
            <pc:docMk/>
            <pc:sldMk cId="1048794067" sldId="264"/>
            <ac:spMk id="3" creationId="{FA10BD85-0054-5847-A3B4-AA8F2D903B63}"/>
          </ac:spMkLst>
        </pc:spChg>
        <pc:spChg chg="add del mod">
          <ac:chgData name="Ambalika Debnath" userId="74407a0b-cd64-45a7-9aa0-0f74ed390b78" providerId="ADAL" clId="{4AE5F222-E4F8-C145-9309-5C217CB87BDD}" dt="2019-11-22T01:16:08.854" v="645"/>
          <ac:spMkLst>
            <pc:docMk/>
            <pc:sldMk cId="1048794067" sldId="264"/>
            <ac:spMk id="9" creationId="{D0991AEA-BF05-5744-9A6F-EF53F1272478}"/>
          </ac:spMkLst>
        </pc:spChg>
        <pc:spChg chg="add mod">
          <ac:chgData name="Ambalika Debnath" userId="74407a0b-cd64-45a7-9aa0-0f74ed390b78" providerId="ADAL" clId="{4AE5F222-E4F8-C145-9309-5C217CB87BDD}" dt="2019-11-22T01:45:00.672" v="1097" actId="255"/>
          <ac:spMkLst>
            <pc:docMk/>
            <pc:sldMk cId="1048794067" sldId="264"/>
            <ac:spMk id="10" creationId="{B77A35AC-1D9D-7041-9BC3-18548C68CB75}"/>
          </ac:spMkLst>
        </pc:spChg>
        <pc:spChg chg="add mod">
          <ac:chgData name="Ambalika Debnath" userId="74407a0b-cd64-45a7-9aa0-0f74ed390b78" providerId="ADAL" clId="{4AE5F222-E4F8-C145-9309-5C217CB87BDD}" dt="2019-11-22T01:46:13.868" v="1106" actId="1076"/>
          <ac:spMkLst>
            <pc:docMk/>
            <pc:sldMk cId="1048794067" sldId="264"/>
            <ac:spMk id="11" creationId="{C40180C6-2ABA-E848-A900-2BA550F7ACE0}"/>
          </ac:spMkLst>
        </pc:spChg>
        <pc:spChg chg="add mod">
          <ac:chgData name="Ambalika Debnath" userId="74407a0b-cd64-45a7-9aa0-0f74ed390b78" providerId="ADAL" clId="{4AE5F222-E4F8-C145-9309-5C217CB87BDD}" dt="2019-11-22T01:46:18.561" v="1107" actId="1076"/>
          <ac:spMkLst>
            <pc:docMk/>
            <pc:sldMk cId="1048794067" sldId="264"/>
            <ac:spMk id="12" creationId="{565E189B-7D8C-AE48-8B94-C9FA094D9E08}"/>
          </ac:spMkLst>
        </pc:spChg>
        <pc:graphicFrameChg chg="add del">
          <ac:chgData name="Ambalika Debnath" userId="74407a0b-cd64-45a7-9aa0-0f74ed390b78" providerId="ADAL" clId="{4AE5F222-E4F8-C145-9309-5C217CB87BDD}" dt="2019-11-22T00:18:43.982" v="454"/>
          <ac:graphicFrameMkLst>
            <pc:docMk/>
            <pc:sldMk cId="1048794067" sldId="264"/>
            <ac:graphicFrameMk id="4" creationId="{832BCB15-0C9A-6D48-BC2D-45715CEB2066}"/>
          </ac:graphicFrameMkLst>
        </pc:graphicFrameChg>
        <pc:graphicFrameChg chg="add mod">
          <ac:chgData name="Ambalika Debnath" userId="74407a0b-cd64-45a7-9aa0-0f74ed390b78" providerId="ADAL" clId="{4AE5F222-E4F8-C145-9309-5C217CB87BDD}" dt="2019-11-22T01:45:33.110" v="1100" actId="1582"/>
          <ac:graphicFrameMkLst>
            <pc:docMk/>
            <pc:sldMk cId="1048794067" sldId="264"/>
            <ac:graphicFrameMk id="5" creationId="{E968A21F-BE92-9745-A45B-3D85ACAB7B1D}"/>
          </ac:graphicFrameMkLst>
        </pc:graphicFrameChg>
        <pc:graphicFrameChg chg="add del mod topLvl modGraphic">
          <ac:chgData name="Ambalika Debnath" userId="74407a0b-cd64-45a7-9aa0-0f74ed390b78" providerId="ADAL" clId="{4AE5F222-E4F8-C145-9309-5C217CB87BDD}" dt="2019-11-22T00:37:06.948" v="545" actId="478"/>
          <ac:graphicFrameMkLst>
            <pc:docMk/>
            <pc:sldMk cId="1048794067" sldId="264"/>
            <ac:graphicFrameMk id="6" creationId="{9954F091-06D5-7643-8606-55672E950A76}"/>
          </ac:graphicFrameMkLst>
        </pc:graphicFrameChg>
        <pc:graphicFrameChg chg="add mod">
          <ac:chgData name="Ambalika Debnath" userId="74407a0b-cd64-45a7-9aa0-0f74ed390b78" providerId="ADAL" clId="{4AE5F222-E4F8-C145-9309-5C217CB87BDD}" dt="2019-11-22T01:46:02.141" v="1103" actId="14100"/>
          <ac:graphicFrameMkLst>
            <pc:docMk/>
            <pc:sldMk cId="1048794067" sldId="264"/>
            <ac:graphicFrameMk id="7" creationId="{B170E84B-E506-4B40-884D-135ABCFB1C77}"/>
          </ac:graphicFrameMkLst>
        </pc:graphicFrameChg>
        <pc:graphicFrameChg chg="add mod">
          <ac:chgData name="Ambalika Debnath" userId="74407a0b-cd64-45a7-9aa0-0f74ed390b78" providerId="ADAL" clId="{4AE5F222-E4F8-C145-9309-5C217CB87BDD}" dt="2019-11-22T01:46:09.486" v="1105" actId="1076"/>
          <ac:graphicFrameMkLst>
            <pc:docMk/>
            <pc:sldMk cId="1048794067" sldId="264"/>
            <ac:graphicFrameMk id="8" creationId="{2EC172B2-7421-A04A-A570-144BF05462A3}"/>
          </ac:graphicFrameMkLst>
        </pc:graphicFrameChg>
      </pc:sldChg>
      <pc:sldChg chg="addSp delSp modSp add mod setBg">
        <pc:chgData name="Ambalika Debnath" userId="74407a0b-cd64-45a7-9aa0-0f74ed390b78" providerId="ADAL" clId="{4AE5F222-E4F8-C145-9309-5C217CB87BDD}" dt="2019-11-22T02:12:42.367" v="1674"/>
        <pc:sldMkLst>
          <pc:docMk/>
          <pc:sldMk cId="1093175957" sldId="265"/>
        </pc:sldMkLst>
        <pc:spChg chg="mod">
          <ac:chgData name="Ambalika Debnath" userId="74407a0b-cd64-45a7-9aa0-0f74ed390b78" providerId="ADAL" clId="{4AE5F222-E4F8-C145-9309-5C217CB87BDD}" dt="2019-11-22T02:08:37.501" v="1648" actId="207"/>
          <ac:spMkLst>
            <pc:docMk/>
            <pc:sldMk cId="1093175957" sldId="265"/>
            <ac:spMk id="2" creationId="{13BCF416-D89E-F24F-9978-D6C6F11D2942}"/>
          </ac:spMkLst>
        </pc:spChg>
        <pc:spChg chg="del mod">
          <ac:chgData name="Ambalika Debnath" userId="74407a0b-cd64-45a7-9aa0-0f74ed390b78" providerId="ADAL" clId="{4AE5F222-E4F8-C145-9309-5C217CB87BDD}" dt="2019-11-22T02:07:53.011" v="1642" actId="26606"/>
          <ac:spMkLst>
            <pc:docMk/>
            <pc:sldMk cId="1093175957" sldId="265"/>
            <ac:spMk id="3" creationId="{ECCDC10C-2BD3-0F4D-B878-3D43A9D6C85B}"/>
          </ac:spMkLst>
        </pc:spChg>
        <pc:spChg chg="add">
          <ac:chgData name="Ambalika Debnath" userId="74407a0b-cd64-45a7-9aa0-0f74ed390b78" providerId="ADAL" clId="{4AE5F222-E4F8-C145-9309-5C217CB87BDD}" dt="2019-11-22T02:07:53.011" v="1642" actId="26606"/>
          <ac:spMkLst>
            <pc:docMk/>
            <pc:sldMk cId="1093175957" sldId="265"/>
            <ac:spMk id="10" creationId="{982413CC-69E6-4BDA-A88D-E4EF8F95B27D}"/>
          </ac:spMkLst>
        </pc:spChg>
        <pc:grpChg chg="add">
          <ac:chgData name="Ambalika Debnath" userId="74407a0b-cd64-45a7-9aa0-0f74ed390b78" providerId="ADAL" clId="{4AE5F222-E4F8-C145-9309-5C217CB87BDD}" dt="2019-11-22T02:07:53.011" v="1642" actId="26606"/>
          <ac:grpSpMkLst>
            <pc:docMk/>
            <pc:sldMk cId="1093175957" sldId="265"/>
            <ac:grpSpMk id="12" creationId="{4F1F7357-8633-4CE7-BF80-475EE8A2FAEA}"/>
          </ac:grpSpMkLst>
        </pc:grpChg>
        <pc:graphicFrameChg chg="add mod">
          <ac:chgData name="Ambalika Debnath" userId="74407a0b-cd64-45a7-9aa0-0f74ed390b78" providerId="ADAL" clId="{4AE5F222-E4F8-C145-9309-5C217CB87BDD}" dt="2019-11-22T02:12:42.367" v="1674"/>
          <ac:graphicFrameMkLst>
            <pc:docMk/>
            <pc:sldMk cId="1093175957" sldId="265"/>
            <ac:graphicFrameMk id="5" creationId="{0BA82597-EEC0-404A-BAAA-1B14A3F3E78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ROI on OOH + TV &amp; Digital Media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0F0-E74A-8DB4-49ECA4858F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F0-E74A-8DB4-49ECA4858F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OOH</c:v>
                </c:pt>
                <c:pt idx="1">
                  <c:v>OOH + TV &amp; Digital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F0-E74A-8DB4-49ECA4858F2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rgbClr val="C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OOH in Office Towers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E2-F744-952A-10E099E930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E2-F744-952A-10E099E93072}"/>
              </c:ext>
            </c:extLst>
          </c:dPt>
          <c:dLbls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EE2-F744-952A-10E099E930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Other Media</c:v>
                </c:pt>
                <c:pt idx="1">
                  <c:v>OOH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E2-F744-952A-10E099E9307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C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OOH near Retail Outlets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9D-F049-9306-21E9B9F0F9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9D-F049-9306-21E9B9F0F9CC}"/>
              </c:ext>
            </c:extLst>
          </c:dPt>
          <c:dLbls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9D-F049-9306-21E9B9F0F9CC}"/>
                </c:ext>
              </c:extLst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9D-F049-9306-21E9B9F0F9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Other media</c:v>
                </c:pt>
                <c:pt idx="1">
                  <c:v>OOH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9D-F049-9306-21E9B9F0F9C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C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8T15:57:15.36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svg"/><Relationship Id="rId1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1D86E-C0D6-4379-9EEC-B01266EC5D1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599FD0-181F-447A-BDB6-C1D58DBE3A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solidFill>
                <a:srgbClr val="002060"/>
              </a:solidFill>
              <a:latin typeface="Footlight MT Light" panose="0204060206030A020304" pitchFamily="18" charset="77"/>
            </a:rPr>
            <a:t>Mission 1</a:t>
          </a:r>
          <a:r>
            <a:rPr lang="en-US" dirty="0">
              <a:solidFill>
                <a:srgbClr val="002060"/>
              </a:solidFill>
              <a:latin typeface="Footlight MT Light" panose="0204060206030A020304" pitchFamily="18" charset="77"/>
            </a:rPr>
            <a:t>:  Empowering clients’ advertising efforts</a:t>
          </a:r>
        </a:p>
      </dgm:t>
    </dgm:pt>
    <dgm:pt modelId="{A55CD68F-52F8-4D57-BBA1-9647AEB43D12}" type="parTrans" cxnId="{71B64208-17AD-43A0-AD87-5992C4592A4C}">
      <dgm:prSet/>
      <dgm:spPr/>
      <dgm:t>
        <a:bodyPr/>
        <a:lstStyle/>
        <a:p>
          <a:endParaRPr lang="en-US"/>
        </a:p>
      </dgm:t>
    </dgm:pt>
    <dgm:pt modelId="{86D9B7A5-FDC3-4FF6-ABC7-0C533CCF69F6}" type="sibTrans" cxnId="{71B64208-17AD-43A0-AD87-5992C4592A4C}">
      <dgm:prSet/>
      <dgm:spPr/>
      <dgm:t>
        <a:bodyPr/>
        <a:lstStyle/>
        <a:p>
          <a:endParaRPr lang="en-US"/>
        </a:p>
      </dgm:t>
    </dgm:pt>
    <dgm:pt modelId="{2E71FA20-089C-4A1F-8515-43C5A7E88065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>
              <a:solidFill>
                <a:srgbClr val="C00000"/>
              </a:solidFill>
              <a:latin typeface="Footlight MT Light" panose="0204060206030A020304" pitchFamily="18" charset="77"/>
            </a:rPr>
            <a:t>By identifying locations of ad placement for optimal visibility</a:t>
          </a:r>
        </a:p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>
              <a:solidFill>
                <a:srgbClr val="C00000"/>
              </a:solidFill>
              <a:latin typeface="Footlight MT Light" panose="0204060206030A020304" pitchFamily="18" charset="77"/>
            </a:rPr>
            <a:t>Make advertising more insightful</a:t>
          </a:r>
        </a:p>
        <a:p>
          <a:pPr>
            <a:lnSpc>
              <a:spcPct val="100000"/>
            </a:lnSpc>
            <a:buFont typeface="Arial" panose="020B0604020202020204" pitchFamily="34" charset="0"/>
            <a:buNone/>
          </a:pPr>
          <a:endParaRPr lang="en-US" dirty="0">
            <a:solidFill>
              <a:srgbClr val="C00000"/>
            </a:solidFill>
            <a:latin typeface="Footlight MT Light" panose="0204060206030A020304" pitchFamily="18" charset="77"/>
          </a:endParaRPr>
        </a:p>
      </dgm:t>
    </dgm:pt>
    <dgm:pt modelId="{C5CF88F6-9138-4450-8AEA-7F6FA8382FAF}" type="parTrans" cxnId="{EDBDEDC1-32D9-43D9-ACAB-5DB929242362}">
      <dgm:prSet/>
      <dgm:spPr/>
      <dgm:t>
        <a:bodyPr/>
        <a:lstStyle/>
        <a:p>
          <a:endParaRPr lang="en-US"/>
        </a:p>
      </dgm:t>
    </dgm:pt>
    <dgm:pt modelId="{F4A8F5D9-71F9-4B84-9078-708B03936222}" type="sibTrans" cxnId="{EDBDEDC1-32D9-43D9-ACAB-5DB929242362}">
      <dgm:prSet/>
      <dgm:spPr/>
      <dgm:t>
        <a:bodyPr/>
        <a:lstStyle/>
        <a:p>
          <a:endParaRPr lang="en-US"/>
        </a:p>
      </dgm:t>
    </dgm:pt>
    <dgm:pt modelId="{0B2A3E73-1010-435D-9954-43F3767831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kern="1200" dirty="0">
              <a:solidFill>
                <a:srgbClr val="002060"/>
              </a:solidFill>
              <a:latin typeface="Footlight MT Light" panose="0204060206030A020304" pitchFamily="18" charset="77"/>
              <a:ea typeface="+mn-ea"/>
              <a:cs typeface="+mn-cs"/>
            </a:rPr>
            <a:t>Mission 2: Geo-targeting consumers</a:t>
          </a:r>
        </a:p>
      </dgm:t>
    </dgm:pt>
    <dgm:pt modelId="{1421C2DF-B785-45ED-8E24-88E73D55C634}" type="parTrans" cxnId="{693B17A3-06D4-44A6-BFCE-746FE423D06E}">
      <dgm:prSet/>
      <dgm:spPr/>
      <dgm:t>
        <a:bodyPr/>
        <a:lstStyle/>
        <a:p>
          <a:endParaRPr lang="en-US"/>
        </a:p>
      </dgm:t>
    </dgm:pt>
    <dgm:pt modelId="{836B14E3-362B-4616-8303-722CA1C520E4}" type="sibTrans" cxnId="{693B17A3-06D4-44A6-BFCE-746FE423D06E}">
      <dgm:prSet/>
      <dgm:spPr/>
      <dgm:t>
        <a:bodyPr/>
        <a:lstStyle/>
        <a:p>
          <a:endParaRPr lang="en-US"/>
        </a:p>
      </dgm:t>
    </dgm:pt>
    <dgm:pt modelId="{4C4FAAD6-487D-4B53-978E-5B0CE476B9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 dirty="0">
              <a:solidFill>
                <a:srgbClr val="C00000"/>
              </a:solidFill>
              <a:latin typeface="Footlight MT Light" panose="0204060206030A020304" pitchFamily="18" charset="77"/>
              <a:ea typeface="+mn-ea"/>
              <a:cs typeface="+mn-cs"/>
            </a:rPr>
            <a:t>On factors such as traffic congestion, income range, housing</a:t>
          </a:r>
        </a:p>
      </dgm:t>
    </dgm:pt>
    <dgm:pt modelId="{0083198E-E8A6-4877-8E2D-E73CC74F3465}" type="parTrans" cxnId="{31FA86FB-C430-4B78-B71B-53FF13EE1CDA}">
      <dgm:prSet/>
      <dgm:spPr/>
      <dgm:t>
        <a:bodyPr/>
        <a:lstStyle/>
        <a:p>
          <a:endParaRPr lang="en-US"/>
        </a:p>
      </dgm:t>
    </dgm:pt>
    <dgm:pt modelId="{ADCEF80D-F66F-412C-B0DD-0ED7B34BBE21}" type="sibTrans" cxnId="{31FA86FB-C430-4B78-B71B-53FF13EE1CDA}">
      <dgm:prSet/>
      <dgm:spPr/>
      <dgm:t>
        <a:bodyPr/>
        <a:lstStyle/>
        <a:p>
          <a:endParaRPr lang="en-US"/>
        </a:p>
      </dgm:t>
    </dgm:pt>
    <dgm:pt modelId="{6BD4C88C-7F2E-41BC-97B2-EF0487FBA6C4}" type="pres">
      <dgm:prSet presAssocID="{96F1D86E-C0D6-4379-9EEC-B01266EC5D1F}" presName="root" presStyleCnt="0">
        <dgm:presLayoutVars>
          <dgm:dir/>
          <dgm:resizeHandles val="exact"/>
        </dgm:presLayoutVars>
      </dgm:prSet>
      <dgm:spPr/>
    </dgm:pt>
    <dgm:pt modelId="{C1E0C0D1-3439-4945-AA22-CDC25929D247}" type="pres">
      <dgm:prSet presAssocID="{2E599FD0-181F-447A-BDB6-C1D58DBE3AE4}" presName="compNode" presStyleCnt="0"/>
      <dgm:spPr/>
    </dgm:pt>
    <dgm:pt modelId="{5CF12F1C-2D8F-45C6-9E0B-3EC88C84C28B}" type="pres">
      <dgm:prSet presAssocID="{2E599FD0-181F-447A-BDB6-C1D58DBE3AE4}" presName="iconRect" presStyleLbl="node1" presStyleIdx="0" presStyleCnt="2" custLinFactNeighborX="84805" custLinFactNeighborY="1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2AF9F3B0-EA8F-4133-991B-73F28ECBA848}" type="pres">
      <dgm:prSet presAssocID="{2E599FD0-181F-447A-BDB6-C1D58DBE3AE4}" presName="iconSpace" presStyleCnt="0"/>
      <dgm:spPr/>
    </dgm:pt>
    <dgm:pt modelId="{48D598BE-8F3A-4EA1-AE41-738CE93A9F10}" type="pres">
      <dgm:prSet presAssocID="{2E599FD0-181F-447A-BDB6-C1D58DBE3AE4}" presName="parTx" presStyleLbl="revTx" presStyleIdx="0" presStyleCnt="4">
        <dgm:presLayoutVars>
          <dgm:chMax val="0"/>
          <dgm:chPref val="0"/>
        </dgm:presLayoutVars>
      </dgm:prSet>
      <dgm:spPr/>
    </dgm:pt>
    <dgm:pt modelId="{51CBE9EC-31DE-43CB-BA36-307E8BF75BCE}" type="pres">
      <dgm:prSet presAssocID="{2E599FD0-181F-447A-BDB6-C1D58DBE3AE4}" presName="txSpace" presStyleCnt="0"/>
      <dgm:spPr/>
    </dgm:pt>
    <dgm:pt modelId="{B4FA4D1F-79CF-411B-B287-DE5D04FD110E}" type="pres">
      <dgm:prSet presAssocID="{2E599FD0-181F-447A-BDB6-C1D58DBE3AE4}" presName="desTx" presStyleLbl="revTx" presStyleIdx="1" presStyleCnt="4">
        <dgm:presLayoutVars/>
      </dgm:prSet>
      <dgm:spPr/>
    </dgm:pt>
    <dgm:pt modelId="{85D8FC3F-25F2-4562-8772-6C0A2A9B46AF}" type="pres">
      <dgm:prSet presAssocID="{86D9B7A5-FDC3-4FF6-ABC7-0C533CCF69F6}" presName="sibTrans" presStyleCnt="0"/>
      <dgm:spPr/>
    </dgm:pt>
    <dgm:pt modelId="{B63EAAB0-BDA9-4E45-97C9-B8FB6116F0FE}" type="pres">
      <dgm:prSet presAssocID="{0B2A3E73-1010-435D-9954-43F3767831EC}" presName="compNode" presStyleCnt="0"/>
      <dgm:spPr/>
    </dgm:pt>
    <dgm:pt modelId="{7F7D61C5-1D0B-414B-A35B-A0D227606C04}" type="pres">
      <dgm:prSet presAssocID="{0B2A3E73-1010-435D-9954-43F3767831EC}" presName="iconRect" presStyleLbl="node1" presStyleIdx="1" presStyleCnt="2" custLinFactNeighborX="93865" custLinFactNeighborY="-60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282072C-64D9-4C66-84D1-49B559690FED}" type="pres">
      <dgm:prSet presAssocID="{0B2A3E73-1010-435D-9954-43F3767831EC}" presName="iconSpace" presStyleCnt="0"/>
      <dgm:spPr/>
    </dgm:pt>
    <dgm:pt modelId="{DEDB1219-5537-427B-A163-3D1F3584D588}" type="pres">
      <dgm:prSet presAssocID="{0B2A3E73-1010-435D-9954-43F3767831EC}" presName="parTx" presStyleLbl="revTx" presStyleIdx="2" presStyleCnt="4">
        <dgm:presLayoutVars>
          <dgm:chMax val="0"/>
          <dgm:chPref val="0"/>
        </dgm:presLayoutVars>
      </dgm:prSet>
      <dgm:spPr/>
    </dgm:pt>
    <dgm:pt modelId="{5FCC6028-2A3D-4DAB-9961-46FDCA7062AA}" type="pres">
      <dgm:prSet presAssocID="{0B2A3E73-1010-435D-9954-43F3767831EC}" presName="txSpace" presStyleCnt="0"/>
      <dgm:spPr/>
    </dgm:pt>
    <dgm:pt modelId="{16AD087D-7D04-4FA8-981B-560BEDB56DB5}" type="pres">
      <dgm:prSet presAssocID="{0B2A3E73-1010-435D-9954-43F3767831EC}" presName="desTx" presStyleLbl="revTx" presStyleIdx="3" presStyleCnt="4">
        <dgm:presLayoutVars/>
      </dgm:prSet>
      <dgm:spPr/>
    </dgm:pt>
  </dgm:ptLst>
  <dgm:cxnLst>
    <dgm:cxn modelId="{71B64208-17AD-43A0-AD87-5992C4592A4C}" srcId="{96F1D86E-C0D6-4379-9EEC-B01266EC5D1F}" destId="{2E599FD0-181F-447A-BDB6-C1D58DBE3AE4}" srcOrd="0" destOrd="0" parTransId="{A55CD68F-52F8-4D57-BBA1-9647AEB43D12}" sibTransId="{86D9B7A5-FDC3-4FF6-ABC7-0C533CCF69F6}"/>
    <dgm:cxn modelId="{4FAAD765-9CE9-3D42-B87D-8EB8E2C6B3EF}" type="presOf" srcId="{2E71FA20-089C-4A1F-8515-43C5A7E88065}" destId="{B4FA4D1F-79CF-411B-B287-DE5D04FD110E}" srcOrd="0" destOrd="0" presId="urn:microsoft.com/office/officeart/2018/2/layout/IconLabelDescriptionList"/>
    <dgm:cxn modelId="{ACE3D56A-4A0F-6043-BBF6-B9EF6BCFEDE1}" type="presOf" srcId="{96F1D86E-C0D6-4379-9EEC-B01266EC5D1F}" destId="{6BD4C88C-7F2E-41BC-97B2-EF0487FBA6C4}" srcOrd="0" destOrd="0" presId="urn:microsoft.com/office/officeart/2018/2/layout/IconLabelDescriptionList"/>
    <dgm:cxn modelId="{375DBA75-0163-534E-A171-456239D34D28}" type="presOf" srcId="{2E599FD0-181F-447A-BDB6-C1D58DBE3AE4}" destId="{48D598BE-8F3A-4EA1-AE41-738CE93A9F10}" srcOrd="0" destOrd="0" presId="urn:microsoft.com/office/officeart/2018/2/layout/IconLabelDescriptionList"/>
    <dgm:cxn modelId="{693B17A3-06D4-44A6-BFCE-746FE423D06E}" srcId="{96F1D86E-C0D6-4379-9EEC-B01266EC5D1F}" destId="{0B2A3E73-1010-435D-9954-43F3767831EC}" srcOrd="1" destOrd="0" parTransId="{1421C2DF-B785-45ED-8E24-88E73D55C634}" sibTransId="{836B14E3-362B-4616-8303-722CA1C520E4}"/>
    <dgm:cxn modelId="{7D5B4ABC-36EE-C541-93E7-8F68370DCB8D}" type="presOf" srcId="{0B2A3E73-1010-435D-9954-43F3767831EC}" destId="{DEDB1219-5537-427B-A163-3D1F3584D588}" srcOrd="0" destOrd="0" presId="urn:microsoft.com/office/officeart/2018/2/layout/IconLabelDescriptionList"/>
    <dgm:cxn modelId="{EDBDEDC1-32D9-43D9-ACAB-5DB929242362}" srcId="{2E599FD0-181F-447A-BDB6-C1D58DBE3AE4}" destId="{2E71FA20-089C-4A1F-8515-43C5A7E88065}" srcOrd="0" destOrd="0" parTransId="{C5CF88F6-9138-4450-8AEA-7F6FA8382FAF}" sibTransId="{F4A8F5D9-71F9-4B84-9078-708B03936222}"/>
    <dgm:cxn modelId="{31FA86FB-C430-4B78-B71B-53FF13EE1CDA}" srcId="{0B2A3E73-1010-435D-9954-43F3767831EC}" destId="{4C4FAAD6-487D-4B53-978E-5B0CE476B983}" srcOrd="0" destOrd="0" parTransId="{0083198E-E8A6-4877-8E2D-E73CC74F3465}" sibTransId="{ADCEF80D-F66F-412C-B0DD-0ED7B34BBE21}"/>
    <dgm:cxn modelId="{E567BBFF-B84F-BC4C-98B8-B1732D09E14E}" type="presOf" srcId="{4C4FAAD6-487D-4B53-978E-5B0CE476B983}" destId="{16AD087D-7D04-4FA8-981B-560BEDB56DB5}" srcOrd="0" destOrd="0" presId="urn:microsoft.com/office/officeart/2018/2/layout/IconLabelDescriptionList"/>
    <dgm:cxn modelId="{F036A02D-59A6-BE4D-B728-7A96EAB4988E}" type="presParOf" srcId="{6BD4C88C-7F2E-41BC-97B2-EF0487FBA6C4}" destId="{C1E0C0D1-3439-4945-AA22-CDC25929D247}" srcOrd="0" destOrd="0" presId="urn:microsoft.com/office/officeart/2018/2/layout/IconLabelDescriptionList"/>
    <dgm:cxn modelId="{5D3CE96F-E40F-F84D-81A3-1AD114769574}" type="presParOf" srcId="{C1E0C0D1-3439-4945-AA22-CDC25929D247}" destId="{5CF12F1C-2D8F-45C6-9E0B-3EC88C84C28B}" srcOrd="0" destOrd="0" presId="urn:microsoft.com/office/officeart/2018/2/layout/IconLabelDescriptionList"/>
    <dgm:cxn modelId="{7BA56A99-C84E-8342-8062-5DD756705078}" type="presParOf" srcId="{C1E0C0D1-3439-4945-AA22-CDC25929D247}" destId="{2AF9F3B0-EA8F-4133-991B-73F28ECBA848}" srcOrd="1" destOrd="0" presId="urn:microsoft.com/office/officeart/2018/2/layout/IconLabelDescriptionList"/>
    <dgm:cxn modelId="{1956ED64-B544-F640-AFEB-C1B7BAF7756F}" type="presParOf" srcId="{C1E0C0D1-3439-4945-AA22-CDC25929D247}" destId="{48D598BE-8F3A-4EA1-AE41-738CE93A9F10}" srcOrd="2" destOrd="0" presId="urn:microsoft.com/office/officeart/2018/2/layout/IconLabelDescriptionList"/>
    <dgm:cxn modelId="{F89E4339-ADEA-FE4C-8BE3-C4A62168CC44}" type="presParOf" srcId="{C1E0C0D1-3439-4945-AA22-CDC25929D247}" destId="{51CBE9EC-31DE-43CB-BA36-307E8BF75BCE}" srcOrd="3" destOrd="0" presId="urn:microsoft.com/office/officeart/2018/2/layout/IconLabelDescriptionList"/>
    <dgm:cxn modelId="{47CFCFBA-908A-E14B-AB92-A7804D60544A}" type="presParOf" srcId="{C1E0C0D1-3439-4945-AA22-CDC25929D247}" destId="{B4FA4D1F-79CF-411B-B287-DE5D04FD110E}" srcOrd="4" destOrd="0" presId="urn:microsoft.com/office/officeart/2018/2/layout/IconLabelDescriptionList"/>
    <dgm:cxn modelId="{2D6B5A29-A69D-E140-8B3F-978AD5D530A2}" type="presParOf" srcId="{6BD4C88C-7F2E-41BC-97B2-EF0487FBA6C4}" destId="{85D8FC3F-25F2-4562-8772-6C0A2A9B46AF}" srcOrd="1" destOrd="0" presId="urn:microsoft.com/office/officeart/2018/2/layout/IconLabelDescriptionList"/>
    <dgm:cxn modelId="{9EB21565-11D5-1742-925B-A92774003D64}" type="presParOf" srcId="{6BD4C88C-7F2E-41BC-97B2-EF0487FBA6C4}" destId="{B63EAAB0-BDA9-4E45-97C9-B8FB6116F0FE}" srcOrd="2" destOrd="0" presId="urn:microsoft.com/office/officeart/2018/2/layout/IconLabelDescriptionList"/>
    <dgm:cxn modelId="{937ECC33-29FA-CD49-B4D0-199897EA5522}" type="presParOf" srcId="{B63EAAB0-BDA9-4E45-97C9-B8FB6116F0FE}" destId="{7F7D61C5-1D0B-414B-A35B-A0D227606C04}" srcOrd="0" destOrd="0" presId="urn:microsoft.com/office/officeart/2018/2/layout/IconLabelDescriptionList"/>
    <dgm:cxn modelId="{9BCBB736-DA3C-2B48-B93E-F1B42A1BE66B}" type="presParOf" srcId="{B63EAAB0-BDA9-4E45-97C9-B8FB6116F0FE}" destId="{9282072C-64D9-4C66-84D1-49B559690FED}" srcOrd="1" destOrd="0" presId="urn:microsoft.com/office/officeart/2018/2/layout/IconLabelDescriptionList"/>
    <dgm:cxn modelId="{63E45456-D0E6-5940-AF53-ED414AFDC499}" type="presParOf" srcId="{B63EAAB0-BDA9-4E45-97C9-B8FB6116F0FE}" destId="{DEDB1219-5537-427B-A163-3D1F3584D588}" srcOrd="2" destOrd="0" presId="urn:microsoft.com/office/officeart/2018/2/layout/IconLabelDescriptionList"/>
    <dgm:cxn modelId="{2826FA13-6F69-0940-BEB3-51BD6EB11E8D}" type="presParOf" srcId="{B63EAAB0-BDA9-4E45-97C9-B8FB6116F0FE}" destId="{5FCC6028-2A3D-4DAB-9961-46FDCA7062AA}" srcOrd="3" destOrd="0" presId="urn:microsoft.com/office/officeart/2018/2/layout/IconLabelDescriptionList"/>
    <dgm:cxn modelId="{336FE931-0C61-D344-AA65-827DB6DFD090}" type="presParOf" srcId="{B63EAAB0-BDA9-4E45-97C9-B8FB6116F0FE}" destId="{16AD087D-7D04-4FA8-981B-560BEDB56DB5}" srcOrd="4" destOrd="0" presId="urn:microsoft.com/office/officeart/2018/2/layout/IconLabelDescription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FD7464-59B7-48B2-841E-26E4567043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3B16FFC-AC85-4FB6-9523-232B5EC249BC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rgbClr val="C00000"/>
              </a:solidFill>
              <a:latin typeface="Footlight MT Light" panose="0204060206030A020304" pitchFamily="18" charset="77"/>
            </a:rPr>
            <a:t>Data Insight 1</a:t>
          </a:r>
        </a:p>
        <a:p>
          <a:pPr>
            <a:defRPr cap="all"/>
          </a:pPr>
          <a:r>
            <a:rPr lang="en-US" sz="1800" dirty="0">
              <a:solidFill>
                <a:srgbClr val="002060"/>
              </a:solidFill>
              <a:latin typeface="Footlight MT Light" panose="0204060206030A020304" pitchFamily="18" charset="77"/>
            </a:rPr>
            <a:t>Traffic congestion Geo points were identified</a:t>
          </a:r>
        </a:p>
      </dgm:t>
    </dgm:pt>
    <dgm:pt modelId="{2B709DEC-537C-4105-9614-6B371A22CA44}" type="parTrans" cxnId="{A4AB421F-13EB-4991-8FEC-FE0E1D4F0BD1}">
      <dgm:prSet/>
      <dgm:spPr/>
      <dgm:t>
        <a:bodyPr/>
        <a:lstStyle/>
        <a:p>
          <a:endParaRPr lang="en-US"/>
        </a:p>
      </dgm:t>
    </dgm:pt>
    <dgm:pt modelId="{F8A69F2C-5C72-4027-855F-E240AAA81DC0}" type="sibTrans" cxnId="{A4AB421F-13EB-4991-8FEC-FE0E1D4F0BD1}">
      <dgm:prSet/>
      <dgm:spPr/>
      <dgm:t>
        <a:bodyPr/>
        <a:lstStyle/>
        <a:p>
          <a:endParaRPr lang="en-US"/>
        </a:p>
      </dgm:t>
    </dgm:pt>
    <dgm:pt modelId="{95E9DFA9-DE34-43D6-A015-49837B3B9355}">
      <dgm:prSet custT="1"/>
      <dgm:spPr/>
      <dgm:t>
        <a:bodyPr/>
        <a:lstStyle/>
        <a:p>
          <a:pPr>
            <a:defRPr cap="all"/>
          </a:pPr>
          <a:r>
            <a:rPr lang="en-US" sz="2000" kern="1200" dirty="0">
              <a:solidFill>
                <a:srgbClr val="C00000"/>
              </a:solidFill>
              <a:latin typeface="Footlight MT Light" panose="0204060206030A020304" pitchFamily="18" charset="77"/>
              <a:ea typeface="+mn-ea"/>
              <a:cs typeface="+mn-cs"/>
            </a:rPr>
            <a:t>Data Insight 2 </a:t>
          </a:r>
        </a:p>
        <a:p>
          <a:pPr>
            <a:defRPr cap="all"/>
          </a:pPr>
          <a:r>
            <a:rPr lang="en-US" sz="1800" kern="1200" dirty="0">
              <a:solidFill>
                <a:srgbClr val="002060"/>
              </a:solidFill>
              <a:latin typeface="Footlight MT Light" panose="0204060206030A020304" pitchFamily="18" charset="77"/>
              <a:ea typeface="+mn-ea"/>
              <a:cs typeface="+mn-cs"/>
            </a:rPr>
            <a:t>Peak traffic times were identified</a:t>
          </a:r>
        </a:p>
      </dgm:t>
    </dgm:pt>
    <dgm:pt modelId="{B88E4AB8-9913-4AFA-A7B1-06A99B4FE9A4}" type="parTrans" cxnId="{1AC07E74-20FD-4EB0-8E27-21C20D74FB83}">
      <dgm:prSet/>
      <dgm:spPr/>
      <dgm:t>
        <a:bodyPr/>
        <a:lstStyle/>
        <a:p>
          <a:endParaRPr lang="en-US"/>
        </a:p>
      </dgm:t>
    </dgm:pt>
    <dgm:pt modelId="{C5B77829-BB2F-4F49-A1EE-D249DE4B4E65}" type="sibTrans" cxnId="{1AC07E74-20FD-4EB0-8E27-21C20D74FB83}">
      <dgm:prSet/>
      <dgm:spPr/>
      <dgm:t>
        <a:bodyPr/>
        <a:lstStyle/>
        <a:p>
          <a:endParaRPr lang="en-US"/>
        </a:p>
      </dgm:t>
    </dgm:pt>
    <dgm:pt modelId="{73F3015B-B1EC-404B-886F-DD532417C0AD}">
      <dgm:prSet custT="1"/>
      <dgm:spPr/>
      <dgm:t>
        <a:bodyPr/>
        <a:lstStyle/>
        <a:p>
          <a:pPr>
            <a:defRPr cap="all"/>
          </a:pPr>
          <a:r>
            <a:rPr lang="en-US" sz="2000" kern="1200" dirty="0">
              <a:solidFill>
                <a:srgbClr val="C00000"/>
              </a:solidFill>
              <a:latin typeface="Footlight MT Light" panose="0204060206030A020304" pitchFamily="18" charset="77"/>
              <a:ea typeface="+mn-ea"/>
              <a:cs typeface="+mn-cs"/>
            </a:rPr>
            <a:t>Data Insight 3</a:t>
          </a:r>
        </a:p>
        <a:p>
          <a:pPr>
            <a:defRPr cap="all"/>
          </a:pPr>
          <a:r>
            <a:rPr lang="en-US" sz="1800" kern="1200" dirty="0">
              <a:solidFill>
                <a:srgbClr val="002060"/>
              </a:solidFill>
              <a:latin typeface="Footlight MT Light" panose="0204060206030A020304" pitchFamily="18" charset="77"/>
              <a:ea typeface="+mn-ea"/>
              <a:cs typeface="+mn-cs"/>
            </a:rPr>
            <a:t>Inception of ad content might be higher in the evening than morning</a:t>
          </a:r>
        </a:p>
      </dgm:t>
    </dgm:pt>
    <dgm:pt modelId="{13EC6550-2AA1-49FB-8D5C-C10E27D1014F}" type="parTrans" cxnId="{444A7A5C-2D95-4081-96F5-AB9D2AF52CA7}">
      <dgm:prSet/>
      <dgm:spPr/>
      <dgm:t>
        <a:bodyPr/>
        <a:lstStyle/>
        <a:p>
          <a:endParaRPr lang="en-US"/>
        </a:p>
      </dgm:t>
    </dgm:pt>
    <dgm:pt modelId="{0979C105-B20A-4794-8AD2-DF6ECD429E97}" type="sibTrans" cxnId="{444A7A5C-2D95-4081-96F5-AB9D2AF52CA7}">
      <dgm:prSet/>
      <dgm:spPr/>
      <dgm:t>
        <a:bodyPr/>
        <a:lstStyle/>
        <a:p>
          <a:endParaRPr lang="en-US"/>
        </a:p>
      </dgm:t>
    </dgm:pt>
    <dgm:pt modelId="{B4C8D0EF-FFB8-4DE0-B931-C68BAACD0CFA}" type="pres">
      <dgm:prSet presAssocID="{6DFD7464-59B7-48B2-841E-26E4567043FD}" presName="root" presStyleCnt="0">
        <dgm:presLayoutVars>
          <dgm:dir/>
          <dgm:resizeHandles val="exact"/>
        </dgm:presLayoutVars>
      </dgm:prSet>
      <dgm:spPr/>
    </dgm:pt>
    <dgm:pt modelId="{7E31C1C1-E8BB-40C5-B9CE-D155A4797E8D}" type="pres">
      <dgm:prSet presAssocID="{43B16FFC-AC85-4FB6-9523-232B5EC249BC}" presName="compNode" presStyleCnt="0"/>
      <dgm:spPr/>
    </dgm:pt>
    <dgm:pt modelId="{25342471-0EC5-4007-8539-3C16D4B02795}" type="pres">
      <dgm:prSet presAssocID="{43B16FFC-AC85-4FB6-9523-232B5EC249BC}" presName="iconBgRect" presStyleLbl="bgShp" presStyleIdx="0" presStyleCnt="3" custScaleX="84517" custScaleY="77490"/>
      <dgm:spPr/>
    </dgm:pt>
    <dgm:pt modelId="{E5744E4E-86AE-4573-AE4B-9237D9C55C37}" type="pres">
      <dgm:prSet presAssocID="{43B16FFC-AC85-4FB6-9523-232B5EC249BC}" presName="iconRect" presStyleLbl="node1" presStyleIdx="0" presStyleCnt="3" custScaleX="84875" custScaleY="72158" custLinFactNeighborX="1188" custLinFactNeighborY="-77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9000" b="-1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A6B590E0-2259-40F6-ACD7-40C6E432B226}" type="pres">
      <dgm:prSet presAssocID="{43B16FFC-AC85-4FB6-9523-232B5EC249BC}" presName="spaceRect" presStyleCnt="0"/>
      <dgm:spPr/>
    </dgm:pt>
    <dgm:pt modelId="{B8C4B26E-9C91-43DC-97A9-E45085D3F960}" type="pres">
      <dgm:prSet presAssocID="{43B16FFC-AC85-4FB6-9523-232B5EC249BC}" presName="textRect" presStyleLbl="revTx" presStyleIdx="0" presStyleCnt="3">
        <dgm:presLayoutVars>
          <dgm:chMax val="1"/>
          <dgm:chPref val="1"/>
        </dgm:presLayoutVars>
      </dgm:prSet>
      <dgm:spPr/>
    </dgm:pt>
    <dgm:pt modelId="{BFC90C08-397C-4330-89B7-5D6CD5154ACF}" type="pres">
      <dgm:prSet presAssocID="{F8A69F2C-5C72-4027-855F-E240AAA81DC0}" presName="sibTrans" presStyleCnt="0"/>
      <dgm:spPr/>
    </dgm:pt>
    <dgm:pt modelId="{82F14C9C-1A30-4FA7-A7AC-6C984B50F8E2}" type="pres">
      <dgm:prSet presAssocID="{95E9DFA9-DE34-43D6-A015-49837B3B9355}" presName="compNode" presStyleCnt="0"/>
      <dgm:spPr/>
    </dgm:pt>
    <dgm:pt modelId="{8C1F1C54-3CA0-4CFC-8348-76252623E6DC}" type="pres">
      <dgm:prSet presAssocID="{95E9DFA9-DE34-43D6-A015-49837B3B9355}" presName="iconBgRect" presStyleLbl="bgShp" presStyleIdx="1" presStyleCnt="3" custScaleX="84141" custScaleY="60253"/>
      <dgm:spPr/>
    </dgm:pt>
    <dgm:pt modelId="{9A163185-8B0C-4AB1-925D-5E37E6F7ADA6}" type="pres">
      <dgm:prSet presAssocID="{95E9DFA9-DE34-43D6-A015-49837B3B9355}" presName="iconRect" presStyleLbl="node1" presStyleIdx="1" presStyleCnt="3" custScaleX="69717" custScaleY="7782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5D4E387-259F-4D86-90DF-FA9C0B45486F}" type="pres">
      <dgm:prSet presAssocID="{95E9DFA9-DE34-43D6-A015-49837B3B9355}" presName="spaceRect" presStyleCnt="0"/>
      <dgm:spPr/>
    </dgm:pt>
    <dgm:pt modelId="{5D1B44BB-4D8A-46B3-B4DD-219CD427E8EF}" type="pres">
      <dgm:prSet presAssocID="{95E9DFA9-DE34-43D6-A015-49837B3B9355}" presName="textRect" presStyleLbl="revTx" presStyleIdx="1" presStyleCnt="3">
        <dgm:presLayoutVars>
          <dgm:chMax val="1"/>
          <dgm:chPref val="1"/>
        </dgm:presLayoutVars>
      </dgm:prSet>
      <dgm:spPr/>
    </dgm:pt>
    <dgm:pt modelId="{A0395F60-7952-40E4-93B5-DA48C77E4951}" type="pres">
      <dgm:prSet presAssocID="{C5B77829-BB2F-4F49-A1EE-D249DE4B4E65}" presName="sibTrans" presStyleCnt="0"/>
      <dgm:spPr/>
    </dgm:pt>
    <dgm:pt modelId="{B95B735C-EFBF-46E8-A268-315EE5EADB15}" type="pres">
      <dgm:prSet presAssocID="{73F3015B-B1EC-404B-886F-DD532417C0AD}" presName="compNode" presStyleCnt="0"/>
      <dgm:spPr/>
    </dgm:pt>
    <dgm:pt modelId="{F1985C41-BAFB-4B1B-B1A9-D0588031CBC3}" type="pres">
      <dgm:prSet presAssocID="{73F3015B-B1EC-404B-886F-DD532417C0AD}" presName="iconBgRect" presStyleLbl="bgShp" presStyleIdx="2" presStyleCnt="3" custScaleX="72622" custScaleY="69290"/>
      <dgm:spPr/>
    </dgm:pt>
    <dgm:pt modelId="{795D942C-45BB-4509-8C6D-9D7F1089FCDC}" type="pres">
      <dgm:prSet presAssocID="{73F3015B-B1EC-404B-886F-DD532417C0AD}" presName="iconRect" presStyleLbl="node1" presStyleIdx="2" presStyleCnt="3" custScaleX="81644" custScaleY="7693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6562DA80-43AC-4583-8E54-C123BBB471FD}" type="pres">
      <dgm:prSet presAssocID="{73F3015B-B1EC-404B-886F-DD532417C0AD}" presName="spaceRect" presStyleCnt="0"/>
      <dgm:spPr/>
    </dgm:pt>
    <dgm:pt modelId="{704601A0-B737-47D0-9C91-F2C1FBB70106}" type="pres">
      <dgm:prSet presAssocID="{73F3015B-B1EC-404B-886F-DD532417C0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AB421F-13EB-4991-8FEC-FE0E1D4F0BD1}" srcId="{6DFD7464-59B7-48B2-841E-26E4567043FD}" destId="{43B16FFC-AC85-4FB6-9523-232B5EC249BC}" srcOrd="0" destOrd="0" parTransId="{2B709DEC-537C-4105-9614-6B371A22CA44}" sibTransId="{F8A69F2C-5C72-4027-855F-E240AAA81DC0}"/>
    <dgm:cxn modelId="{14867C37-7214-8D4A-9A22-4BC5FF5C8C67}" type="presOf" srcId="{43B16FFC-AC85-4FB6-9523-232B5EC249BC}" destId="{B8C4B26E-9C91-43DC-97A9-E45085D3F960}" srcOrd="0" destOrd="0" presId="urn:microsoft.com/office/officeart/2018/5/layout/IconCircleLabelList"/>
    <dgm:cxn modelId="{25F69E54-C540-2548-93D8-3CED4A2476A7}" type="presOf" srcId="{73F3015B-B1EC-404B-886F-DD532417C0AD}" destId="{704601A0-B737-47D0-9C91-F2C1FBB70106}" srcOrd="0" destOrd="0" presId="urn:microsoft.com/office/officeart/2018/5/layout/IconCircleLabelList"/>
    <dgm:cxn modelId="{444A7A5C-2D95-4081-96F5-AB9D2AF52CA7}" srcId="{6DFD7464-59B7-48B2-841E-26E4567043FD}" destId="{73F3015B-B1EC-404B-886F-DD532417C0AD}" srcOrd="2" destOrd="0" parTransId="{13EC6550-2AA1-49FB-8D5C-C10E27D1014F}" sibTransId="{0979C105-B20A-4794-8AD2-DF6ECD429E97}"/>
    <dgm:cxn modelId="{78DDEB6B-7DE3-E747-B535-8F343C3B665A}" type="presOf" srcId="{6DFD7464-59B7-48B2-841E-26E4567043FD}" destId="{B4C8D0EF-FFB8-4DE0-B931-C68BAACD0CFA}" srcOrd="0" destOrd="0" presId="urn:microsoft.com/office/officeart/2018/5/layout/IconCircleLabelList"/>
    <dgm:cxn modelId="{1AC07E74-20FD-4EB0-8E27-21C20D74FB83}" srcId="{6DFD7464-59B7-48B2-841E-26E4567043FD}" destId="{95E9DFA9-DE34-43D6-A015-49837B3B9355}" srcOrd="1" destOrd="0" parTransId="{B88E4AB8-9913-4AFA-A7B1-06A99B4FE9A4}" sibTransId="{C5B77829-BB2F-4F49-A1EE-D249DE4B4E65}"/>
    <dgm:cxn modelId="{E539F9CE-B4CE-8048-B84C-41358B923A6E}" type="presOf" srcId="{95E9DFA9-DE34-43D6-A015-49837B3B9355}" destId="{5D1B44BB-4D8A-46B3-B4DD-219CD427E8EF}" srcOrd="0" destOrd="0" presId="urn:microsoft.com/office/officeart/2018/5/layout/IconCircleLabelList"/>
    <dgm:cxn modelId="{F99C29B2-9F81-234D-A9A4-430B7E7C1E59}" type="presParOf" srcId="{B4C8D0EF-FFB8-4DE0-B931-C68BAACD0CFA}" destId="{7E31C1C1-E8BB-40C5-B9CE-D155A4797E8D}" srcOrd="0" destOrd="0" presId="urn:microsoft.com/office/officeart/2018/5/layout/IconCircleLabelList"/>
    <dgm:cxn modelId="{5A85D802-0734-5742-8C96-3E49265F07F4}" type="presParOf" srcId="{7E31C1C1-E8BB-40C5-B9CE-D155A4797E8D}" destId="{25342471-0EC5-4007-8539-3C16D4B02795}" srcOrd="0" destOrd="0" presId="urn:microsoft.com/office/officeart/2018/5/layout/IconCircleLabelList"/>
    <dgm:cxn modelId="{AAB093C9-3646-BD41-A8D4-1AAF26E634CB}" type="presParOf" srcId="{7E31C1C1-E8BB-40C5-B9CE-D155A4797E8D}" destId="{E5744E4E-86AE-4573-AE4B-9237D9C55C37}" srcOrd="1" destOrd="0" presId="urn:microsoft.com/office/officeart/2018/5/layout/IconCircleLabelList"/>
    <dgm:cxn modelId="{1CDD3EAE-6CC1-2D43-82AF-02266E4EB32E}" type="presParOf" srcId="{7E31C1C1-E8BB-40C5-B9CE-D155A4797E8D}" destId="{A6B590E0-2259-40F6-ACD7-40C6E432B226}" srcOrd="2" destOrd="0" presId="urn:microsoft.com/office/officeart/2018/5/layout/IconCircleLabelList"/>
    <dgm:cxn modelId="{0E7F915F-51EA-A14D-86CE-27A2E78DFDAC}" type="presParOf" srcId="{7E31C1C1-E8BB-40C5-B9CE-D155A4797E8D}" destId="{B8C4B26E-9C91-43DC-97A9-E45085D3F960}" srcOrd="3" destOrd="0" presId="urn:microsoft.com/office/officeart/2018/5/layout/IconCircleLabelList"/>
    <dgm:cxn modelId="{C625B1AC-EEF9-B84A-AAFE-7D914D8BE8E3}" type="presParOf" srcId="{B4C8D0EF-FFB8-4DE0-B931-C68BAACD0CFA}" destId="{BFC90C08-397C-4330-89B7-5D6CD5154ACF}" srcOrd="1" destOrd="0" presId="urn:microsoft.com/office/officeart/2018/5/layout/IconCircleLabelList"/>
    <dgm:cxn modelId="{EE6E1FAF-B782-E449-BED0-975AE3C959CB}" type="presParOf" srcId="{B4C8D0EF-FFB8-4DE0-B931-C68BAACD0CFA}" destId="{82F14C9C-1A30-4FA7-A7AC-6C984B50F8E2}" srcOrd="2" destOrd="0" presId="urn:microsoft.com/office/officeart/2018/5/layout/IconCircleLabelList"/>
    <dgm:cxn modelId="{2E207128-18F9-434B-8093-CCB879E8C21E}" type="presParOf" srcId="{82F14C9C-1A30-4FA7-A7AC-6C984B50F8E2}" destId="{8C1F1C54-3CA0-4CFC-8348-76252623E6DC}" srcOrd="0" destOrd="0" presId="urn:microsoft.com/office/officeart/2018/5/layout/IconCircleLabelList"/>
    <dgm:cxn modelId="{03E6FDD7-CAA3-AA40-A906-3FE28EC7A27F}" type="presParOf" srcId="{82F14C9C-1A30-4FA7-A7AC-6C984B50F8E2}" destId="{9A163185-8B0C-4AB1-925D-5E37E6F7ADA6}" srcOrd="1" destOrd="0" presId="urn:microsoft.com/office/officeart/2018/5/layout/IconCircleLabelList"/>
    <dgm:cxn modelId="{484C6AB0-AF04-354F-910A-0D64E1E8753A}" type="presParOf" srcId="{82F14C9C-1A30-4FA7-A7AC-6C984B50F8E2}" destId="{85D4E387-259F-4D86-90DF-FA9C0B45486F}" srcOrd="2" destOrd="0" presId="urn:microsoft.com/office/officeart/2018/5/layout/IconCircleLabelList"/>
    <dgm:cxn modelId="{FC0E9F0F-57C1-204E-B2C0-320DC39C3424}" type="presParOf" srcId="{82F14C9C-1A30-4FA7-A7AC-6C984B50F8E2}" destId="{5D1B44BB-4D8A-46B3-B4DD-219CD427E8EF}" srcOrd="3" destOrd="0" presId="urn:microsoft.com/office/officeart/2018/5/layout/IconCircleLabelList"/>
    <dgm:cxn modelId="{A40A1418-CE99-8B43-96E5-9CC2CF28EEF0}" type="presParOf" srcId="{B4C8D0EF-FFB8-4DE0-B931-C68BAACD0CFA}" destId="{A0395F60-7952-40E4-93B5-DA48C77E4951}" srcOrd="3" destOrd="0" presId="urn:microsoft.com/office/officeart/2018/5/layout/IconCircleLabelList"/>
    <dgm:cxn modelId="{311B86A5-F5FF-2343-AC49-852FC1C182AE}" type="presParOf" srcId="{B4C8D0EF-FFB8-4DE0-B931-C68BAACD0CFA}" destId="{B95B735C-EFBF-46E8-A268-315EE5EADB15}" srcOrd="4" destOrd="0" presId="urn:microsoft.com/office/officeart/2018/5/layout/IconCircleLabelList"/>
    <dgm:cxn modelId="{B2AF7FFE-CDA1-BB4E-9A02-8D0A2EBD9C14}" type="presParOf" srcId="{B95B735C-EFBF-46E8-A268-315EE5EADB15}" destId="{F1985C41-BAFB-4B1B-B1A9-D0588031CBC3}" srcOrd="0" destOrd="0" presId="urn:microsoft.com/office/officeart/2018/5/layout/IconCircleLabelList"/>
    <dgm:cxn modelId="{8C528A19-9FE5-A047-B07D-593E26A1037C}" type="presParOf" srcId="{B95B735C-EFBF-46E8-A268-315EE5EADB15}" destId="{795D942C-45BB-4509-8C6D-9D7F1089FCDC}" srcOrd="1" destOrd="0" presId="urn:microsoft.com/office/officeart/2018/5/layout/IconCircleLabelList"/>
    <dgm:cxn modelId="{BA5E241E-01A2-8349-9649-8E14FC433BAC}" type="presParOf" srcId="{B95B735C-EFBF-46E8-A268-315EE5EADB15}" destId="{6562DA80-43AC-4583-8E54-C123BBB471FD}" srcOrd="2" destOrd="0" presId="urn:microsoft.com/office/officeart/2018/5/layout/IconCircleLabelList"/>
    <dgm:cxn modelId="{9D8129C3-C231-014D-A81A-7CCD074C262C}" type="presParOf" srcId="{B95B735C-EFBF-46E8-A268-315EE5EADB15}" destId="{704601A0-B737-47D0-9C91-F2C1FBB701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4EB8A8-31BE-4786-8F97-5D71C06E16D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08FF89-9FC6-4F2E-A116-7EA15D3CB1C0}">
      <dgm:prSet/>
      <dgm:spPr/>
      <dgm:t>
        <a:bodyPr/>
        <a:lstStyle/>
        <a:p>
          <a:r>
            <a:rPr lang="en-US" b="1" dirty="0">
              <a:latin typeface="Footlight MT Light" panose="0204060206030A020304" pitchFamily="18" charset="77"/>
            </a:rPr>
            <a:t>1</a:t>
          </a:r>
        </a:p>
      </dgm:t>
    </dgm:pt>
    <dgm:pt modelId="{602802CD-9972-49A6-A92E-16BFB6DD51A4}" type="parTrans" cxnId="{F22F44C3-AF33-4179-B316-1772AC1ED45A}">
      <dgm:prSet/>
      <dgm:spPr/>
      <dgm:t>
        <a:bodyPr/>
        <a:lstStyle/>
        <a:p>
          <a:endParaRPr lang="en-US"/>
        </a:p>
      </dgm:t>
    </dgm:pt>
    <dgm:pt modelId="{30E965FB-F50B-409A-974A-3B62BDA4634D}" type="sibTrans" cxnId="{F22F44C3-AF33-4179-B316-1772AC1ED45A}">
      <dgm:prSet/>
      <dgm:spPr/>
      <dgm:t>
        <a:bodyPr/>
        <a:lstStyle/>
        <a:p>
          <a:endParaRPr lang="en-US"/>
        </a:p>
      </dgm:t>
    </dgm:pt>
    <dgm:pt modelId="{2AC15E7A-4AE1-489E-93FD-372F53E3FBDD}">
      <dgm:prSet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000" dirty="0">
              <a:latin typeface="Footlight MT Light" panose="0204060206030A020304" pitchFamily="18" charset="77"/>
            </a:rPr>
            <a:t>Geo-locate ad placement by narrowing down on consumer demographics to reflect clients’</a:t>
          </a:r>
        </a:p>
      </dgm:t>
    </dgm:pt>
    <dgm:pt modelId="{4D17BE60-EC9F-4428-B62C-E0C3EC99F260}" type="parTrans" cxnId="{8DDECA38-BF7B-47F3-90E0-79579E3E091B}">
      <dgm:prSet/>
      <dgm:spPr/>
      <dgm:t>
        <a:bodyPr/>
        <a:lstStyle/>
        <a:p>
          <a:endParaRPr lang="en-US"/>
        </a:p>
      </dgm:t>
    </dgm:pt>
    <dgm:pt modelId="{6AE67BC9-F3F8-49EC-8B1A-6BA67F1C24D3}" type="sibTrans" cxnId="{8DDECA38-BF7B-47F3-90E0-79579E3E091B}">
      <dgm:prSet/>
      <dgm:spPr/>
      <dgm:t>
        <a:bodyPr/>
        <a:lstStyle/>
        <a:p>
          <a:endParaRPr lang="en-US"/>
        </a:p>
      </dgm:t>
    </dgm:pt>
    <dgm:pt modelId="{96BFA033-CA41-476C-9303-C92B4B15EA93}">
      <dgm:prSet/>
      <dgm:spPr/>
      <dgm:t>
        <a:bodyPr/>
        <a:lstStyle/>
        <a:p>
          <a:r>
            <a:rPr lang="en-US" b="1" dirty="0">
              <a:latin typeface="Footlight MT Light" panose="0204060206030A020304" pitchFamily="18" charset="77"/>
            </a:rPr>
            <a:t>2</a:t>
          </a:r>
        </a:p>
      </dgm:t>
    </dgm:pt>
    <dgm:pt modelId="{C1C47C9A-4C38-45F4-81A8-EF6E27105D5C}" type="parTrans" cxnId="{89C5032F-6A36-4441-910D-4870A856C486}">
      <dgm:prSet/>
      <dgm:spPr/>
      <dgm:t>
        <a:bodyPr/>
        <a:lstStyle/>
        <a:p>
          <a:endParaRPr lang="en-US"/>
        </a:p>
      </dgm:t>
    </dgm:pt>
    <dgm:pt modelId="{FAABE18C-73DB-4F75-A189-AC4BC3AEC354}" type="sibTrans" cxnId="{89C5032F-6A36-4441-910D-4870A856C486}">
      <dgm:prSet/>
      <dgm:spPr/>
      <dgm:t>
        <a:bodyPr/>
        <a:lstStyle/>
        <a:p>
          <a:endParaRPr lang="en-US"/>
        </a:p>
      </dgm:t>
    </dgm:pt>
    <dgm:pt modelId="{B11FEA88-0A53-4052-9F88-08648F311AFF}">
      <dgm:prSet custT="1"/>
      <dgm:spPr/>
      <dgm:t>
        <a:bodyPr/>
        <a:lstStyle/>
        <a:p>
          <a:pPr rtl="0"/>
          <a:r>
            <a:rPr lang="en-US" sz="2000" dirty="0">
              <a:latin typeface="Footlight MT Light" panose="0204060206030A020304" pitchFamily="18" charset="77"/>
            </a:rPr>
            <a:t>Increase the scope beyond NYC to all of USA</a:t>
          </a:r>
        </a:p>
      </dgm:t>
    </dgm:pt>
    <dgm:pt modelId="{070C8BD0-8010-4F6F-844D-89512DD7506A}" type="parTrans" cxnId="{F3F29438-7C55-4051-A50A-24620C7D431B}">
      <dgm:prSet/>
      <dgm:spPr/>
      <dgm:t>
        <a:bodyPr/>
        <a:lstStyle/>
        <a:p>
          <a:endParaRPr lang="en-US"/>
        </a:p>
      </dgm:t>
    </dgm:pt>
    <dgm:pt modelId="{D44782E9-59CE-4835-8E2E-3045C22357E6}" type="sibTrans" cxnId="{F3F29438-7C55-4051-A50A-24620C7D431B}">
      <dgm:prSet/>
      <dgm:spPr/>
      <dgm:t>
        <a:bodyPr/>
        <a:lstStyle/>
        <a:p>
          <a:endParaRPr lang="en-US"/>
        </a:p>
      </dgm:t>
    </dgm:pt>
    <dgm:pt modelId="{812DFA77-4647-4AB0-8A5B-97FE0B40B8BD}">
      <dgm:prSet/>
      <dgm:spPr/>
      <dgm:t>
        <a:bodyPr/>
        <a:lstStyle/>
        <a:p>
          <a:r>
            <a:rPr lang="en-US" b="1" dirty="0">
              <a:latin typeface="Footlight MT Light" panose="0204060206030A020304" pitchFamily="18" charset="77"/>
            </a:rPr>
            <a:t>3</a:t>
          </a:r>
        </a:p>
      </dgm:t>
    </dgm:pt>
    <dgm:pt modelId="{5A75C975-05EC-4EC4-82AC-271045E3E2F8}" type="parTrans" cxnId="{86B89FA3-4DCC-4ACC-A1B9-8E5AE0D9D6C1}">
      <dgm:prSet/>
      <dgm:spPr/>
      <dgm:t>
        <a:bodyPr/>
        <a:lstStyle/>
        <a:p>
          <a:endParaRPr lang="en-US"/>
        </a:p>
      </dgm:t>
    </dgm:pt>
    <dgm:pt modelId="{ECE9BA76-B0B5-4521-93DD-F0CF2342DCC2}" type="sibTrans" cxnId="{86B89FA3-4DCC-4ACC-A1B9-8E5AE0D9D6C1}">
      <dgm:prSet/>
      <dgm:spPr/>
      <dgm:t>
        <a:bodyPr/>
        <a:lstStyle/>
        <a:p>
          <a:endParaRPr lang="en-US"/>
        </a:p>
      </dgm:t>
    </dgm:pt>
    <dgm:pt modelId="{65282A84-27C2-48AF-9548-CC30A3806F18}">
      <dgm:prSet custT="1"/>
      <dgm:spPr/>
      <dgm:t>
        <a:bodyPr/>
        <a:lstStyle/>
        <a:p>
          <a:r>
            <a:rPr lang="en-US" sz="2000" dirty="0">
              <a:latin typeface="Footlight MT Light" panose="0204060206030A020304" pitchFamily="18" charset="77"/>
            </a:rPr>
            <a:t>Ogilvy becomes a data driven marketing and branding mogul, nationwide</a:t>
          </a:r>
        </a:p>
      </dgm:t>
    </dgm:pt>
    <dgm:pt modelId="{73656ABF-FCD9-4531-9988-FC07EB90AA2A}" type="parTrans" cxnId="{24A78B98-7096-48FA-88AC-592CE5BE1ABF}">
      <dgm:prSet/>
      <dgm:spPr/>
      <dgm:t>
        <a:bodyPr/>
        <a:lstStyle/>
        <a:p>
          <a:endParaRPr lang="en-US"/>
        </a:p>
      </dgm:t>
    </dgm:pt>
    <dgm:pt modelId="{17FB48CD-E3BC-472E-B4FD-6400AFD657C7}" type="sibTrans" cxnId="{24A78B98-7096-48FA-88AC-592CE5BE1ABF}">
      <dgm:prSet/>
      <dgm:spPr/>
      <dgm:t>
        <a:bodyPr/>
        <a:lstStyle/>
        <a:p>
          <a:endParaRPr lang="en-US"/>
        </a:p>
      </dgm:t>
    </dgm:pt>
    <dgm:pt modelId="{7DD1EA1A-6503-3746-8A8A-DFD13D442AB6}" type="pres">
      <dgm:prSet presAssocID="{244EB8A8-31BE-4786-8F97-5D71C06E16D2}" presName="Name0" presStyleCnt="0">
        <dgm:presLayoutVars>
          <dgm:dir/>
          <dgm:animLvl val="lvl"/>
          <dgm:resizeHandles val="exact"/>
        </dgm:presLayoutVars>
      </dgm:prSet>
      <dgm:spPr/>
    </dgm:pt>
    <dgm:pt modelId="{DE6FD5EC-3E55-AC41-B944-FE8F164230B6}" type="pres">
      <dgm:prSet presAssocID="{812DFA77-4647-4AB0-8A5B-97FE0B40B8BD}" presName="boxAndChildren" presStyleCnt="0"/>
      <dgm:spPr/>
    </dgm:pt>
    <dgm:pt modelId="{23300EDF-3906-AD4A-97C3-DC33EF0D7EAB}" type="pres">
      <dgm:prSet presAssocID="{812DFA77-4647-4AB0-8A5B-97FE0B40B8BD}" presName="parentTextBox" presStyleLbl="alignNode1" presStyleIdx="0" presStyleCnt="3"/>
      <dgm:spPr/>
    </dgm:pt>
    <dgm:pt modelId="{3A25EB37-0BD5-EC48-9B53-3EDBF8A9149C}" type="pres">
      <dgm:prSet presAssocID="{812DFA77-4647-4AB0-8A5B-97FE0B40B8BD}" presName="descendantBox" presStyleLbl="bgAccFollowNode1" presStyleIdx="0" presStyleCnt="3"/>
      <dgm:spPr/>
    </dgm:pt>
    <dgm:pt modelId="{79CBE949-9835-9E41-8A44-FD2F2285AFEC}" type="pres">
      <dgm:prSet presAssocID="{FAABE18C-73DB-4F75-A189-AC4BC3AEC354}" presName="sp" presStyleCnt="0"/>
      <dgm:spPr/>
    </dgm:pt>
    <dgm:pt modelId="{66C8A5F6-0462-CD4D-8E25-69A3DE031E63}" type="pres">
      <dgm:prSet presAssocID="{96BFA033-CA41-476C-9303-C92B4B15EA93}" presName="arrowAndChildren" presStyleCnt="0"/>
      <dgm:spPr/>
    </dgm:pt>
    <dgm:pt modelId="{4FCF0ACC-0937-074C-A59E-BAB8D5D6EA42}" type="pres">
      <dgm:prSet presAssocID="{96BFA033-CA41-476C-9303-C92B4B15EA93}" presName="parentTextArrow" presStyleLbl="node1" presStyleIdx="0" presStyleCnt="0"/>
      <dgm:spPr/>
    </dgm:pt>
    <dgm:pt modelId="{D772E0A2-6177-3D49-AEB9-B18B0C7A5A4C}" type="pres">
      <dgm:prSet presAssocID="{96BFA033-CA41-476C-9303-C92B4B15EA93}" presName="arrow" presStyleLbl="alignNode1" presStyleIdx="1" presStyleCnt="3"/>
      <dgm:spPr/>
    </dgm:pt>
    <dgm:pt modelId="{F9C72B5B-B7EB-7944-9A59-D7E62B33AFB8}" type="pres">
      <dgm:prSet presAssocID="{96BFA033-CA41-476C-9303-C92B4B15EA93}" presName="descendantArrow" presStyleLbl="bgAccFollowNode1" presStyleIdx="1" presStyleCnt="3"/>
      <dgm:spPr/>
    </dgm:pt>
    <dgm:pt modelId="{5A960CE8-FA8F-5C44-A97B-FAAA424F1A29}" type="pres">
      <dgm:prSet presAssocID="{30E965FB-F50B-409A-974A-3B62BDA4634D}" presName="sp" presStyleCnt="0"/>
      <dgm:spPr/>
    </dgm:pt>
    <dgm:pt modelId="{87F9F553-69E7-7844-A795-7432A5C4E972}" type="pres">
      <dgm:prSet presAssocID="{4D08FF89-9FC6-4F2E-A116-7EA15D3CB1C0}" presName="arrowAndChildren" presStyleCnt="0"/>
      <dgm:spPr/>
    </dgm:pt>
    <dgm:pt modelId="{99B557BA-3702-A149-8668-EBE11AA92C98}" type="pres">
      <dgm:prSet presAssocID="{4D08FF89-9FC6-4F2E-A116-7EA15D3CB1C0}" presName="parentTextArrow" presStyleLbl="node1" presStyleIdx="0" presStyleCnt="0"/>
      <dgm:spPr/>
    </dgm:pt>
    <dgm:pt modelId="{302AD4BC-C15F-0F4D-B9FE-6AA22A83667D}" type="pres">
      <dgm:prSet presAssocID="{4D08FF89-9FC6-4F2E-A116-7EA15D3CB1C0}" presName="arrow" presStyleLbl="alignNode1" presStyleIdx="2" presStyleCnt="3"/>
      <dgm:spPr/>
    </dgm:pt>
    <dgm:pt modelId="{E72D28BB-FFBE-6D4E-9F15-608BEFCBCF23}" type="pres">
      <dgm:prSet presAssocID="{4D08FF89-9FC6-4F2E-A116-7EA15D3CB1C0}" presName="descendantArrow" presStyleLbl="bgAccFollowNode1" presStyleIdx="2" presStyleCnt="3"/>
      <dgm:spPr/>
    </dgm:pt>
  </dgm:ptLst>
  <dgm:cxnLst>
    <dgm:cxn modelId="{00339007-5264-BE4C-9708-5D5C6B645317}" type="presOf" srcId="{65282A84-27C2-48AF-9548-CC30A3806F18}" destId="{3A25EB37-0BD5-EC48-9B53-3EDBF8A9149C}" srcOrd="0" destOrd="0" presId="urn:microsoft.com/office/officeart/2016/7/layout/VerticalDownArrowProcess"/>
    <dgm:cxn modelId="{C23FE40C-CD04-984A-BAC0-77EF291CAE70}" type="presOf" srcId="{244EB8A8-31BE-4786-8F97-5D71C06E16D2}" destId="{7DD1EA1A-6503-3746-8A8A-DFD13D442AB6}" srcOrd="0" destOrd="0" presId="urn:microsoft.com/office/officeart/2016/7/layout/VerticalDownArrowProcess"/>
    <dgm:cxn modelId="{89C5032F-6A36-4441-910D-4870A856C486}" srcId="{244EB8A8-31BE-4786-8F97-5D71C06E16D2}" destId="{96BFA033-CA41-476C-9303-C92B4B15EA93}" srcOrd="1" destOrd="0" parTransId="{C1C47C9A-4C38-45F4-81A8-EF6E27105D5C}" sibTransId="{FAABE18C-73DB-4F75-A189-AC4BC3AEC354}"/>
    <dgm:cxn modelId="{DF122A30-6916-8E46-836F-F33B98A6D3D6}" type="presOf" srcId="{B11FEA88-0A53-4052-9F88-08648F311AFF}" destId="{F9C72B5B-B7EB-7944-9A59-D7E62B33AFB8}" srcOrd="0" destOrd="0" presId="urn:microsoft.com/office/officeart/2016/7/layout/VerticalDownArrowProcess"/>
    <dgm:cxn modelId="{0092FC35-F5F8-464C-BA91-0D49147EAE16}" type="presOf" srcId="{4D08FF89-9FC6-4F2E-A116-7EA15D3CB1C0}" destId="{99B557BA-3702-A149-8668-EBE11AA92C98}" srcOrd="0" destOrd="0" presId="urn:microsoft.com/office/officeart/2016/7/layout/VerticalDownArrowProcess"/>
    <dgm:cxn modelId="{F3F29438-7C55-4051-A50A-24620C7D431B}" srcId="{96BFA033-CA41-476C-9303-C92B4B15EA93}" destId="{B11FEA88-0A53-4052-9F88-08648F311AFF}" srcOrd="0" destOrd="0" parTransId="{070C8BD0-8010-4F6F-844D-89512DD7506A}" sibTransId="{D44782E9-59CE-4835-8E2E-3045C22357E6}"/>
    <dgm:cxn modelId="{8DDECA38-BF7B-47F3-90E0-79579E3E091B}" srcId="{4D08FF89-9FC6-4F2E-A116-7EA15D3CB1C0}" destId="{2AC15E7A-4AE1-489E-93FD-372F53E3FBDD}" srcOrd="0" destOrd="0" parTransId="{4D17BE60-EC9F-4428-B62C-E0C3EC99F260}" sibTransId="{6AE67BC9-F3F8-49EC-8B1A-6BA67F1C24D3}"/>
    <dgm:cxn modelId="{7C3CA559-B432-9243-A5F6-32C1A1377BCB}" type="presOf" srcId="{2AC15E7A-4AE1-489E-93FD-372F53E3FBDD}" destId="{E72D28BB-FFBE-6D4E-9F15-608BEFCBCF23}" srcOrd="0" destOrd="0" presId="urn:microsoft.com/office/officeart/2016/7/layout/VerticalDownArrowProcess"/>
    <dgm:cxn modelId="{FDCE335F-C29E-134E-B407-87E8BD1C6E0F}" type="presOf" srcId="{4D08FF89-9FC6-4F2E-A116-7EA15D3CB1C0}" destId="{302AD4BC-C15F-0F4D-B9FE-6AA22A83667D}" srcOrd="1" destOrd="0" presId="urn:microsoft.com/office/officeart/2016/7/layout/VerticalDownArrowProcess"/>
    <dgm:cxn modelId="{66A2AE6A-834D-F449-9C5D-B9BB3304C39C}" type="presOf" srcId="{96BFA033-CA41-476C-9303-C92B4B15EA93}" destId="{4FCF0ACC-0937-074C-A59E-BAB8D5D6EA42}" srcOrd="0" destOrd="0" presId="urn:microsoft.com/office/officeart/2016/7/layout/VerticalDownArrowProcess"/>
    <dgm:cxn modelId="{24A78B98-7096-48FA-88AC-592CE5BE1ABF}" srcId="{812DFA77-4647-4AB0-8A5B-97FE0B40B8BD}" destId="{65282A84-27C2-48AF-9548-CC30A3806F18}" srcOrd="0" destOrd="0" parTransId="{73656ABF-FCD9-4531-9988-FC07EB90AA2A}" sibTransId="{17FB48CD-E3BC-472E-B4FD-6400AFD657C7}"/>
    <dgm:cxn modelId="{86B89FA3-4DCC-4ACC-A1B9-8E5AE0D9D6C1}" srcId="{244EB8A8-31BE-4786-8F97-5D71C06E16D2}" destId="{812DFA77-4647-4AB0-8A5B-97FE0B40B8BD}" srcOrd="2" destOrd="0" parTransId="{5A75C975-05EC-4EC4-82AC-271045E3E2F8}" sibTransId="{ECE9BA76-B0B5-4521-93DD-F0CF2342DCC2}"/>
    <dgm:cxn modelId="{F22F44C3-AF33-4179-B316-1772AC1ED45A}" srcId="{244EB8A8-31BE-4786-8F97-5D71C06E16D2}" destId="{4D08FF89-9FC6-4F2E-A116-7EA15D3CB1C0}" srcOrd="0" destOrd="0" parTransId="{602802CD-9972-49A6-A92E-16BFB6DD51A4}" sibTransId="{30E965FB-F50B-409A-974A-3B62BDA4634D}"/>
    <dgm:cxn modelId="{3A62ABE1-F084-2C43-9E90-B69A7DB95E95}" type="presOf" srcId="{96BFA033-CA41-476C-9303-C92B4B15EA93}" destId="{D772E0A2-6177-3D49-AEB9-B18B0C7A5A4C}" srcOrd="1" destOrd="0" presId="urn:microsoft.com/office/officeart/2016/7/layout/VerticalDownArrowProcess"/>
    <dgm:cxn modelId="{F547F9F7-A301-DF4A-BF3C-8F30C97FA076}" type="presOf" srcId="{812DFA77-4647-4AB0-8A5B-97FE0B40B8BD}" destId="{23300EDF-3906-AD4A-97C3-DC33EF0D7EAB}" srcOrd="0" destOrd="0" presId="urn:microsoft.com/office/officeart/2016/7/layout/VerticalDownArrowProcess"/>
    <dgm:cxn modelId="{CF7AC60A-1D0E-714A-9F0C-6C3DFDEB3B4E}" type="presParOf" srcId="{7DD1EA1A-6503-3746-8A8A-DFD13D442AB6}" destId="{DE6FD5EC-3E55-AC41-B944-FE8F164230B6}" srcOrd="0" destOrd="0" presId="urn:microsoft.com/office/officeart/2016/7/layout/VerticalDownArrowProcess"/>
    <dgm:cxn modelId="{1F875DC1-D4D0-7D41-B2FB-0BBED47C6DF9}" type="presParOf" srcId="{DE6FD5EC-3E55-AC41-B944-FE8F164230B6}" destId="{23300EDF-3906-AD4A-97C3-DC33EF0D7EAB}" srcOrd="0" destOrd="0" presId="urn:microsoft.com/office/officeart/2016/7/layout/VerticalDownArrowProcess"/>
    <dgm:cxn modelId="{CA02D4D6-EB3B-3F42-B59F-C016138C19B3}" type="presParOf" srcId="{DE6FD5EC-3E55-AC41-B944-FE8F164230B6}" destId="{3A25EB37-0BD5-EC48-9B53-3EDBF8A9149C}" srcOrd="1" destOrd="0" presId="urn:microsoft.com/office/officeart/2016/7/layout/VerticalDownArrowProcess"/>
    <dgm:cxn modelId="{3DAA50C2-4A4D-3B41-849F-0AC3057C1576}" type="presParOf" srcId="{7DD1EA1A-6503-3746-8A8A-DFD13D442AB6}" destId="{79CBE949-9835-9E41-8A44-FD2F2285AFEC}" srcOrd="1" destOrd="0" presId="urn:microsoft.com/office/officeart/2016/7/layout/VerticalDownArrowProcess"/>
    <dgm:cxn modelId="{430C3CBE-22FC-6947-B7EE-FF95E4427480}" type="presParOf" srcId="{7DD1EA1A-6503-3746-8A8A-DFD13D442AB6}" destId="{66C8A5F6-0462-CD4D-8E25-69A3DE031E63}" srcOrd="2" destOrd="0" presId="urn:microsoft.com/office/officeart/2016/7/layout/VerticalDownArrowProcess"/>
    <dgm:cxn modelId="{CEE0B0D7-2C27-8948-A619-B1A5CA6E9134}" type="presParOf" srcId="{66C8A5F6-0462-CD4D-8E25-69A3DE031E63}" destId="{4FCF0ACC-0937-074C-A59E-BAB8D5D6EA42}" srcOrd="0" destOrd="0" presId="urn:microsoft.com/office/officeart/2016/7/layout/VerticalDownArrowProcess"/>
    <dgm:cxn modelId="{CDE0E93D-4636-9441-9EDB-15BF18487EA0}" type="presParOf" srcId="{66C8A5F6-0462-CD4D-8E25-69A3DE031E63}" destId="{D772E0A2-6177-3D49-AEB9-B18B0C7A5A4C}" srcOrd="1" destOrd="0" presId="urn:microsoft.com/office/officeart/2016/7/layout/VerticalDownArrowProcess"/>
    <dgm:cxn modelId="{4C650F4F-9926-DF4B-BEFE-A4B1FC325B87}" type="presParOf" srcId="{66C8A5F6-0462-CD4D-8E25-69A3DE031E63}" destId="{F9C72B5B-B7EB-7944-9A59-D7E62B33AFB8}" srcOrd="2" destOrd="0" presId="urn:microsoft.com/office/officeart/2016/7/layout/VerticalDownArrowProcess"/>
    <dgm:cxn modelId="{30D7828F-66C4-5B40-AB17-E6562889B276}" type="presParOf" srcId="{7DD1EA1A-6503-3746-8A8A-DFD13D442AB6}" destId="{5A960CE8-FA8F-5C44-A97B-FAAA424F1A29}" srcOrd="3" destOrd="0" presId="urn:microsoft.com/office/officeart/2016/7/layout/VerticalDownArrowProcess"/>
    <dgm:cxn modelId="{5D9492F3-DAA3-8443-8D2C-7047A247F3E7}" type="presParOf" srcId="{7DD1EA1A-6503-3746-8A8A-DFD13D442AB6}" destId="{87F9F553-69E7-7844-A795-7432A5C4E972}" srcOrd="4" destOrd="0" presId="urn:microsoft.com/office/officeart/2016/7/layout/VerticalDownArrowProcess"/>
    <dgm:cxn modelId="{A7016044-BB7F-8C49-A98D-DCCDB6785F82}" type="presParOf" srcId="{87F9F553-69E7-7844-A795-7432A5C4E972}" destId="{99B557BA-3702-A149-8668-EBE11AA92C98}" srcOrd="0" destOrd="0" presId="urn:microsoft.com/office/officeart/2016/7/layout/VerticalDownArrowProcess"/>
    <dgm:cxn modelId="{46164649-59BA-4449-9120-C3700C7A7E5A}" type="presParOf" srcId="{87F9F553-69E7-7844-A795-7432A5C4E972}" destId="{302AD4BC-C15F-0F4D-B9FE-6AA22A83667D}" srcOrd="1" destOrd="0" presId="urn:microsoft.com/office/officeart/2016/7/layout/VerticalDownArrowProcess"/>
    <dgm:cxn modelId="{61D83EB1-95A6-C448-8B24-D72E02D186F0}" type="presParOf" srcId="{87F9F553-69E7-7844-A795-7432A5C4E972}" destId="{E72D28BB-FFBE-6D4E-9F15-608BEFCBCF2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FB50C2-8F9E-4DD0-B71A-C733EC48C5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6B89948-70B9-4CAA-B9E1-78BCF5A7594E}">
      <dgm:prSet custT="1"/>
      <dgm:spPr/>
      <dgm:t>
        <a:bodyPr/>
        <a:lstStyle/>
        <a:p>
          <a:pPr>
            <a:defRPr cap="all"/>
          </a:pPr>
          <a:r>
            <a:rPr lang="en-US" sz="1800" cap="none" dirty="0">
              <a:solidFill>
                <a:srgbClr val="002060"/>
              </a:solidFill>
              <a:latin typeface="Footlight MT Light" panose="0204060206030A020304" pitchFamily="18" charset="77"/>
            </a:rPr>
            <a:t>Include Analytics As One Of The “Crafts” Of The Organization</a:t>
          </a:r>
        </a:p>
      </dgm:t>
    </dgm:pt>
    <dgm:pt modelId="{A04EAFE3-19E6-4EE0-B8FD-F333AC0D09F0}" type="parTrans" cxnId="{0103D1A2-807E-4160-979C-228F19CCC80C}">
      <dgm:prSet/>
      <dgm:spPr/>
      <dgm:t>
        <a:bodyPr/>
        <a:lstStyle/>
        <a:p>
          <a:endParaRPr lang="en-US"/>
        </a:p>
      </dgm:t>
    </dgm:pt>
    <dgm:pt modelId="{037EB819-F71B-4FB7-9928-AA851595D48E}" type="sibTrans" cxnId="{0103D1A2-807E-4160-979C-228F19CCC80C}">
      <dgm:prSet/>
      <dgm:spPr/>
      <dgm:t>
        <a:bodyPr/>
        <a:lstStyle/>
        <a:p>
          <a:endParaRPr lang="en-US"/>
        </a:p>
      </dgm:t>
    </dgm:pt>
    <dgm:pt modelId="{EE2EAF99-6CEC-4BBE-B53A-57B3F336463D}">
      <dgm:prSet custT="1"/>
      <dgm:spPr/>
      <dgm:t>
        <a:bodyPr/>
        <a:lstStyle/>
        <a:p>
          <a:pPr>
            <a:defRPr cap="all"/>
          </a:pPr>
          <a:r>
            <a:rPr lang="en-US" sz="1800" cap="none" dirty="0">
              <a:solidFill>
                <a:srgbClr val="002060"/>
              </a:solidFill>
              <a:latin typeface="Footlight MT Light" panose="0204060206030A020304" pitchFamily="18" charset="77"/>
            </a:rPr>
            <a:t>Empower Analytics To Re-create Branding Alongside Creative Units</a:t>
          </a:r>
        </a:p>
      </dgm:t>
    </dgm:pt>
    <dgm:pt modelId="{52423F0E-9684-4935-913D-FADB49319525}" type="parTrans" cxnId="{A83FE165-6791-459A-A671-9F2A95A3B99A}">
      <dgm:prSet/>
      <dgm:spPr/>
      <dgm:t>
        <a:bodyPr/>
        <a:lstStyle/>
        <a:p>
          <a:endParaRPr lang="en-US"/>
        </a:p>
      </dgm:t>
    </dgm:pt>
    <dgm:pt modelId="{92E54745-26A5-4E12-983A-05344539ED4B}" type="sibTrans" cxnId="{A83FE165-6791-459A-A671-9F2A95A3B99A}">
      <dgm:prSet/>
      <dgm:spPr/>
      <dgm:t>
        <a:bodyPr/>
        <a:lstStyle/>
        <a:p>
          <a:endParaRPr lang="en-US"/>
        </a:p>
      </dgm:t>
    </dgm:pt>
    <dgm:pt modelId="{20EB29AF-BB7A-43FB-87AC-72ADB6A72D7B}" type="pres">
      <dgm:prSet presAssocID="{FBFB50C2-8F9E-4DD0-B71A-C733EC48C51F}" presName="root" presStyleCnt="0">
        <dgm:presLayoutVars>
          <dgm:dir/>
          <dgm:resizeHandles val="exact"/>
        </dgm:presLayoutVars>
      </dgm:prSet>
      <dgm:spPr/>
    </dgm:pt>
    <dgm:pt modelId="{BF15A6DA-88DA-4003-A762-2CC9AC921EA8}" type="pres">
      <dgm:prSet presAssocID="{46B89948-70B9-4CAA-B9E1-78BCF5A7594E}" presName="compNode" presStyleCnt="0"/>
      <dgm:spPr/>
    </dgm:pt>
    <dgm:pt modelId="{C435FFAD-4DFF-4D84-9D6B-92C2F533CB98}" type="pres">
      <dgm:prSet presAssocID="{46B89948-70B9-4CAA-B9E1-78BCF5A7594E}" presName="iconBgRect" presStyleLbl="bgShp" presStyleIdx="0" presStyleCnt="2"/>
      <dgm:spPr>
        <a:solidFill>
          <a:srgbClr val="E74C43"/>
        </a:solidFill>
      </dgm:spPr>
    </dgm:pt>
    <dgm:pt modelId="{F598BC16-2DBB-49CE-B666-421BEC239737}" type="pres">
      <dgm:prSet presAssocID="{46B89948-70B9-4CAA-B9E1-78BCF5A759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0ACC5579-EF64-434D-B473-C39F2D16E94D}" type="pres">
      <dgm:prSet presAssocID="{46B89948-70B9-4CAA-B9E1-78BCF5A7594E}" presName="spaceRect" presStyleCnt="0"/>
      <dgm:spPr/>
    </dgm:pt>
    <dgm:pt modelId="{0DAE5EB1-1270-4621-98B8-80463962A002}" type="pres">
      <dgm:prSet presAssocID="{46B89948-70B9-4CAA-B9E1-78BCF5A7594E}" presName="textRect" presStyleLbl="revTx" presStyleIdx="0" presStyleCnt="2" custLinFactNeighborX="1388" custLinFactNeighborY="-15291">
        <dgm:presLayoutVars>
          <dgm:chMax val="1"/>
          <dgm:chPref val="1"/>
        </dgm:presLayoutVars>
      </dgm:prSet>
      <dgm:spPr/>
    </dgm:pt>
    <dgm:pt modelId="{CA3DD5EF-FCEE-4291-83B3-1DF005D03829}" type="pres">
      <dgm:prSet presAssocID="{037EB819-F71B-4FB7-9928-AA851595D48E}" presName="sibTrans" presStyleCnt="0"/>
      <dgm:spPr/>
    </dgm:pt>
    <dgm:pt modelId="{173FBACB-F8C8-4787-A856-B88FDEC35AB4}" type="pres">
      <dgm:prSet presAssocID="{EE2EAF99-6CEC-4BBE-B53A-57B3F336463D}" presName="compNode" presStyleCnt="0"/>
      <dgm:spPr/>
    </dgm:pt>
    <dgm:pt modelId="{E0E0C53C-4DDE-4C48-8A2B-0D18267862C9}" type="pres">
      <dgm:prSet presAssocID="{EE2EAF99-6CEC-4BBE-B53A-57B3F336463D}" presName="iconBgRect" presStyleLbl="bgShp" presStyleIdx="1" presStyleCnt="2"/>
      <dgm:spPr>
        <a:solidFill>
          <a:srgbClr val="E74C43"/>
        </a:solidFill>
      </dgm:spPr>
    </dgm:pt>
    <dgm:pt modelId="{2AADACDC-0207-4C7D-A950-019B4AF6135A}" type="pres">
      <dgm:prSet presAssocID="{EE2EAF99-6CEC-4BBE-B53A-57B3F33646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4B5C68E-E8BC-4353-8340-6945C003AED1}" type="pres">
      <dgm:prSet presAssocID="{EE2EAF99-6CEC-4BBE-B53A-57B3F336463D}" presName="spaceRect" presStyleCnt="0"/>
      <dgm:spPr/>
    </dgm:pt>
    <dgm:pt modelId="{DF0E2844-BAA4-4B3E-94CC-4D04CB5B9044}" type="pres">
      <dgm:prSet presAssocID="{EE2EAF99-6CEC-4BBE-B53A-57B3F336463D}" presName="textRect" presStyleLbl="revTx" presStyleIdx="1" presStyleCnt="2" custLinFactNeighborX="2992" custLinFactNeighborY="-15291">
        <dgm:presLayoutVars>
          <dgm:chMax val="1"/>
          <dgm:chPref val="1"/>
        </dgm:presLayoutVars>
      </dgm:prSet>
      <dgm:spPr/>
    </dgm:pt>
  </dgm:ptLst>
  <dgm:cxnLst>
    <dgm:cxn modelId="{8810D736-162F-493C-89FF-3736224689E4}" type="presOf" srcId="{EE2EAF99-6CEC-4BBE-B53A-57B3F336463D}" destId="{DF0E2844-BAA4-4B3E-94CC-4D04CB5B9044}" srcOrd="0" destOrd="0" presId="urn:microsoft.com/office/officeart/2018/5/layout/IconCircleLabelList"/>
    <dgm:cxn modelId="{A83FE165-6791-459A-A671-9F2A95A3B99A}" srcId="{FBFB50C2-8F9E-4DD0-B71A-C733EC48C51F}" destId="{EE2EAF99-6CEC-4BBE-B53A-57B3F336463D}" srcOrd="1" destOrd="0" parTransId="{52423F0E-9684-4935-913D-FADB49319525}" sibTransId="{92E54745-26A5-4E12-983A-05344539ED4B}"/>
    <dgm:cxn modelId="{2F2D5D76-D6D2-4200-AB34-76789AA32862}" type="presOf" srcId="{FBFB50C2-8F9E-4DD0-B71A-C733EC48C51F}" destId="{20EB29AF-BB7A-43FB-87AC-72ADB6A72D7B}" srcOrd="0" destOrd="0" presId="urn:microsoft.com/office/officeart/2018/5/layout/IconCircleLabelList"/>
    <dgm:cxn modelId="{B946299A-B2AF-4D4A-9F0E-DB6D523CEE0D}" type="presOf" srcId="{46B89948-70B9-4CAA-B9E1-78BCF5A7594E}" destId="{0DAE5EB1-1270-4621-98B8-80463962A002}" srcOrd="0" destOrd="0" presId="urn:microsoft.com/office/officeart/2018/5/layout/IconCircleLabelList"/>
    <dgm:cxn modelId="{0103D1A2-807E-4160-979C-228F19CCC80C}" srcId="{FBFB50C2-8F9E-4DD0-B71A-C733EC48C51F}" destId="{46B89948-70B9-4CAA-B9E1-78BCF5A7594E}" srcOrd="0" destOrd="0" parTransId="{A04EAFE3-19E6-4EE0-B8FD-F333AC0D09F0}" sibTransId="{037EB819-F71B-4FB7-9928-AA851595D48E}"/>
    <dgm:cxn modelId="{3B0221CB-6F38-434C-BE81-E013DD85BDCD}" type="presParOf" srcId="{20EB29AF-BB7A-43FB-87AC-72ADB6A72D7B}" destId="{BF15A6DA-88DA-4003-A762-2CC9AC921EA8}" srcOrd="0" destOrd="0" presId="urn:microsoft.com/office/officeart/2018/5/layout/IconCircleLabelList"/>
    <dgm:cxn modelId="{9510B9F5-A802-4C61-BB85-DE7FC5E2B35B}" type="presParOf" srcId="{BF15A6DA-88DA-4003-A762-2CC9AC921EA8}" destId="{C435FFAD-4DFF-4D84-9D6B-92C2F533CB98}" srcOrd="0" destOrd="0" presId="urn:microsoft.com/office/officeart/2018/5/layout/IconCircleLabelList"/>
    <dgm:cxn modelId="{47822643-D8A7-4628-825D-21EA7B514AB5}" type="presParOf" srcId="{BF15A6DA-88DA-4003-A762-2CC9AC921EA8}" destId="{F598BC16-2DBB-49CE-B666-421BEC239737}" srcOrd="1" destOrd="0" presId="urn:microsoft.com/office/officeart/2018/5/layout/IconCircleLabelList"/>
    <dgm:cxn modelId="{05958DBE-842D-41DA-8BE8-D213EBFEEA93}" type="presParOf" srcId="{BF15A6DA-88DA-4003-A762-2CC9AC921EA8}" destId="{0ACC5579-EF64-434D-B473-C39F2D16E94D}" srcOrd="2" destOrd="0" presId="urn:microsoft.com/office/officeart/2018/5/layout/IconCircleLabelList"/>
    <dgm:cxn modelId="{982896A3-33D2-4957-A55A-E7DC01B53D79}" type="presParOf" srcId="{BF15A6DA-88DA-4003-A762-2CC9AC921EA8}" destId="{0DAE5EB1-1270-4621-98B8-80463962A002}" srcOrd="3" destOrd="0" presId="urn:microsoft.com/office/officeart/2018/5/layout/IconCircleLabelList"/>
    <dgm:cxn modelId="{3AA66C3B-8699-4840-B375-B4131F924619}" type="presParOf" srcId="{20EB29AF-BB7A-43FB-87AC-72ADB6A72D7B}" destId="{CA3DD5EF-FCEE-4291-83B3-1DF005D03829}" srcOrd="1" destOrd="0" presId="urn:microsoft.com/office/officeart/2018/5/layout/IconCircleLabelList"/>
    <dgm:cxn modelId="{97A8C6EF-A600-4B2D-829C-18C7BB93E4C2}" type="presParOf" srcId="{20EB29AF-BB7A-43FB-87AC-72ADB6A72D7B}" destId="{173FBACB-F8C8-4787-A856-B88FDEC35AB4}" srcOrd="2" destOrd="0" presId="urn:microsoft.com/office/officeart/2018/5/layout/IconCircleLabelList"/>
    <dgm:cxn modelId="{E890A680-D2DB-46AC-BE4F-74653650D469}" type="presParOf" srcId="{173FBACB-F8C8-4787-A856-B88FDEC35AB4}" destId="{E0E0C53C-4DDE-4C48-8A2B-0D18267862C9}" srcOrd="0" destOrd="0" presId="urn:microsoft.com/office/officeart/2018/5/layout/IconCircleLabelList"/>
    <dgm:cxn modelId="{588A6A06-E41B-4E66-A3A3-9FCAA004ADBF}" type="presParOf" srcId="{173FBACB-F8C8-4787-A856-B88FDEC35AB4}" destId="{2AADACDC-0207-4C7D-A950-019B4AF6135A}" srcOrd="1" destOrd="0" presId="urn:microsoft.com/office/officeart/2018/5/layout/IconCircleLabelList"/>
    <dgm:cxn modelId="{44573DD3-A86F-401E-BD36-12FDEDB64CA3}" type="presParOf" srcId="{173FBACB-F8C8-4787-A856-B88FDEC35AB4}" destId="{E4B5C68E-E8BC-4353-8340-6945C003AED1}" srcOrd="2" destOrd="0" presId="urn:microsoft.com/office/officeart/2018/5/layout/IconCircleLabelList"/>
    <dgm:cxn modelId="{62A9C641-F930-43F2-9CF3-596444E473BA}" type="presParOf" srcId="{173FBACB-F8C8-4787-A856-B88FDEC35AB4}" destId="{DF0E2844-BAA4-4B3E-94CC-4D04CB5B90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12F1C-2D8F-45C6-9E0B-3EC88C84C28B}">
      <dsp:nvSpPr>
        <dsp:cNvPr id="0" name=""/>
        <dsp:cNvSpPr/>
      </dsp:nvSpPr>
      <dsp:spPr>
        <a:xfrm>
          <a:off x="1872530" y="3635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598BE-8F3A-4EA1-AE41-738CE93A9F10}">
      <dsp:nvSpPr>
        <dsp:cNvPr id="0" name=""/>
        <dsp:cNvSpPr/>
      </dsp:nvSpPr>
      <dsp:spPr>
        <a:xfrm>
          <a:off x="590279" y="20224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dirty="0">
              <a:solidFill>
                <a:srgbClr val="002060"/>
              </a:solidFill>
              <a:latin typeface="Footlight MT Light" panose="0204060206030A020304" pitchFamily="18" charset="77"/>
            </a:rPr>
            <a:t>Mission 1</a:t>
          </a:r>
          <a:r>
            <a:rPr lang="en-US" sz="2400" kern="1200" dirty="0">
              <a:solidFill>
                <a:srgbClr val="002060"/>
              </a:solidFill>
              <a:latin typeface="Footlight MT Light" panose="0204060206030A020304" pitchFamily="18" charset="77"/>
            </a:rPr>
            <a:t>:  Empowering clients’ advertising efforts</a:t>
          </a:r>
        </a:p>
      </dsp:txBody>
      <dsp:txXfrm>
        <a:off x="590279" y="2022403"/>
        <a:ext cx="4320000" cy="648000"/>
      </dsp:txXfrm>
    </dsp:sp>
    <dsp:sp modelId="{B4FA4D1F-79CF-411B-B287-DE5D04FD110E}">
      <dsp:nvSpPr>
        <dsp:cNvPr id="0" name=""/>
        <dsp:cNvSpPr/>
      </dsp:nvSpPr>
      <dsp:spPr>
        <a:xfrm>
          <a:off x="590279" y="2739433"/>
          <a:ext cx="4320000" cy="107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solidFill>
                <a:srgbClr val="C00000"/>
              </a:solidFill>
              <a:latin typeface="Footlight MT Light" panose="0204060206030A020304" pitchFamily="18" charset="77"/>
            </a:rPr>
            <a:t>By identifying locations of ad placement for optimal visibility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solidFill>
                <a:srgbClr val="C00000"/>
              </a:solidFill>
              <a:latin typeface="Footlight MT Light" panose="0204060206030A020304" pitchFamily="18" charset="77"/>
            </a:rPr>
            <a:t>Make advertising more insightful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700" kern="1200" dirty="0">
            <a:solidFill>
              <a:srgbClr val="C00000"/>
            </a:solidFill>
            <a:latin typeface="Footlight MT Light" panose="0204060206030A020304" pitchFamily="18" charset="77"/>
          </a:endParaRPr>
        </a:p>
      </dsp:txBody>
      <dsp:txXfrm>
        <a:off x="590279" y="2739433"/>
        <a:ext cx="4320000" cy="1074045"/>
      </dsp:txXfrm>
    </dsp:sp>
    <dsp:sp modelId="{7F7D61C5-1D0B-414B-A35B-A0D227606C04}">
      <dsp:nvSpPr>
        <dsp:cNvPr id="0" name=""/>
        <dsp:cNvSpPr/>
      </dsp:nvSpPr>
      <dsp:spPr>
        <a:xfrm>
          <a:off x="7085517" y="27084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B1219-5537-427B-A163-3D1F3584D588}">
      <dsp:nvSpPr>
        <dsp:cNvPr id="0" name=""/>
        <dsp:cNvSpPr/>
      </dsp:nvSpPr>
      <dsp:spPr>
        <a:xfrm>
          <a:off x="5666279" y="20224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dirty="0">
              <a:solidFill>
                <a:srgbClr val="002060"/>
              </a:solidFill>
              <a:latin typeface="Footlight MT Light" panose="0204060206030A020304" pitchFamily="18" charset="77"/>
              <a:ea typeface="+mn-ea"/>
              <a:cs typeface="+mn-cs"/>
            </a:rPr>
            <a:t>Mission 2: Geo-targeting consumers</a:t>
          </a:r>
        </a:p>
      </dsp:txBody>
      <dsp:txXfrm>
        <a:off x="5666279" y="2022403"/>
        <a:ext cx="4320000" cy="648000"/>
      </dsp:txXfrm>
    </dsp:sp>
    <dsp:sp modelId="{16AD087D-7D04-4FA8-981B-560BEDB56DB5}">
      <dsp:nvSpPr>
        <dsp:cNvPr id="0" name=""/>
        <dsp:cNvSpPr/>
      </dsp:nvSpPr>
      <dsp:spPr>
        <a:xfrm>
          <a:off x="5666279" y="2739433"/>
          <a:ext cx="4320000" cy="1074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C00000"/>
              </a:solidFill>
              <a:latin typeface="Footlight MT Light" panose="0204060206030A020304" pitchFamily="18" charset="77"/>
              <a:ea typeface="+mn-ea"/>
              <a:cs typeface="+mn-cs"/>
            </a:rPr>
            <a:t>On factors such as traffic congestion, income range, housing</a:t>
          </a:r>
        </a:p>
      </dsp:txBody>
      <dsp:txXfrm>
        <a:off x="5666279" y="2739433"/>
        <a:ext cx="4320000" cy="1074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42471-0EC5-4007-8539-3C16D4B02795}">
      <dsp:nvSpPr>
        <dsp:cNvPr id="0" name=""/>
        <dsp:cNvSpPr/>
      </dsp:nvSpPr>
      <dsp:spPr>
        <a:xfrm>
          <a:off x="900753" y="633680"/>
          <a:ext cx="1372551" cy="115380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44E4E-86AE-4573-AE4B-9237D9C55C37}">
      <dsp:nvSpPr>
        <dsp:cNvPr id="0" name=""/>
        <dsp:cNvSpPr/>
      </dsp:nvSpPr>
      <dsp:spPr>
        <a:xfrm>
          <a:off x="1201038" y="862039"/>
          <a:ext cx="794215" cy="574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9000" b="-19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4B26E-9C91-43DC-97A9-E45085D3F960}">
      <dsp:nvSpPr>
        <dsp:cNvPr id="0" name=""/>
        <dsp:cNvSpPr/>
      </dsp:nvSpPr>
      <dsp:spPr>
        <a:xfrm>
          <a:off x="12029" y="2553567"/>
          <a:ext cx="3150000" cy="98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rgbClr val="C00000"/>
              </a:solidFill>
              <a:latin typeface="Footlight MT Light" panose="0204060206030A020304" pitchFamily="18" charset="77"/>
            </a:rPr>
            <a:t>Data Insight 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rgbClr val="002060"/>
              </a:solidFill>
              <a:latin typeface="Footlight MT Light" panose="0204060206030A020304" pitchFamily="18" charset="77"/>
            </a:rPr>
            <a:t>Traffic congestion Geo points were identified</a:t>
          </a:r>
        </a:p>
      </dsp:txBody>
      <dsp:txXfrm>
        <a:off x="12029" y="2553567"/>
        <a:ext cx="3150000" cy="988220"/>
      </dsp:txXfrm>
    </dsp:sp>
    <dsp:sp modelId="{8C1F1C54-3CA0-4CFC-8348-76252623E6DC}">
      <dsp:nvSpPr>
        <dsp:cNvPr id="0" name=""/>
        <dsp:cNvSpPr/>
      </dsp:nvSpPr>
      <dsp:spPr>
        <a:xfrm>
          <a:off x="4608096" y="830537"/>
          <a:ext cx="1360365" cy="6975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63185-8B0C-4AB1-925D-5E37E6F7ADA6}">
      <dsp:nvSpPr>
        <dsp:cNvPr id="0" name=""/>
        <dsp:cNvSpPr/>
      </dsp:nvSpPr>
      <dsp:spPr>
        <a:xfrm>
          <a:off x="5020346" y="845435"/>
          <a:ext cx="535865" cy="667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B44BB-4D8A-46B3-B4DD-219CD427E8EF}">
      <dsp:nvSpPr>
        <dsp:cNvPr id="0" name=""/>
        <dsp:cNvSpPr/>
      </dsp:nvSpPr>
      <dsp:spPr>
        <a:xfrm>
          <a:off x="3713279" y="2356710"/>
          <a:ext cx="3150000" cy="98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rgbClr val="C00000"/>
              </a:solidFill>
              <a:latin typeface="Footlight MT Light" panose="0204060206030A020304" pitchFamily="18" charset="77"/>
              <a:ea typeface="+mn-ea"/>
              <a:cs typeface="+mn-cs"/>
            </a:rPr>
            <a:t>Data Insight 2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rgbClr val="002060"/>
              </a:solidFill>
              <a:latin typeface="Footlight MT Light" panose="0204060206030A020304" pitchFamily="18" charset="77"/>
              <a:ea typeface="+mn-ea"/>
              <a:cs typeface="+mn-cs"/>
            </a:rPr>
            <a:t>Peak traffic times were identified</a:t>
          </a:r>
        </a:p>
      </dsp:txBody>
      <dsp:txXfrm>
        <a:off x="3713279" y="2356710"/>
        <a:ext cx="3150000" cy="988220"/>
      </dsp:txXfrm>
    </dsp:sp>
    <dsp:sp modelId="{F1985C41-BAFB-4B1B-B1A9-D0588031CBC3}">
      <dsp:nvSpPr>
        <dsp:cNvPr id="0" name=""/>
        <dsp:cNvSpPr/>
      </dsp:nvSpPr>
      <dsp:spPr>
        <a:xfrm>
          <a:off x="8482833" y="730889"/>
          <a:ext cx="1013390" cy="92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D942C-45BB-4509-8C6D-9D7F1089FCDC}">
      <dsp:nvSpPr>
        <dsp:cNvPr id="0" name=""/>
        <dsp:cNvSpPr/>
      </dsp:nvSpPr>
      <dsp:spPr>
        <a:xfrm>
          <a:off x="8622079" y="865879"/>
          <a:ext cx="734898" cy="6525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000" b="-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601A0-B737-47D0-9C91-F2C1FBB70106}">
      <dsp:nvSpPr>
        <dsp:cNvPr id="0" name=""/>
        <dsp:cNvSpPr/>
      </dsp:nvSpPr>
      <dsp:spPr>
        <a:xfrm>
          <a:off x="7414529" y="2456358"/>
          <a:ext cx="3150000" cy="98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rgbClr val="C00000"/>
              </a:solidFill>
              <a:latin typeface="Footlight MT Light" panose="0204060206030A020304" pitchFamily="18" charset="77"/>
              <a:ea typeface="+mn-ea"/>
              <a:cs typeface="+mn-cs"/>
            </a:rPr>
            <a:t>Data Insight 3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rgbClr val="002060"/>
              </a:solidFill>
              <a:latin typeface="Footlight MT Light" panose="0204060206030A020304" pitchFamily="18" charset="77"/>
              <a:ea typeface="+mn-ea"/>
              <a:cs typeface="+mn-cs"/>
            </a:rPr>
            <a:t>Inception of ad content might be higher in the evening than morning</a:t>
          </a:r>
        </a:p>
      </dsp:txBody>
      <dsp:txXfrm>
        <a:off x="7414529" y="2456358"/>
        <a:ext cx="3150000" cy="988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00EDF-3906-AD4A-97C3-DC33EF0D7EAB}">
      <dsp:nvSpPr>
        <dsp:cNvPr id="0" name=""/>
        <dsp:cNvSpPr/>
      </dsp:nvSpPr>
      <dsp:spPr>
        <a:xfrm>
          <a:off x="0" y="3465486"/>
          <a:ext cx="1409700" cy="11374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258" tIns="256032" rIns="10025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Footlight MT Light" panose="0204060206030A020304" pitchFamily="18" charset="77"/>
            </a:rPr>
            <a:t>3</a:t>
          </a:r>
        </a:p>
      </dsp:txBody>
      <dsp:txXfrm>
        <a:off x="0" y="3465486"/>
        <a:ext cx="1409700" cy="1137449"/>
      </dsp:txXfrm>
    </dsp:sp>
    <dsp:sp modelId="{3A25EB37-0BD5-EC48-9B53-3EDBF8A9149C}">
      <dsp:nvSpPr>
        <dsp:cNvPr id="0" name=""/>
        <dsp:cNvSpPr/>
      </dsp:nvSpPr>
      <dsp:spPr>
        <a:xfrm>
          <a:off x="1409700" y="3465486"/>
          <a:ext cx="4229100" cy="11374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86" tIns="254000" rIns="8578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ootlight MT Light" panose="0204060206030A020304" pitchFamily="18" charset="77"/>
            </a:rPr>
            <a:t>Ogilvy becomes a data driven marketing and branding mogul, nationwide</a:t>
          </a:r>
        </a:p>
      </dsp:txBody>
      <dsp:txXfrm>
        <a:off x="1409700" y="3465486"/>
        <a:ext cx="4229100" cy="1137449"/>
      </dsp:txXfrm>
    </dsp:sp>
    <dsp:sp modelId="{D772E0A2-6177-3D49-AEB9-B18B0C7A5A4C}">
      <dsp:nvSpPr>
        <dsp:cNvPr id="0" name=""/>
        <dsp:cNvSpPr/>
      </dsp:nvSpPr>
      <dsp:spPr>
        <a:xfrm rot="10800000">
          <a:off x="0" y="1733150"/>
          <a:ext cx="1409700" cy="174939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accent2">
              <a:hueOff val="1264967"/>
              <a:satOff val="-23931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258" tIns="256032" rIns="10025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Footlight MT Light" panose="0204060206030A020304" pitchFamily="18" charset="77"/>
            </a:rPr>
            <a:t>2</a:t>
          </a:r>
        </a:p>
      </dsp:txBody>
      <dsp:txXfrm rot="-10800000">
        <a:off x="0" y="1733150"/>
        <a:ext cx="1409700" cy="1137108"/>
      </dsp:txXfrm>
    </dsp:sp>
    <dsp:sp modelId="{F9C72B5B-B7EB-7944-9A59-D7E62B33AFB8}">
      <dsp:nvSpPr>
        <dsp:cNvPr id="0" name=""/>
        <dsp:cNvSpPr/>
      </dsp:nvSpPr>
      <dsp:spPr>
        <a:xfrm>
          <a:off x="1409700" y="1733150"/>
          <a:ext cx="4229100" cy="1137108"/>
        </a:xfrm>
        <a:prstGeom prst="rect">
          <a:avLst/>
        </a:prstGeom>
        <a:solidFill>
          <a:schemeClr val="accent2">
            <a:tint val="40000"/>
            <a:alpha val="90000"/>
            <a:hueOff val="1762068"/>
            <a:satOff val="-29748"/>
            <a:lumOff val="-185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762068"/>
              <a:satOff val="-29748"/>
              <a:lumOff val="-18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86" tIns="254000" rIns="85786" bIns="2540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ootlight MT Light" panose="0204060206030A020304" pitchFamily="18" charset="77"/>
            </a:rPr>
            <a:t>Increase the scope beyond NYC to all of USA</a:t>
          </a:r>
        </a:p>
      </dsp:txBody>
      <dsp:txXfrm>
        <a:off x="1409700" y="1733150"/>
        <a:ext cx="4229100" cy="1137108"/>
      </dsp:txXfrm>
    </dsp:sp>
    <dsp:sp modelId="{302AD4BC-C15F-0F4D-B9FE-6AA22A83667D}">
      <dsp:nvSpPr>
        <dsp:cNvPr id="0" name=""/>
        <dsp:cNvSpPr/>
      </dsp:nvSpPr>
      <dsp:spPr>
        <a:xfrm rot="10800000">
          <a:off x="0" y="813"/>
          <a:ext cx="1409700" cy="174939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258" tIns="256032" rIns="100258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Footlight MT Light" panose="0204060206030A020304" pitchFamily="18" charset="77"/>
            </a:rPr>
            <a:t>1</a:t>
          </a:r>
        </a:p>
      </dsp:txBody>
      <dsp:txXfrm rot="-10800000">
        <a:off x="0" y="813"/>
        <a:ext cx="1409700" cy="1137108"/>
      </dsp:txXfrm>
    </dsp:sp>
    <dsp:sp modelId="{E72D28BB-FFBE-6D4E-9F15-608BEFCBCF23}">
      <dsp:nvSpPr>
        <dsp:cNvPr id="0" name=""/>
        <dsp:cNvSpPr/>
      </dsp:nvSpPr>
      <dsp:spPr>
        <a:xfrm>
          <a:off x="1409700" y="813"/>
          <a:ext cx="4229100" cy="1137108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86" tIns="254000" rIns="8578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Footlight MT Light" panose="0204060206030A020304" pitchFamily="18" charset="77"/>
            </a:rPr>
            <a:t>Geo-locate ad placement by narrowing down on consumer demographics to reflect clients’</a:t>
          </a:r>
        </a:p>
      </dsp:txBody>
      <dsp:txXfrm>
        <a:off x="1409700" y="813"/>
        <a:ext cx="4229100" cy="11371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5FFAD-4DFF-4D84-9D6B-92C2F533CB98}">
      <dsp:nvSpPr>
        <dsp:cNvPr id="0" name=""/>
        <dsp:cNvSpPr/>
      </dsp:nvSpPr>
      <dsp:spPr>
        <a:xfrm>
          <a:off x="2075279" y="287733"/>
          <a:ext cx="2196000" cy="2196000"/>
        </a:xfrm>
        <a:prstGeom prst="ellipse">
          <a:avLst/>
        </a:prstGeom>
        <a:solidFill>
          <a:srgbClr val="E74C4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8BC16-2DBB-49CE-B666-421BEC239737}">
      <dsp:nvSpPr>
        <dsp:cNvPr id="0" name=""/>
        <dsp:cNvSpPr/>
      </dsp:nvSpPr>
      <dsp:spPr>
        <a:xfrm>
          <a:off x="2543279" y="75573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E5EB1-1270-4621-98B8-80463962A002}">
      <dsp:nvSpPr>
        <dsp:cNvPr id="0" name=""/>
        <dsp:cNvSpPr/>
      </dsp:nvSpPr>
      <dsp:spPr>
        <a:xfrm>
          <a:off x="1423247" y="30576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solidFill>
                <a:srgbClr val="002060"/>
              </a:solidFill>
              <a:latin typeface="Footlight MT Light" panose="0204060206030A020304" pitchFamily="18" charset="77"/>
            </a:rPr>
            <a:t>Include Analytics As One Of The “Crafts” Of The Organization</a:t>
          </a:r>
        </a:p>
      </dsp:txBody>
      <dsp:txXfrm>
        <a:off x="1423247" y="3057638"/>
        <a:ext cx="3600000" cy="720000"/>
      </dsp:txXfrm>
    </dsp:sp>
    <dsp:sp modelId="{E0E0C53C-4DDE-4C48-8A2B-0D18267862C9}">
      <dsp:nvSpPr>
        <dsp:cNvPr id="0" name=""/>
        <dsp:cNvSpPr/>
      </dsp:nvSpPr>
      <dsp:spPr>
        <a:xfrm>
          <a:off x="6305279" y="287733"/>
          <a:ext cx="2196000" cy="2196000"/>
        </a:xfrm>
        <a:prstGeom prst="ellipse">
          <a:avLst/>
        </a:prstGeom>
        <a:solidFill>
          <a:srgbClr val="E74C4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ACDC-0207-4C7D-A950-019B4AF6135A}">
      <dsp:nvSpPr>
        <dsp:cNvPr id="0" name=""/>
        <dsp:cNvSpPr/>
      </dsp:nvSpPr>
      <dsp:spPr>
        <a:xfrm>
          <a:off x="6773279" y="75573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2844-BAA4-4B3E-94CC-4D04CB5B9044}">
      <dsp:nvSpPr>
        <dsp:cNvPr id="0" name=""/>
        <dsp:cNvSpPr/>
      </dsp:nvSpPr>
      <dsp:spPr>
        <a:xfrm>
          <a:off x="5710991" y="30576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>
              <a:solidFill>
                <a:srgbClr val="002060"/>
              </a:solidFill>
              <a:latin typeface="Footlight MT Light" panose="0204060206030A020304" pitchFamily="18" charset="77"/>
            </a:rPr>
            <a:t>Empower Analytics To Re-create Branding Alongside Creative Units</a:t>
          </a:r>
        </a:p>
      </dsp:txBody>
      <dsp:txXfrm>
        <a:off x="5710991" y="30576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90927E-9B2D-904D-8BF8-E5512CE36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3980237"/>
            <a:ext cx="8672295" cy="727748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Footlight MT Light" panose="0204060206030A020304" pitchFamily="18" charset="77"/>
                <a:cs typeface="Gill Sans" panose="020B0502020104020203" pitchFamily="34" charset="-79"/>
              </a:rPr>
              <a:t>P</a:t>
            </a:r>
            <a:r>
              <a:rPr lang="en-US" sz="4000" dirty="0">
                <a:latin typeface="Footlight MT Light" panose="0204060206030A020304" pitchFamily="18" charset="77"/>
                <a:cs typeface="Gill Sans" panose="020B0502020104020203" pitchFamily="34" charset="-79"/>
              </a:rPr>
              <a:t>OWERING A </a:t>
            </a:r>
            <a:r>
              <a:rPr lang="en-US" sz="6700" dirty="0">
                <a:latin typeface="Footlight MT Light" panose="0204060206030A020304" pitchFamily="18" charset="77"/>
                <a:cs typeface="Gill Sans" panose="020B0502020104020203" pitchFamily="34" charset="-79"/>
              </a:rPr>
              <a:t>S</a:t>
            </a:r>
            <a:r>
              <a:rPr lang="en-US" sz="4000" dirty="0">
                <a:latin typeface="Footlight MT Light" panose="0204060206030A020304" pitchFamily="18" charset="77"/>
                <a:cs typeface="Gill Sans" panose="020B0502020104020203" pitchFamily="34" charset="-79"/>
              </a:rPr>
              <a:t>MARTER </a:t>
            </a:r>
            <a:r>
              <a:rPr lang="en-US" sz="6700" dirty="0">
                <a:latin typeface="Footlight MT Light" panose="0204060206030A020304" pitchFamily="18" charset="77"/>
                <a:cs typeface="Gill Sans" panose="020B0502020104020203" pitchFamily="34" charset="-79"/>
              </a:rPr>
              <a:t>OOH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859A5-40EB-F448-A755-487C9ADCD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707986"/>
            <a:ext cx="8673427" cy="5226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Footlight MT Light" panose="0204060206030A020304" pitchFamily="18" charset="77"/>
              </a:rPr>
              <a:t>Utilizing Data to Target Viewers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0CFD1A-D913-F141-B70D-C416846A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60" y="1475737"/>
            <a:ext cx="5183924" cy="230248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84586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E2D48C-C719-B648-9709-776BA714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  <a:latin typeface="Footlight MT Light" panose="0204060206030A020304" pitchFamily="18" charset="77"/>
              </a:rPr>
              <a:t>Thank you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7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27F4E7-260C-CA49-A29F-95503D32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Footlight MT Light" panose="0204060206030A020304" pitchFamily="18" charset="77"/>
              </a:rPr>
              <a:t>Agenda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D911EB-354E-C044-8B45-B8F02115EA03}"/>
              </a:ext>
            </a:extLst>
          </p:cNvPr>
          <p:cNvGrpSpPr/>
          <p:nvPr/>
        </p:nvGrpSpPr>
        <p:grpSpPr>
          <a:xfrm>
            <a:off x="816162" y="2796579"/>
            <a:ext cx="10559677" cy="2536424"/>
            <a:chOff x="816162" y="2796579"/>
            <a:chExt cx="10559677" cy="25364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892271-9A63-5644-B470-9E0D667200D6}"/>
                </a:ext>
              </a:extLst>
            </p:cNvPr>
            <p:cNvSpPr/>
            <p:nvPr/>
          </p:nvSpPr>
          <p:spPr>
            <a:xfrm>
              <a:off x="816162" y="2824415"/>
              <a:ext cx="899379" cy="899379"/>
            </a:xfrm>
            <a:prstGeom prst="ellipse">
              <a:avLst/>
            </a:prstGeom>
            <a:solidFill>
              <a:srgbClr val="E74C43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" name="Rectangle 10" descr="Bullseye">
              <a:extLst>
                <a:ext uri="{FF2B5EF4-FFF2-40B4-BE49-F238E27FC236}">
                  <a16:creationId xmlns:a16="http://schemas.microsoft.com/office/drawing/2014/main" id="{806B8B4E-B012-674C-9D7A-AC0572D5825F}"/>
                </a:ext>
              </a:extLst>
            </p:cNvPr>
            <p:cNvSpPr/>
            <p:nvPr/>
          </p:nvSpPr>
          <p:spPr>
            <a:xfrm>
              <a:off x="1005032" y="3013285"/>
              <a:ext cx="521640" cy="52164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BD22CB6-57A8-AA41-AEEC-D888799514A1}"/>
                </a:ext>
              </a:extLst>
            </p:cNvPr>
            <p:cNvSpPr/>
            <p:nvPr/>
          </p:nvSpPr>
          <p:spPr>
            <a:xfrm>
              <a:off x="1858510" y="2796579"/>
              <a:ext cx="2489348" cy="899379"/>
            </a:xfrm>
            <a:custGeom>
              <a:avLst/>
              <a:gdLst>
                <a:gd name="connsiteX0" fmla="*/ 0 w 2489348"/>
                <a:gd name="connsiteY0" fmla="*/ 0 h 899379"/>
                <a:gd name="connsiteX1" fmla="*/ 2489348 w 2489348"/>
                <a:gd name="connsiteY1" fmla="*/ 0 h 899379"/>
                <a:gd name="connsiteX2" fmla="*/ 2489348 w 2489348"/>
                <a:gd name="connsiteY2" fmla="*/ 899379 h 899379"/>
                <a:gd name="connsiteX3" fmla="*/ 0 w 2489348"/>
                <a:gd name="connsiteY3" fmla="*/ 899379 h 899379"/>
                <a:gd name="connsiteX4" fmla="*/ 0 w 2489348"/>
                <a:gd name="connsiteY4" fmla="*/ 0 h 8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9348" h="899379">
                  <a:moveTo>
                    <a:pt x="0" y="0"/>
                  </a:moveTo>
                  <a:lnTo>
                    <a:pt x="2489348" y="0"/>
                  </a:lnTo>
                  <a:lnTo>
                    <a:pt x="2489348" y="899379"/>
                  </a:lnTo>
                  <a:lnTo>
                    <a:pt x="0" y="899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>
                  <a:solidFill>
                    <a:srgbClr val="002060"/>
                  </a:solidFill>
                  <a:latin typeface="Footlight MT Light" panose="0204060206030A020304" pitchFamily="18" charset="77"/>
                </a:rPr>
                <a:t>The need for data exploration in outdoor advertising</a:t>
              </a:r>
              <a:endParaRPr lang="en-US" sz="2200" kern="1200" dirty="0">
                <a:solidFill>
                  <a:srgbClr val="002060"/>
                </a:solidFill>
                <a:latin typeface="Footlight MT Light" panose="0204060206030A020304" pitchFamily="18" charset="77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9FDDF6-FE10-E943-AA7D-2716E852042C}"/>
                </a:ext>
              </a:extLst>
            </p:cNvPr>
            <p:cNvSpPr/>
            <p:nvPr/>
          </p:nvSpPr>
          <p:spPr>
            <a:xfrm>
              <a:off x="4582311" y="2824415"/>
              <a:ext cx="899379" cy="899379"/>
            </a:xfrm>
            <a:prstGeom prst="ellipse">
              <a:avLst/>
            </a:prstGeom>
            <a:solidFill>
              <a:srgbClr val="E74C43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6" name="Rectangle 35" descr="Target Audience">
              <a:extLst>
                <a:ext uri="{FF2B5EF4-FFF2-40B4-BE49-F238E27FC236}">
                  <a16:creationId xmlns:a16="http://schemas.microsoft.com/office/drawing/2014/main" id="{752D402C-C2CC-214D-A186-59A4F8E58E03}"/>
                </a:ext>
              </a:extLst>
            </p:cNvPr>
            <p:cNvSpPr/>
            <p:nvPr/>
          </p:nvSpPr>
          <p:spPr>
            <a:xfrm>
              <a:off x="4771181" y="3013285"/>
              <a:ext cx="521640" cy="52164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57024AC-214F-6340-AECC-DA4C4435035D}"/>
                </a:ext>
              </a:extLst>
            </p:cNvPr>
            <p:cNvSpPr/>
            <p:nvPr/>
          </p:nvSpPr>
          <p:spPr>
            <a:xfrm>
              <a:off x="5521460" y="2835855"/>
              <a:ext cx="2119966" cy="899379"/>
            </a:xfrm>
            <a:custGeom>
              <a:avLst/>
              <a:gdLst>
                <a:gd name="connsiteX0" fmla="*/ 0 w 2119966"/>
                <a:gd name="connsiteY0" fmla="*/ 0 h 899379"/>
                <a:gd name="connsiteX1" fmla="*/ 2119966 w 2119966"/>
                <a:gd name="connsiteY1" fmla="*/ 0 h 899379"/>
                <a:gd name="connsiteX2" fmla="*/ 2119966 w 2119966"/>
                <a:gd name="connsiteY2" fmla="*/ 899379 h 899379"/>
                <a:gd name="connsiteX3" fmla="*/ 0 w 2119966"/>
                <a:gd name="connsiteY3" fmla="*/ 899379 h 899379"/>
                <a:gd name="connsiteX4" fmla="*/ 0 w 2119966"/>
                <a:gd name="connsiteY4" fmla="*/ 0 h 8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966" h="899379">
                  <a:moveTo>
                    <a:pt x="0" y="0"/>
                  </a:moveTo>
                  <a:lnTo>
                    <a:pt x="2119966" y="0"/>
                  </a:lnTo>
                  <a:lnTo>
                    <a:pt x="2119966" y="899379"/>
                  </a:lnTo>
                  <a:lnTo>
                    <a:pt x="0" y="899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solidFill>
                    <a:srgbClr val="002060"/>
                  </a:solidFill>
                  <a:latin typeface="Footlight MT Light" panose="0204060206030A020304" pitchFamily="18" charset="77"/>
                  <a:ea typeface="+mn-ea"/>
                  <a:cs typeface="+mn-cs"/>
                </a:rPr>
                <a:t>What does the data tell us?</a:t>
              </a:r>
              <a:endParaRPr lang="en-US" sz="2400" kern="1200" dirty="0">
                <a:solidFill>
                  <a:srgbClr val="002060"/>
                </a:solidFill>
                <a:latin typeface="Footlight MT Light" panose="0204060206030A020304" pitchFamily="18" charset="77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361806D-D20B-5246-85BA-15D611CB1115}"/>
                </a:ext>
              </a:extLst>
            </p:cNvPr>
            <p:cNvSpPr/>
            <p:nvPr/>
          </p:nvSpPr>
          <p:spPr>
            <a:xfrm>
              <a:off x="8163769" y="2824415"/>
              <a:ext cx="899379" cy="899379"/>
            </a:xfrm>
            <a:prstGeom prst="ellipse">
              <a:avLst/>
            </a:prstGeom>
            <a:solidFill>
              <a:srgbClr val="E74C43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39" name="Rectangle 38" descr="Lightbulb">
              <a:extLst>
                <a:ext uri="{FF2B5EF4-FFF2-40B4-BE49-F238E27FC236}">
                  <a16:creationId xmlns:a16="http://schemas.microsoft.com/office/drawing/2014/main" id="{0FF9BD0E-BD46-8E40-A90F-CB5973A5E21A}"/>
                </a:ext>
              </a:extLst>
            </p:cNvPr>
            <p:cNvSpPr/>
            <p:nvPr/>
          </p:nvSpPr>
          <p:spPr>
            <a:xfrm>
              <a:off x="8352639" y="3013285"/>
              <a:ext cx="521640" cy="521640"/>
            </a:xfrm>
            <a:prstGeom prst="rect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DF7EF34-0CC0-714A-8341-AFF224D4548D}"/>
                </a:ext>
              </a:extLst>
            </p:cNvPr>
            <p:cNvSpPr/>
            <p:nvPr/>
          </p:nvSpPr>
          <p:spPr>
            <a:xfrm>
              <a:off x="9255873" y="2824415"/>
              <a:ext cx="2119966" cy="899379"/>
            </a:xfrm>
            <a:custGeom>
              <a:avLst/>
              <a:gdLst>
                <a:gd name="connsiteX0" fmla="*/ 0 w 2119966"/>
                <a:gd name="connsiteY0" fmla="*/ 0 h 899379"/>
                <a:gd name="connsiteX1" fmla="*/ 2119966 w 2119966"/>
                <a:gd name="connsiteY1" fmla="*/ 0 h 899379"/>
                <a:gd name="connsiteX2" fmla="*/ 2119966 w 2119966"/>
                <a:gd name="connsiteY2" fmla="*/ 899379 h 899379"/>
                <a:gd name="connsiteX3" fmla="*/ 0 w 2119966"/>
                <a:gd name="connsiteY3" fmla="*/ 899379 h 899379"/>
                <a:gd name="connsiteX4" fmla="*/ 0 w 2119966"/>
                <a:gd name="connsiteY4" fmla="*/ 0 h 8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966" h="899379">
                  <a:moveTo>
                    <a:pt x="0" y="0"/>
                  </a:moveTo>
                  <a:lnTo>
                    <a:pt x="2119966" y="0"/>
                  </a:lnTo>
                  <a:lnTo>
                    <a:pt x="2119966" y="899379"/>
                  </a:lnTo>
                  <a:lnTo>
                    <a:pt x="0" y="899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solidFill>
                    <a:srgbClr val="002060"/>
                  </a:solidFill>
                  <a:latin typeface="Footlight MT Light" panose="0204060206030A020304" pitchFamily="18" charset="77"/>
                  <a:ea typeface="+mn-ea"/>
                  <a:cs typeface="+mn-cs"/>
                </a:rPr>
                <a:t>How to employ the data?</a:t>
              </a:r>
              <a:endParaRPr lang="en-US" sz="2400" kern="1200" dirty="0">
                <a:solidFill>
                  <a:srgbClr val="002060"/>
                </a:solidFill>
                <a:latin typeface="Footlight MT Light" panose="0204060206030A020304" pitchFamily="18" charset="77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9B27C6A-BA0F-4241-B27D-7E9603C97CA4}"/>
                </a:ext>
              </a:extLst>
            </p:cNvPr>
            <p:cNvSpPr/>
            <p:nvPr/>
          </p:nvSpPr>
          <p:spPr>
            <a:xfrm>
              <a:off x="816162" y="4433624"/>
              <a:ext cx="899379" cy="899379"/>
            </a:xfrm>
            <a:prstGeom prst="ellipse">
              <a:avLst/>
            </a:prstGeom>
            <a:solidFill>
              <a:srgbClr val="E74C43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C1B0184-BE73-6E46-AEC6-CF37BD59E7E9}"/>
                </a:ext>
              </a:extLst>
            </p:cNvPr>
            <p:cNvSpPr/>
            <p:nvPr/>
          </p:nvSpPr>
          <p:spPr>
            <a:xfrm>
              <a:off x="7813531" y="3831270"/>
              <a:ext cx="521640" cy="521640"/>
            </a:xfrm>
            <a:prstGeom prst="rect">
              <a:avLst/>
            </a:prstGeom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FD9A6CB-40E9-BF4B-B825-8790F63E9015}"/>
                </a:ext>
              </a:extLst>
            </p:cNvPr>
            <p:cNvSpPr/>
            <p:nvPr/>
          </p:nvSpPr>
          <p:spPr>
            <a:xfrm>
              <a:off x="1908266" y="4433624"/>
              <a:ext cx="2119966" cy="899379"/>
            </a:xfrm>
            <a:custGeom>
              <a:avLst/>
              <a:gdLst>
                <a:gd name="connsiteX0" fmla="*/ 0 w 2119966"/>
                <a:gd name="connsiteY0" fmla="*/ 0 h 899379"/>
                <a:gd name="connsiteX1" fmla="*/ 2119966 w 2119966"/>
                <a:gd name="connsiteY1" fmla="*/ 0 h 899379"/>
                <a:gd name="connsiteX2" fmla="*/ 2119966 w 2119966"/>
                <a:gd name="connsiteY2" fmla="*/ 899379 h 899379"/>
                <a:gd name="connsiteX3" fmla="*/ 0 w 2119966"/>
                <a:gd name="connsiteY3" fmla="*/ 899379 h 899379"/>
                <a:gd name="connsiteX4" fmla="*/ 0 w 2119966"/>
                <a:gd name="connsiteY4" fmla="*/ 0 h 8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966" h="899379">
                  <a:moveTo>
                    <a:pt x="0" y="0"/>
                  </a:moveTo>
                  <a:lnTo>
                    <a:pt x="2119966" y="0"/>
                  </a:lnTo>
                  <a:lnTo>
                    <a:pt x="2119966" y="899379"/>
                  </a:lnTo>
                  <a:lnTo>
                    <a:pt x="0" y="899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>
                  <a:solidFill>
                    <a:srgbClr val="002060"/>
                  </a:solidFill>
                  <a:latin typeface="Footlight MT Light" panose="0204060206030A020304" pitchFamily="18" charset="77"/>
                  <a:ea typeface="+mn-ea"/>
                  <a:cs typeface="+mn-cs"/>
                </a:rPr>
                <a:t>OOH ROI</a:t>
              </a:r>
              <a:endParaRPr lang="en-US" sz="2400" kern="1200" dirty="0">
                <a:solidFill>
                  <a:srgbClr val="002060"/>
                </a:solidFill>
                <a:latin typeface="Footlight MT Light" panose="0204060206030A020304" pitchFamily="18" charset="77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9BF1BCF-BADF-894C-97A4-EA724A7F1E56}"/>
                </a:ext>
              </a:extLst>
            </p:cNvPr>
            <p:cNvSpPr/>
            <p:nvPr/>
          </p:nvSpPr>
          <p:spPr>
            <a:xfrm>
              <a:off x="4397620" y="4433624"/>
              <a:ext cx="899379" cy="899379"/>
            </a:xfrm>
            <a:prstGeom prst="ellipse">
              <a:avLst/>
            </a:prstGeom>
            <a:solidFill>
              <a:srgbClr val="E74C43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5" name="Rectangle 44" descr="Footprints">
              <a:extLst>
                <a:ext uri="{FF2B5EF4-FFF2-40B4-BE49-F238E27FC236}">
                  <a16:creationId xmlns:a16="http://schemas.microsoft.com/office/drawing/2014/main" id="{2EC31B9F-5DBB-AC40-91C9-F76FBDEF3AFF}"/>
                </a:ext>
              </a:extLst>
            </p:cNvPr>
            <p:cNvSpPr/>
            <p:nvPr/>
          </p:nvSpPr>
          <p:spPr>
            <a:xfrm>
              <a:off x="4586490" y="4622494"/>
              <a:ext cx="521640" cy="521640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63D6E43-8863-CA46-926A-ADFBCDF1BD50}"/>
                </a:ext>
              </a:extLst>
            </p:cNvPr>
            <p:cNvSpPr/>
            <p:nvPr/>
          </p:nvSpPr>
          <p:spPr>
            <a:xfrm>
              <a:off x="5489724" y="4433624"/>
              <a:ext cx="2119966" cy="899379"/>
            </a:xfrm>
            <a:custGeom>
              <a:avLst/>
              <a:gdLst>
                <a:gd name="connsiteX0" fmla="*/ 0 w 2119966"/>
                <a:gd name="connsiteY0" fmla="*/ 0 h 899379"/>
                <a:gd name="connsiteX1" fmla="*/ 2119966 w 2119966"/>
                <a:gd name="connsiteY1" fmla="*/ 0 h 899379"/>
                <a:gd name="connsiteX2" fmla="*/ 2119966 w 2119966"/>
                <a:gd name="connsiteY2" fmla="*/ 899379 h 899379"/>
                <a:gd name="connsiteX3" fmla="*/ 0 w 2119966"/>
                <a:gd name="connsiteY3" fmla="*/ 899379 h 899379"/>
                <a:gd name="connsiteX4" fmla="*/ 0 w 2119966"/>
                <a:gd name="connsiteY4" fmla="*/ 0 h 8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966" h="899379">
                  <a:moveTo>
                    <a:pt x="0" y="0"/>
                  </a:moveTo>
                  <a:lnTo>
                    <a:pt x="2119966" y="0"/>
                  </a:lnTo>
                  <a:lnTo>
                    <a:pt x="2119966" y="899379"/>
                  </a:lnTo>
                  <a:lnTo>
                    <a:pt x="0" y="8993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rgbClr val="002060"/>
                  </a:solidFill>
                  <a:latin typeface="Footlight MT Light" panose="0204060206030A020304" pitchFamily="18" charset="77"/>
                  <a:ea typeface="+mn-ea"/>
                  <a:cs typeface="+mn-cs"/>
                </a:rPr>
                <a:t>Next steps in outdoor advertising</a:t>
              </a:r>
            </a:p>
          </p:txBody>
        </p:sp>
      </p:grp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839495F5-7C5D-5F41-A7B0-59641F04AC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1713" y="4634164"/>
            <a:ext cx="488339" cy="4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37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39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4D32D1-51F6-C64E-A13F-45D1327E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196" y="388386"/>
            <a:ext cx="8673427" cy="104894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C00000"/>
                </a:solidFill>
                <a:latin typeface="Footlight MT Light" panose="0204060206030A020304" pitchFamily="18" charset="77"/>
              </a:rPr>
              <a:t>Need for Data</a:t>
            </a:r>
            <a:br>
              <a:rPr lang="en-US" sz="2200" dirty="0">
                <a:solidFill>
                  <a:schemeClr val="tx1"/>
                </a:solidFill>
                <a:latin typeface="Footlight MT Light" panose="0204060206030A020304" pitchFamily="18" charset="77"/>
              </a:rPr>
            </a:br>
            <a:r>
              <a:rPr lang="en-US" sz="2700" dirty="0">
                <a:solidFill>
                  <a:srgbClr val="002060"/>
                </a:solidFill>
                <a:latin typeface="Footlight MT Light" panose="0204060206030A020304" pitchFamily="18" charset="77"/>
              </a:rPr>
              <a:t>Can we improve on viewership of Ads in OOH?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D63772-35EB-4442-9BED-6EC98220B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664193"/>
              </p:ext>
            </p:extLst>
          </p:nvPr>
        </p:nvGraphicFramePr>
        <p:xfrm>
          <a:off x="2287962" y="1786389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0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2D9389-B3E6-324B-9893-AD3BF939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592" y="622300"/>
            <a:ext cx="8673427" cy="104894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Footlight MT Light" panose="0204060206030A020304" pitchFamily="18" charset="77"/>
              </a:rPr>
              <a:t>What does the data tell us?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13975-EC23-4F66-8FCE-55E46337C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53314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8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0" name="Rectangle 35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AB676B-1EDF-CE4D-9F68-CC99DED1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239" y="2349848"/>
            <a:ext cx="4669000" cy="2312521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en-US" sz="4400" dirty="0">
                <a:solidFill>
                  <a:srgbClr val="C00000"/>
                </a:solidFill>
                <a:latin typeface="Footlight MT Light" panose="0204060206030A020304" pitchFamily="18" charset="77"/>
              </a:rPr>
              <a:t>How to employ data</a:t>
            </a:r>
            <a:br>
              <a:rPr lang="en-US" sz="4400" dirty="0">
                <a:solidFill>
                  <a:srgbClr val="C00000"/>
                </a:solidFill>
                <a:latin typeface="Footlight MT Light" panose="0204060206030A020304" pitchFamily="18" charset="77"/>
              </a:rPr>
            </a:br>
            <a:br>
              <a:rPr lang="en-US" sz="4400" dirty="0">
                <a:solidFill>
                  <a:srgbClr val="C00000"/>
                </a:solidFill>
                <a:latin typeface="Footlight MT Light" panose="0204060206030A020304" pitchFamily="18" charset="77"/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sz="3100" dirty="0">
                <a:solidFill>
                  <a:srgbClr val="002060"/>
                </a:solidFill>
                <a:latin typeface="Footlight MT Light" panose="0204060206030A020304" pitchFamily="18" charset="77"/>
              </a:rPr>
              <a:t>Place the ads facing the direction of the traffic congestion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896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38C1E-DB28-9443-889C-469DEB75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13" r="-1" b="-1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61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3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A4DF16-9C03-FA4F-9FD1-3D22F810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312" y="2480187"/>
            <a:ext cx="5372189" cy="2312521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en-US" sz="4400" dirty="0">
                <a:solidFill>
                  <a:srgbClr val="C00000"/>
                </a:solidFill>
                <a:latin typeface="Footlight MT Light" panose="0204060206030A020304" pitchFamily="18" charset="77"/>
              </a:rPr>
              <a:t>How to employ data, contd.</a:t>
            </a:r>
            <a:br>
              <a:rPr lang="en-US" sz="4400" dirty="0">
                <a:solidFill>
                  <a:srgbClr val="C00000"/>
                </a:solidFill>
                <a:latin typeface="Footlight MT Light" panose="0204060206030A020304" pitchFamily="18" charset="77"/>
              </a:rPr>
            </a:br>
            <a:br>
              <a:rPr lang="en-US" sz="4400" dirty="0">
                <a:solidFill>
                  <a:srgbClr val="C00000"/>
                </a:solidFill>
                <a:latin typeface="Footlight MT Light" panose="0204060206030A020304" pitchFamily="18" charset="77"/>
              </a:rPr>
            </a:br>
            <a:br>
              <a:rPr lang="en-US" sz="4400" dirty="0">
                <a:solidFill>
                  <a:srgbClr val="C00000"/>
                </a:solidFill>
                <a:latin typeface="Footlight MT Light" panose="0204060206030A020304" pitchFamily="18" charset="77"/>
              </a:rPr>
            </a:br>
            <a:br>
              <a:rPr lang="en-US" sz="2800" dirty="0">
                <a:solidFill>
                  <a:srgbClr val="002060"/>
                </a:solidFill>
                <a:latin typeface="Footlight MT Light" panose="0204060206030A020304" pitchFamily="18" charset="77"/>
              </a:rPr>
            </a:br>
            <a:r>
              <a:rPr lang="en-US" sz="2800" dirty="0">
                <a:solidFill>
                  <a:srgbClr val="002060"/>
                </a:solidFill>
                <a:latin typeface="Footlight MT Light" panose="0204060206030A020304" pitchFamily="18" charset="77"/>
              </a:rPr>
              <a:t>Peak times: 8-9am and 3-6pm</a:t>
            </a:r>
            <a:br>
              <a:rPr lang="en-US" sz="2800" dirty="0">
                <a:solidFill>
                  <a:srgbClr val="002060"/>
                </a:solidFill>
                <a:latin typeface="Footlight MT Light" panose="0204060206030A020304" pitchFamily="18" charset="77"/>
              </a:rPr>
            </a:br>
            <a:r>
              <a:rPr lang="en-US" sz="2800" dirty="0">
                <a:solidFill>
                  <a:srgbClr val="002060"/>
                </a:solidFill>
                <a:latin typeface="Footlight MT Light" panose="0204060206030A020304" pitchFamily="18" charset="77"/>
              </a:rPr>
              <a:t>Insight: Ad content inception better in the evening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C87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E0743C-C52C-9F47-9279-6CB91B259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0341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D28B-9E75-394A-9B7F-6C737DC5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Footlight MT Light" panose="0204060206030A020304" pitchFamily="18" charset="77"/>
              </a:rPr>
              <a:t>How to employ data, contd. (scaling)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A9B0C-B0A3-4FD8-BA69-AD0A49DEC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773924"/>
              </p:ext>
            </p:extLst>
          </p:nvPr>
        </p:nvGraphicFramePr>
        <p:xfrm>
          <a:off x="5440363" y="1125538"/>
          <a:ext cx="56388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77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0B76-28BB-C848-9D06-D32D2A0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370853" cy="247671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ootlight MT Light" panose="0204060206030A020304" pitchFamily="18" charset="77"/>
              </a:rPr>
              <a:t>How does OOH fare in comparison?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68A21F-BE92-9745-A45B-3D85ACAB7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083575"/>
              </p:ext>
            </p:extLst>
          </p:nvPr>
        </p:nvGraphicFramePr>
        <p:xfrm>
          <a:off x="4594274" y="4006568"/>
          <a:ext cx="4977906" cy="262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170E84B-E506-4B40-884D-135ABCFB1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227946"/>
              </p:ext>
            </p:extLst>
          </p:nvPr>
        </p:nvGraphicFramePr>
        <p:xfrm>
          <a:off x="4594274" y="89115"/>
          <a:ext cx="3338243" cy="226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EC172B2-7421-A04A-A570-144BF0546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637008"/>
              </p:ext>
            </p:extLst>
          </p:nvPr>
        </p:nvGraphicFramePr>
        <p:xfrm>
          <a:off x="7843455" y="412152"/>
          <a:ext cx="3154334" cy="24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77A35AC-1D9D-7041-9BC3-18548C68CB75}"/>
              </a:ext>
            </a:extLst>
          </p:cNvPr>
          <p:cNvSpPr txBox="1"/>
          <p:nvPr/>
        </p:nvSpPr>
        <p:spPr>
          <a:xfrm>
            <a:off x="9584206" y="4513979"/>
            <a:ext cx="2268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Footlight MT Light" panose="0204060206030A020304" pitchFamily="18" charset="77"/>
              </a:rPr>
              <a:t>26 % additional returns when coupled with TV and digital media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180C6-2ABA-E848-A900-2BA550F7ACE0}"/>
              </a:ext>
            </a:extLst>
          </p:cNvPr>
          <p:cNvSpPr txBox="1"/>
          <p:nvPr/>
        </p:nvSpPr>
        <p:spPr>
          <a:xfrm>
            <a:off x="4518833" y="2478226"/>
            <a:ext cx="31543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Footlight MT Light" panose="0204060206030A020304" pitchFamily="18" charset="77"/>
              </a:rPr>
              <a:t>56% more ROI than other media, when displayed at office locations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E189B-7D8C-AE48-8B94-C9FA094D9E08}"/>
              </a:ext>
            </a:extLst>
          </p:cNvPr>
          <p:cNvSpPr txBox="1"/>
          <p:nvPr/>
        </p:nvSpPr>
        <p:spPr>
          <a:xfrm>
            <a:off x="7843456" y="2997724"/>
            <a:ext cx="31543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Footlight MT Light" panose="0204060206030A020304" pitchFamily="18" charset="77"/>
              </a:rPr>
              <a:t>48% more ROI when displayed near Retail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9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BCF416-D89E-F24F-9978-D6C6F11D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Footlight MT Light" panose="0204060206030A020304" pitchFamily="18" charset="77"/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A82597-EEC0-404A-BAAA-1B14A3F3E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63853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17595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301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Footlight MT Light</vt:lpstr>
      <vt:lpstr>Rockwell</vt:lpstr>
      <vt:lpstr>Wingdings</vt:lpstr>
      <vt:lpstr>Atlas</vt:lpstr>
      <vt:lpstr>POWERING A SMARTER OOH</vt:lpstr>
      <vt:lpstr>Agenda</vt:lpstr>
      <vt:lpstr>Need for Data Can we improve on viewership of Ads in OOH?</vt:lpstr>
      <vt:lpstr>What does the data tell us?</vt:lpstr>
      <vt:lpstr>How to employ data   Place the ads facing the direction of the traffic congestion</vt:lpstr>
      <vt:lpstr>How to employ data, contd.    Peak times: 8-9am and 3-6pm Insight: Ad content inception better in the evening</vt:lpstr>
      <vt:lpstr>How to employ data, contd. (scaling)</vt:lpstr>
      <vt:lpstr>How does OOH fare in comparison?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POWERING A SMARTER OOH</dc:title>
  <dc:creator>Ambalika Debnath</dc:creator>
  <cp:lastModifiedBy>Ambalika Debnath</cp:lastModifiedBy>
  <cp:revision>1</cp:revision>
  <dcterms:created xsi:type="dcterms:W3CDTF">2019-11-22T02:07:52Z</dcterms:created>
  <dcterms:modified xsi:type="dcterms:W3CDTF">2019-11-22T02:12:52Z</dcterms:modified>
</cp:coreProperties>
</file>