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9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E186-6B0D-4DE0-8CB9-88AFC873A660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2070-82AD-4A69-B219-69C5D419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parts</a:t>
            </a:r>
          </a:p>
          <a:p>
            <a:pPr marL="514350" indent="-514350">
              <a:buAutoNum type="arabicPeriod"/>
            </a:pPr>
            <a:r>
              <a:rPr lang="en-US" dirty="0" smtClean="0"/>
              <a:t>Customers</a:t>
            </a:r>
          </a:p>
          <a:p>
            <a:pPr marL="514350" indent="-514350">
              <a:buAutoNum type="arabicPeriod"/>
            </a:pPr>
            <a:r>
              <a:rPr lang="en-US" dirty="0" smtClean="0"/>
              <a:t>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6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</a:p>
          <a:p>
            <a:r>
              <a:rPr lang="en-US" dirty="0" smtClean="0"/>
              <a:t>List of items – Each item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Cost</a:t>
            </a:r>
          </a:p>
          <a:p>
            <a:r>
              <a:rPr lang="en-US" dirty="0" smtClean="0"/>
              <a:t>Total Cost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2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invoices</a:t>
            </a:r>
          </a:p>
          <a:p>
            <a:r>
              <a:rPr lang="en-US" dirty="0" smtClean="0"/>
              <a:t>Add customer</a:t>
            </a:r>
          </a:p>
          <a:p>
            <a:r>
              <a:rPr lang="en-US" dirty="0" smtClean="0"/>
              <a:t>Add invoice</a:t>
            </a:r>
          </a:p>
          <a:p>
            <a:r>
              <a:rPr lang="en-US" dirty="0" smtClean="0"/>
              <a:t>Link to List of customers</a:t>
            </a:r>
            <a:endParaRPr lang="en-US" dirty="0"/>
          </a:p>
          <a:p>
            <a:r>
              <a:rPr lang="en-US" dirty="0" smtClean="0"/>
              <a:t>URL - /invoices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clicking invoice – Go to details page</a:t>
            </a:r>
          </a:p>
          <a:p>
            <a:r>
              <a:rPr lang="en-US" dirty="0" smtClean="0"/>
              <a:t>URL /invoice/id</a:t>
            </a:r>
          </a:p>
          <a:p>
            <a:r>
              <a:rPr lang="en-US" dirty="0" smtClean="0"/>
              <a:t>Details of invoice</a:t>
            </a:r>
          </a:p>
          <a:p>
            <a:r>
              <a:rPr lang="en-US" dirty="0" smtClean="0"/>
              <a:t>Whether the invoice is paid</a:t>
            </a:r>
          </a:p>
          <a:p>
            <a:r>
              <a:rPr lang="en-US" dirty="0" smtClean="0"/>
              <a:t>Name of the customer should be clickable and link to customer details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3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/customer/id</a:t>
            </a:r>
          </a:p>
          <a:p>
            <a:r>
              <a:rPr lang="en-US" dirty="0" smtClean="0"/>
              <a:t>Customer details</a:t>
            </a:r>
          </a:p>
          <a:p>
            <a:r>
              <a:rPr lang="en-US" dirty="0" smtClean="0"/>
              <a:t>Link to invoices for this customer</a:t>
            </a:r>
          </a:p>
          <a:p>
            <a:r>
              <a:rPr lang="en-US" dirty="0" smtClean="0"/>
              <a:t>Total outstanding for this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2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Invoice for particular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- /customer/id/invoices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5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Invoice management</vt:lpstr>
      <vt:lpstr>Customers</vt:lpstr>
      <vt:lpstr>Invoice</vt:lpstr>
      <vt:lpstr>Main page</vt:lpstr>
      <vt:lpstr>Invoice details</vt:lpstr>
      <vt:lpstr>Customers Detail</vt:lpstr>
      <vt:lpstr>Invoice for particular customer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 management</dc:title>
  <dc:creator>Mayuresh Phadke</dc:creator>
  <cp:lastModifiedBy>Mayuresh Phadke</cp:lastModifiedBy>
  <cp:revision>3</cp:revision>
  <dcterms:created xsi:type="dcterms:W3CDTF">2015-04-20T05:35:15Z</dcterms:created>
  <dcterms:modified xsi:type="dcterms:W3CDTF">2015-04-20T06:00:00Z</dcterms:modified>
</cp:coreProperties>
</file>