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8" r:id="rId2"/>
  </p:sldMasterIdLst>
  <p:notesMasterIdLst>
    <p:notesMasterId r:id="rId15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6858000" type="screen4x3"/>
  <p:notesSz cx="6858000" cy="9144000"/>
  <p:custDataLst>
    <p:tags r:id="rId16"/>
  </p:custDataLst>
  <p:defaultTextStyle>
    <a:lvl1pPr marL="0" marR="0" lvl="0" indent="0" algn="l" defTabSz="7315200" rtl="0" eaLnBrk="0" fontAlgn="auto" latinLnBrk="0" hangingPunct="0">
      <a:lnSpc>
        <a:spcPct val="100000"/>
      </a:lnSpc>
      <a:spcBef>
        <a:spcPct val="0"/>
      </a:spcBef>
      <a:buClr>
        <a:srgbClr val="000000"/>
      </a:buClr>
      <a:buSzTx/>
      <a:buFont typeface="Arial" charset="0"/>
      <a:buNone/>
      <a:defRPr sz="1800" baseline="0">
        <a:solidFill>
          <a:schemeClr val="tx1"/>
        </a:solidFill>
        <a:latin typeface="Arial" charset="0"/>
      </a:defRPr>
    </a:lvl1pPr>
    <a:lvl2pPr marL="457200" marR="0" lvl="0" indent="0" algn="l" rtl="0" eaLnBrk="0" fontAlgn="auto" latinLnBrk="0" hangingPunct="0">
      <a:lnSpc>
        <a:spcPct val="100000"/>
      </a:lnSpc>
      <a:spcBef>
        <a:spcPct val="0"/>
      </a:spcBef>
      <a:buClr>
        <a:srgbClr val="000000"/>
      </a:buClr>
      <a:buSzTx/>
      <a:buFont typeface="Arial" charset="0"/>
      <a:buNone/>
      <a:defRPr sz="1800" baseline="0">
        <a:solidFill>
          <a:schemeClr val="bg1"/>
        </a:solidFill>
        <a:latin typeface="Arial" charset="0"/>
      </a:defRPr>
    </a:lvl2pPr>
    <a:lvl3pPr marL="914400" marR="0" lvl="0" indent="0" algn="l" rtl="0" eaLnBrk="0" fontAlgn="auto" latinLnBrk="0" hangingPunct="0">
      <a:lnSpc>
        <a:spcPct val="100000"/>
      </a:lnSpc>
      <a:spcBef>
        <a:spcPct val="0"/>
      </a:spcBef>
      <a:buClr>
        <a:srgbClr val="000000"/>
      </a:buClr>
      <a:buSzTx/>
      <a:buFont typeface="Arial" charset="0"/>
      <a:buNone/>
      <a:defRPr sz="1800" baseline="0">
        <a:solidFill>
          <a:schemeClr val="bg1"/>
        </a:solidFill>
        <a:latin typeface="Arial" charset="0"/>
      </a:defRPr>
    </a:lvl3pPr>
    <a:lvl4pPr marL="1371600" marR="0" lvl="0" indent="0" algn="l" rtl="0" eaLnBrk="0" fontAlgn="auto" latinLnBrk="0" hangingPunct="0">
      <a:lnSpc>
        <a:spcPct val="100000"/>
      </a:lnSpc>
      <a:spcBef>
        <a:spcPct val="0"/>
      </a:spcBef>
      <a:buClr>
        <a:srgbClr val="000000"/>
      </a:buClr>
      <a:buSzTx/>
      <a:buFont typeface="Arial" charset="0"/>
      <a:buNone/>
      <a:defRPr sz="1800" baseline="0">
        <a:solidFill>
          <a:schemeClr val="bg1"/>
        </a:solidFill>
        <a:latin typeface="Arial" charset="0"/>
      </a:defRPr>
    </a:lvl4pPr>
    <a:lvl5pPr marL="1828800" marR="0" lvl="0" indent="0" algn="l" rtl="0" eaLnBrk="0" fontAlgn="auto" latinLnBrk="0" hangingPunct="0">
      <a:lnSpc>
        <a:spcPct val="100000"/>
      </a:lnSpc>
      <a:spcBef>
        <a:spcPct val="0"/>
      </a:spcBef>
      <a:buClr>
        <a:srgbClr val="000000"/>
      </a:buClr>
      <a:buSzTx/>
      <a:buFont typeface="Arial" charset="0"/>
      <a:buNone/>
      <a:defRPr sz="1800" baseline="0">
        <a:solidFill>
          <a:schemeClr val="bg1"/>
        </a:solidFill>
        <a:latin typeface="Arial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39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 anchorCtr="0"/>
          <a:lstStyle>
            <a:lvl1pPr/>
            <a:lvl2pPr marL="742950"/>
            <a:lvl3pPr marL="1143000"/>
            <a:lvl4pPr marL="1600200"/>
            <a:lvl5pPr marL="2057400"/>
          </a:lstStyle>
          <a:p>
            <a:pPr marL="0" marR="0" lvl="0" indent="0" algn="l" defTabSz="7315200" rtl="0" eaLnBrk="1" fontAlgn="auto" latinLnBrk="0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  <a:defRPr sz="1200" baseline="0">
                <a:solidFill>
                  <a:schemeClr val="tx1"/>
                </a:solidFill>
                <a:latin typeface="Calibri" pitchFamily="2" charset="0"/>
              </a:defRPr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0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C6B2BB-9B44-4281-B0D7-EC7A90A2083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algn="ctr">
            <a:noFill/>
          </a:ln>
        </p:spPr>
        <p:txBody>
          <a:bodyPr anchor="ctr" anchorCtr="0"/>
          <a:lstStyle/>
          <a:p>
            <a:pPr marL="0" marR="0" lvl="0" indent="0" algn="ctr" defTabSz="7315200" rtl="0" eaLnBrk="0" fontAlgn="auto" latinLnBrk="0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  <a:defRPr sz="4400" baseline="0">
                <a:solidFill>
                  <a:schemeClr val="tx1"/>
                </a:solidFill>
                <a:latin typeface="Calibri" pitchFamily="2" charset="0"/>
              </a:defRPr>
            </a:pPr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algn="ctr">
            <a:noFill/>
          </a:ln>
        </p:spPr>
        <p:txBody>
          <a:bodyPr/>
          <a:lstStyle/>
          <a:p>
            <a:pPr marL="342900" marR="0" lvl="0" indent="-342900" algn="l" defTabSz="7315200" rtl="0" eaLnBrk="0" fontAlgn="auto" latinLnBrk="0" hangingPunct="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SzTx/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Calibri" pitchFamily="2" charset="0"/>
              </a:defRPr>
            </a:pPr>
            <a:r>
              <a:t>Click to edit Master text styles</a:t>
            </a:r>
          </a:p>
          <a:p>
            <a:pPr marL="342900" marR="0" lvl="0" indent="-342900" algn="l" defTabSz="7315200" rtl="0" eaLnBrk="0" fontAlgn="auto" latinLnBrk="0" hangingPunct="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SzTx/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Calibri" pitchFamily="2" charset="0"/>
              </a:defRPr>
            </a:pPr>
            <a:r>
              <a:t>Second level</a:t>
            </a:r>
          </a:p>
          <a:p>
            <a:pPr marL="342900" marR="0" lvl="0" indent="-342900" algn="l" defTabSz="7315200" rtl="0" eaLnBrk="0" fontAlgn="auto" latinLnBrk="0" hangingPunct="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SzTx/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Calibri" pitchFamily="2" charset="0"/>
              </a:defRPr>
            </a:pPr>
            <a:r>
              <a:t>Third level</a:t>
            </a:r>
          </a:p>
          <a:p>
            <a:pPr marL="342900" marR="0" lvl="0" indent="-342900" algn="l" defTabSz="7315200" rtl="0" eaLnBrk="0" fontAlgn="auto" latinLnBrk="0" hangingPunct="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SzTx/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Calibri" pitchFamily="2" charset="0"/>
              </a:defRPr>
            </a:pPr>
            <a:r>
              <a:t>Fourth level</a:t>
            </a:r>
          </a:p>
          <a:p>
            <a:pPr marL="342900" marR="0" lvl="0" indent="-342900" algn="l" defTabSz="7315200" rtl="0" eaLnBrk="0" fontAlgn="auto" latinLnBrk="0" hangingPunct="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SzTx/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Calibri" pitchFamily="2" charset="0"/>
              </a:defRPr>
            </a:pPr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algn="ctr">
            <a:noFill/>
          </a:ln>
        </p:spPr>
        <p:txBody>
          <a:bodyPr anchor="ctr" anchorCtr="0"/>
          <a:lstStyle/>
          <a:p>
            <a:pPr marL="0" marR="0" lvl="0" indent="0" algn="l" defTabSz="7315200" rtl="0" eaLnBrk="1" fontAlgn="auto" latinLnBrk="0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Calibri" pitchFamily="2" charset="0"/>
              </a:defRPr>
            </a:pPr>
            <a:r>
              <a:rPr sz="1200">
                <a:solidFill>
                  <a:srgbClr val="898989"/>
                </a:solidFill>
                <a:latin typeface="Calibri" pitchFamily="2" charset="0"/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algn="ctr">
            <a:noFill/>
          </a:ln>
        </p:spPr>
        <p:txBody>
          <a:bodyPr anchor="ctr" anchorCtr="0"/>
          <a:lstStyle/>
          <a:p>
            <a:pPr marL="0" marR="0" lvl="0" indent="0" algn="ctr" defTabSz="7315200" rtl="0" eaLnBrk="1" fontAlgn="auto" latinLnBrk="0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Calibri" pitchFamily="2" charset="0"/>
              </a:defRPr>
            </a:pPr>
            <a:endParaRPr sz="1200">
              <a:solidFill>
                <a:srgbClr val="898989"/>
              </a:solidFill>
              <a:latin typeface="Calibri" pitchFamily="2" charset="0"/>
            </a:endParaRP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algn="ctr">
            <a:noFill/>
          </a:ln>
        </p:spPr>
        <p:txBody>
          <a:bodyPr anchor="ctr" anchorCtr="0"/>
          <a:lstStyle/>
          <a:p>
            <a:pPr marL="0" marR="0" lvl="0" indent="0" algn="r" defTabSz="7315200" rtl="0" eaLnBrk="1" fontAlgn="auto" latinLnBrk="0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Calibri" pitchFamily="2" charset="0"/>
              </a:defRPr>
            </a:pPr>
            <a:r>
              <a:rPr sz="1200">
                <a:solidFill>
                  <a:srgbClr val="898989"/>
                </a:solidFill>
                <a:latin typeface="Calibri" pitchFamily="2" charset="0"/>
              </a:rPr>
              <a:t>*</a:t>
            </a:r>
          </a:p>
        </p:txBody>
      </p:sp>
      <p:sp>
        <p:nvSpPr>
          <p:cNvPr id="1031" name="TextBox 6"/>
          <p:cNvSpPr/>
          <p:nvPr/>
        </p:nvSpPr>
        <p:spPr>
          <a:xfrm>
            <a:off x="7572375" y="6611938"/>
            <a:ext cx="1714500" cy="246062"/>
          </a:xfrm>
          <a:prstGeom prst="rect">
            <a:avLst/>
          </a:prstGeom>
          <a:noFill/>
          <a:ln algn="ctr">
            <a:noFill/>
          </a:ln>
        </p:spPr>
        <p:txBody>
          <a:bodyPr>
            <a:spAutoFit/>
          </a:bodyPr>
          <a:lstStyle>
            <a:lvl1pPr/>
            <a:lvl2pPr marL="742950" indent="0"/>
            <a:lvl3pPr marL="1143000" indent="0"/>
            <a:lvl4pPr marL="1600200" indent="0"/>
            <a:lvl5pPr marL="2057400" indent="0"/>
          </a:lstStyle>
          <a:p>
            <a:pPr marL="0" marR="0" lvl="0" indent="0" algn="l" defTabSz="7315200" rtl="0" eaLnBrk="1" fontAlgn="auto" latinLnBrk="0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Calibri" pitchFamily="2" charset="0"/>
              </a:defRPr>
            </a:pPr>
            <a:r>
              <a:rPr sz="1000"/>
              <a:t>Powered by CheckMarket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marL="0" marR="0" lvl="0" indent="0" algn="ctr" defTabSz="7315200" rtl="0" eaLnBrk="0" fontAlgn="auto" latinLnBrk="0" hangingPunct="0">
        <a:lnSpc>
          <a:spcPct val="100000"/>
        </a:lnSpc>
        <a:spcBef>
          <a:spcPct val="0"/>
        </a:spcBef>
        <a:buClr>
          <a:srgbClr val="000000"/>
        </a:buClr>
        <a:buSzTx/>
        <a:buFont typeface="Arial" charset="0"/>
        <a:buNone/>
        <a:defRPr sz="4400" baseline="0">
          <a:solidFill>
            <a:schemeClr val="tx1"/>
          </a:solidFill>
          <a:latin typeface="Calibri" pitchFamily="2" charset="0"/>
        </a:defRPr>
      </a:lvl1pPr>
    </p:titleStyle>
    <p:bodyStyle>
      <a:lvl1pPr marL="342900" marR="0" lvl="0" indent="-342900" algn="l" defTabSz="7315200" rtl="0" eaLnBrk="0" fontAlgn="auto" latinLnBrk="0" hangingPunct="0">
        <a:lnSpc>
          <a:spcPct val="100000"/>
        </a:lnSpc>
        <a:spcBef>
          <a:spcPct val="20000"/>
        </a:spcBef>
        <a:buClr>
          <a:srgbClr val="000000"/>
        </a:buClr>
        <a:buSzTx/>
        <a:buFont typeface="Arial" charset="0"/>
        <a:buChar char="•"/>
        <a:defRPr sz="3200" baseline="0">
          <a:solidFill>
            <a:schemeClr val="tx1"/>
          </a:solidFill>
          <a:latin typeface="Calibri" pitchFamily="2" charset="0"/>
        </a:defRPr>
      </a:lvl1pPr>
      <a:lvl2pPr marL="742950" marR="0" lvl="0" indent="-285750" algn="l" rtl="0" eaLnBrk="0" fontAlgn="auto" latinLnBrk="0" hangingPunct="0">
        <a:lnSpc>
          <a:spcPct val="100000"/>
        </a:lnSpc>
        <a:spcBef>
          <a:spcPct val="20000"/>
        </a:spcBef>
        <a:buClr>
          <a:srgbClr val="000000"/>
        </a:buClr>
        <a:buSzTx/>
        <a:buFont typeface="Arial" charset="0"/>
        <a:buChar char="–"/>
        <a:defRPr sz="2800" baseline="0">
          <a:solidFill>
            <a:schemeClr val="bg1"/>
          </a:solidFill>
          <a:latin typeface="Calibri" pitchFamily="2" charset="0"/>
        </a:defRPr>
      </a:lvl2pPr>
      <a:lvl3pPr marL="1143000" marR="0" lvl="0" indent="-228600" algn="l" rtl="0" eaLnBrk="0" fontAlgn="auto" latinLnBrk="0" hangingPunct="0">
        <a:lnSpc>
          <a:spcPct val="100000"/>
        </a:lnSpc>
        <a:spcBef>
          <a:spcPct val="20000"/>
        </a:spcBef>
        <a:buClr>
          <a:srgbClr val="000000"/>
        </a:buClr>
        <a:buSzTx/>
        <a:buFont typeface="Arial" charset="0"/>
        <a:buChar char="•"/>
        <a:defRPr sz="2400" baseline="0">
          <a:solidFill>
            <a:schemeClr val="bg1"/>
          </a:solidFill>
          <a:latin typeface="Calibri" pitchFamily="2" charset="0"/>
        </a:defRPr>
      </a:lvl3pPr>
      <a:lvl4pPr marL="1600200" marR="0" lvl="0" indent="-228600" algn="l" rtl="0" eaLnBrk="0" fontAlgn="auto" latinLnBrk="0" hangingPunct="0">
        <a:lnSpc>
          <a:spcPct val="100000"/>
        </a:lnSpc>
        <a:spcBef>
          <a:spcPct val="20000"/>
        </a:spcBef>
        <a:buClr>
          <a:srgbClr val="000000"/>
        </a:buClr>
        <a:buSzTx/>
        <a:buFont typeface="Arial" charset="0"/>
        <a:buChar char="–"/>
        <a:defRPr sz="2000" baseline="0">
          <a:solidFill>
            <a:schemeClr val="bg1"/>
          </a:solidFill>
          <a:latin typeface="Calibri" pitchFamily="2" charset="0"/>
        </a:defRPr>
      </a:lvl4pPr>
      <a:lvl5pPr marL="2057400" marR="0" lvl="0" indent="-228600" algn="l" rtl="0" eaLnBrk="0" fontAlgn="auto" latinLnBrk="0" hangingPunct="0">
        <a:lnSpc>
          <a:spcPct val="100000"/>
        </a:lnSpc>
        <a:spcBef>
          <a:spcPct val="20000"/>
        </a:spcBef>
        <a:buClr>
          <a:srgbClr val="000000"/>
        </a:buClr>
        <a:buSzTx/>
        <a:buFont typeface="Arial" charset="0"/>
        <a:buChar char="»"/>
        <a:defRPr sz="2000" baseline="0">
          <a:solidFill>
            <a:schemeClr val="bg1"/>
          </a:solidFill>
          <a:latin typeface="Calibri" pitchFamily="2" charset="0"/>
        </a:defRPr>
      </a:lvl5pPr>
    </p:bodyStyle>
    <p:otherStyle>
      <a:lvl1pPr marL="0" marR="0" lvl="0" indent="0" algn="l" defTabSz="7315200" rtl="0" eaLnBrk="1" fontAlgn="auto" latinLnBrk="0" hangingPunct="1">
        <a:lnSpc>
          <a:spcPct val="100000"/>
        </a:lnSpc>
        <a:spcBef>
          <a:spcPct val="0"/>
        </a:spcBef>
        <a:buClr>
          <a:srgbClr val="000000"/>
        </a:buClr>
        <a:buSzTx/>
        <a:buFont typeface="Arial" charset="0"/>
        <a:buNone/>
        <a:defRPr sz="1800" baseline="0">
          <a:solidFill>
            <a:schemeClr val="tx1"/>
          </a:solidFill>
          <a:latin typeface="Calibri" pitchFamily="2" charset="0"/>
        </a:defRPr>
      </a:lvl1pPr>
      <a:lvl2pPr marL="457200" marR="0" lvl="0" indent="0" algn="l" rtl="0" eaLnBrk="1" fontAlgn="auto" latinLnBrk="0" hangingPunct="1">
        <a:lnSpc>
          <a:spcPct val="100000"/>
        </a:lnSpc>
        <a:spcBef>
          <a:spcPct val="0"/>
        </a:spcBef>
        <a:buClr>
          <a:srgbClr val="000000"/>
        </a:buClr>
        <a:buSzTx/>
        <a:buFont typeface="Arial" charset="0"/>
        <a:buNone/>
        <a:defRPr sz="1800" baseline="0">
          <a:solidFill>
            <a:schemeClr val="bg1"/>
          </a:solidFill>
          <a:latin typeface="Calibri" pitchFamily="2" charset="0"/>
        </a:defRPr>
      </a:lvl2pPr>
      <a:lvl3pPr marL="914400" marR="0" lvl="0" indent="0" algn="l" rtl="0" eaLnBrk="1" fontAlgn="auto" latinLnBrk="0" hangingPunct="1">
        <a:lnSpc>
          <a:spcPct val="100000"/>
        </a:lnSpc>
        <a:spcBef>
          <a:spcPct val="0"/>
        </a:spcBef>
        <a:buClr>
          <a:srgbClr val="000000"/>
        </a:buClr>
        <a:buSzTx/>
        <a:buFont typeface="Arial" charset="0"/>
        <a:buNone/>
        <a:defRPr sz="1800" baseline="0">
          <a:solidFill>
            <a:schemeClr val="bg1"/>
          </a:solidFill>
          <a:latin typeface="Calibri" pitchFamily="2" charset="0"/>
        </a:defRPr>
      </a:lvl3pPr>
      <a:lvl4pPr marL="1371600" marR="0" lvl="0" indent="0" algn="l" rtl="0" eaLnBrk="1" fontAlgn="auto" latinLnBrk="0" hangingPunct="1">
        <a:lnSpc>
          <a:spcPct val="100000"/>
        </a:lnSpc>
        <a:spcBef>
          <a:spcPct val="0"/>
        </a:spcBef>
        <a:buClr>
          <a:srgbClr val="000000"/>
        </a:buClr>
        <a:buSzTx/>
        <a:buFont typeface="Arial" charset="0"/>
        <a:buNone/>
        <a:defRPr sz="1800" baseline="0">
          <a:solidFill>
            <a:schemeClr val="bg1"/>
          </a:solidFill>
          <a:latin typeface="Calibri" pitchFamily="2" charset="0"/>
        </a:defRPr>
      </a:lvl4pPr>
      <a:lvl5pPr marL="1828800" marR="0" lvl="0" indent="0" algn="l" rtl="0" eaLnBrk="1" fontAlgn="auto" latinLnBrk="0" hangingPunct="1">
        <a:lnSpc>
          <a:spcPct val="100000"/>
        </a:lnSpc>
        <a:spcBef>
          <a:spcPct val="0"/>
        </a:spcBef>
        <a:buClr>
          <a:srgbClr val="000000"/>
        </a:buClr>
        <a:buSzTx/>
        <a:buFont typeface="Arial" charset="0"/>
        <a:buNone/>
        <a:defRPr sz="1800" baseline="0">
          <a:solidFill>
            <a:schemeClr val="bg1"/>
          </a:solidFill>
          <a:latin typeface="Calibri" pitchFamily="2" charset="0"/>
        </a:defRPr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/>
          <p:nvPr/>
        </p:nvSpPr>
        <p:spPr>
          <a:xfrm>
            <a:off x="7572375" y="6611938"/>
            <a:ext cx="1714500" cy="246062"/>
          </a:xfrm>
          <a:prstGeom prst="rect">
            <a:avLst/>
          </a:prstGeom>
          <a:noFill/>
          <a:ln algn="ctr">
            <a:noFill/>
          </a:ln>
        </p:spPr>
        <p:txBody>
          <a:bodyPr>
            <a:spAutoFit/>
          </a:bodyPr>
          <a:lstStyle>
            <a:lvl1pPr/>
            <a:lvl2pPr marL="742950" indent="0"/>
            <a:lvl3pPr marL="1143000" indent="0"/>
            <a:lvl4pPr marL="1600200" indent="0"/>
            <a:lvl5pPr marL="2057400" indent="0"/>
          </a:lstStyle>
          <a:p>
            <a:pPr marL="0" marR="0" lvl="0" indent="0" algn="l" defTabSz="7315200" rtl="0" eaLnBrk="1" fontAlgn="auto" latinLnBrk="0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Calibri" pitchFamily="2" charset="0"/>
              </a:defRPr>
            </a:pPr>
            <a:r>
              <a:rPr sz="1000"/>
              <a:t>Powered by CheckMarket</a:t>
            </a: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algn="ctr">
            <a:noFill/>
          </a:ln>
        </p:spPr>
        <p:txBody>
          <a:bodyPr anchor="ctr" anchorCtr="0"/>
          <a:lstStyle/>
          <a:p>
            <a:pPr marL="0" marR="0" lvl="0" indent="0" algn="ctr" defTabSz="7315200" rtl="0" eaLnBrk="0" fontAlgn="auto" latinLnBrk="0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  <a:defRPr sz="4400" baseline="0">
                <a:solidFill>
                  <a:schemeClr val="tx1"/>
                </a:solidFill>
                <a:latin typeface="Calibri" pitchFamily="2" charset="0"/>
              </a:defRPr>
            </a:pPr>
            <a:r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algn="ctr">
            <a:noFill/>
          </a:ln>
        </p:spPr>
        <p:txBody>
          <a:bodyPr/>
          <a:lstStyle/>
          <a:p>
            <a:pPr marL="342900" marR="0" lvl="0" indent="-342900" algn="l" defTabSz="7315200" rtl="0" eaLnBrk="0" fontAlgn="auto" latinLnBrk="0" hangingPunct="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SzTx/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Calibri" pitchFamily="2" charset="0"/>
              </a:defRPr>
            </a:pPr>
            <a:r>
              <a:t>Click to edit Master text styles</a:t>
            </a:r>
          </a:p>
          <a:p>
            <a:pPr marL="342900" marR="0" lvl="0" indent="-342900" algn="l" defTabSz="7315200" rtl="0" eaLnBrk="0" fontAlgn="auto" latinLnBrk="0" hangingPunct="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SzTx/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Calibri" pitchFamily="2" charset="0"/>
              </a:defRPr>
            </a:pPr>
            <a:r>
              <a:t>Second level</a:t>
            </a:r>
          </a:p>
          <a:p>
            <a:pPr marL="342900" marR="0" lvl="0" indent="-342900" algn="l" defTabSz="7315200" rtl="0" eaLnBrk="0" fontAlgn="auto" latinLnBrk="0" hangingPunct="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SzTx/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Calibri" pitchFamily="2" charset="0"/>
              </a:defRPr>
            </a:pPr>
            <a:r>
              <a:t>Third level</a:t>
            </a:r>
          </a:p>
          <a:p>
            <a:pPr marL="342900" marR="0" lvl="0" indent="-342900" algn="l" defTabSz="7315200" rtl="0" eaLnBrk="0" fontAlgn="auto" latinLnBrk="0" hangingPunct="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SzTx/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Calibri" pitchFamily="2" charset="0"/>
              </a:defRPr>
            </a:pPr>
            <a:r>
              <a:t>Fourth level</a:t>
            </a:r>
          </a:p>
          <a:p>
            <a:pPr marL="342900" marR="0" lvl="0" indent="-342900" algn="l" defTabSz="7315200" rtl="0" eaLnBrk="0" fontAlgn="auto" latinLnBrk="0" hangingPunct="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SzTx/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Calibri" pitchFamily="2" charset="0"/>
              </a:defRPr>
            </a:pPr>
            <a:r>
              <a:t>Fifth level</a:t>
            </a:r>
          </a:p>
        </p:txBody>
      </p:sp>
      <p:sp>
        <p:nvSpPr>
          <p:cNvPr id="205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algn="ctr">
            <a:noFill/>
          </a:ln>
        </p:spPr>
        <p:txBody>
          <a:bodyPr anchor="ctr" anchorCtr="0"/>
          <a:lstStyle/>
          <a:p>
            <a:pPr marL="0" marR="0" lvl="0" indent="0" algn="l" defTabSz="7315200" rtl="0" eaLnBrk="1" fontAlgn="auto" latinLnBrk="0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Calibri" pitchFamily="2" charset="0"/>
              </a:defRPr>
            </a:pPr>
            <a:r>
              <a:rPr sz="1200">
                <a:solidFill>
                  <a:srgbClr val="898989"/>
                </a:solidFill>
                <a:latin typeface="Calibri" pitchFamily="2" charset="0"/>
              </a:rPr>
              <a:t>*</a:t>
            </a:r>
          </a:p>
        </p:txBody>
      </p:sp>
      <p:sp>
        <p:nvSpPr>
          <p:cNvPr id="205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algn="ctr">
            <a:noFill/>
          </a:ln>
        </p:spPr>
        <p:txBody>
          <a:bodyPr anchor="ctr" anchorCtr="0"/>
          <a:lstStyle/>
          <a:p>
            <a:pPr marL="0" marR="0" lvl="0" indent="0" algn="ctr" defTabSz="7315200" rtl="0" eaLnBrk="1" fontAlgn="auto" latinLnBrk="0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Calibri" pitchFamily="2" charset="0"/>
              </a:defRPr>
            </a:pPr>
            <a:endParaRPr sz="1200">
              <a:solidFill>
                <a:srgbClr val="898989"/>
              </a:solidFill>
              <a:latin typeface="Calibri" pitchFamily="2" charset="0"/>
            </a:endParaRPr>
          </a:p>
        </p:txBody>
      </p:sp>
      <p:sp>
        <p:nvSpPr>
          <p:cNvPr id="205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9500" y="6500812"/>
            <a:ext cx="1714500" cy="222250"/>
          </a:xfrm>
          <a:prstGeom prst="rect">
            <a:avLst/>
          </a:prstGeom>
          <a:noFill/>
          <a:ln algn="ctr">
            <a:noFill/>
          </a:ln>
        </p:spPr>
        <p:txBody>
          <a:bodyPr anchor="ctr" anchorCtr="0"/>
          <a:lstStyle/>
          <a:p>
            <a:pPr marL="0" marR="0" lvl="0" indent="0" algn="r" defTabSz="7315200" rtl="0" eaLnBrk="1" fontAlgn="auto" latinLnBrk="0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Calibri" pitchFamily="2" charset="0"/>
              </a:defRPr>
            </a:pPr>
            <a:r>
              <a:rPr sz="1200">
                <a:solidFill>
                  <a:srgbClr val="898989"/>
                </a:solidFill>
                <a:latin typeface="Calibri" pitchFamily="2" charset="0"/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iming>
    <p:tnLst>
      <p:par>
        <p:cTn id="1" dur="indefinite" restart="never" nodeType="tmRoot"/>
      </p:par>
    </p:tnLst>
  </p:timing>
  <p:txStyles>
    <p:titleStyle>
      <a:lvl1pPr marL="0" marR="0" lvl="0" indent="0" algn="ctr" defTabSz="7315200" rtl="0" eaLnBrk="0" fontAlgn="auto" latinLnBrk="0" hangingPunct="0">
        <a:lnSpc>
          <a:spcPct val="100000"/>
        </a:lnSpc>
        <a:spcBef>
          <a:spcPct val="0"/>
        </a:spcBef>
        <a:buClr>
          <a:srgbClr val="000000"/>
        </a:buClr>
        <a:buSzTx/>
        <a:buFont typeface="Arial" charset="0"/>
        <a:buNone/>
        <a:defRPr sz="4400" baseline="0">
          <a:solidFill>
            <a:schemeClr val="tx1"/>
          </a:solidFill>
          <a:latin typeface="Calibri" pitchFamily="2" charset="0"/>
        </a:defRPr>
      </a:lvl1pPr>
    </p:titleStyle>
    <p:bodyStyle>
      <a:lvl1pPr marL="342900" marR="0" lvl="0" indent="-342900" algn="l" defTabSz="7315200" rtl="0" eaLnBrk="0" fontAlgn="auto" latinLnBrk="0" hangingPunct="0">
        <a:lnSpc>
          <a:spcPct val="100000"/>
        </a:lnSpc>
        <a:spcBef>
          <a:spcPct val="20000"/>
        </a:spcBef>
        <a:buClr>
          <a:srgbClr val="000000"/>
        </a:buClr>
        <a:buSzTx/>
        <a:buFont typeface="Arial" charset="0"/>
        <a:buChar char="•"/>
        <a:defRPr sz="3200" baseline="0">
          <a:solidFill>
            <a:schemeClr val="tx1"/>
          </a:solidFill>
          <a:latin typeface="Calibri" pitchFamily="2" charset="0"/>
        </a:defRPr>
      </a:lvl1pPr>
      <a:lvl2pPr marL="742950" marR="0" lvl="0" indent="-285750" algn="l" rtl="0" eaLnBrk="0" fontAlgn="auto" latinLnBrk="0" hangingPunct="0">
        <a:lnSpc>
          <a:spcPct val="100000"/>
        </a:lnSpc>
        <a:spcBef>
          <a:spcPct val="20000"/>
        </a:spcBef>
        <a:buClr>
          <a:srgbClr val="000000"/>
        </a:buClr>
        <a:buSzTx/>
        <a:buFont typeface="Arial" charset="0"/>
        <a:buChar char="–"/>
        <a:defRPr sz="2800" baseline="0">
          <a:solidFill>
            <a:schemeClr val="bg1"/>
          </a:solidFill>
          <a:latin typeface="Calibri" pitchFamily="2" charset="0"/>
        </a:defRPr>
      </a:lvl2pPr>
      <a:lvl3pPr marL="1143000" marR="0" lvl="0" indent="-228600" algn="l" rtl="0" eaLnBrk="0" fontAlgn="auto" latinLnBrk="0" hangingPunct="0">
        <a:lnSpc>
          <a:spcPct val="100000"/>
        </a:lnSpc>
        <a:spcBef>
          <a:spcPct val="20000"/>
        </a:spcBef>
        <a:buClr>
          <a:srgbClr val="000000"/>
        </a:buClr>
        <a:buSzTx/>
        <a:buFont typeface="Arial" charset="0"/>
        <a:buChar char="•"/>
        <a:defRPr sz="2400" baseline="0">
          <a:solidFill>
            <a:schemeClr val="bg1"/>
          </a:solidFill>
          <a:latin typeface="Calibri" pitchFamily="2" charset="0"/>
        </a:defRPr>
      </a:lvl3pPr>
      <a:lvl4pPr marL="1600200" marR="0" lvl="0" indent="-228600" algn="l" rtl="0" eaLnBrk="0" fontAlgn="auto" latinLnBrk="0" hangingPunct="0">
        <a:lnSpc>
          <a:spcPct val="100000"/>
        </a:lnSpc>
        <a:spcBef>
          <a:spcPct val="20000"/>
        </a:spcBef>
        <a:buClr>
          <a:srgbClr val="000000"/>
        </a:buClr>
        <a:buSzTx/>
        <a:buFont typeface="Arial" charset="0"/>
        <a:buChar char="–"/>
        <a:defRPr sz="2000" baseline="0">
          <a:solidFill>
            <a:schemeClr val="bg1"/>
          </a:solidFill>
          <a:latin typeface="Calibri" pitchFamily="2" charset="0"/>
        </a:defRPr>
      </a:lvl4pPr>
      <a:lvl5pPr marL="2057400" marR="0" lvl="0" indent="-228600" algn="l" rtl="0" eaLnBrk="0" fontAlgn="auto" latinLnBrk="0" hangingPunct="0">
        <a:lnSpc>
          <a:spcPct val="100000"/>
        </a:lnSpc>
        <a:spcBef>
          <a:spcPct val="20000"/>
        </a:spcBef>
        <a:buClr>
          <a:srgbClr val="000000"/>
        </a:buClr>
        <a:buSzTx/>
        <a:buFont typeface="Arial" charset="0"/>
        <a:buChar char="»"/>
        <a:defRPr sz="2000" baseline="0">
          <a:solidFill>
            <a:schemeClr val="bg1"/>
          </a:solidFill>
          <a:latin typeface="Calibri" pitchFamily="2" charset="0"/>
        </a:defRPr>
      </a:lvl5pPr>
    </p:bodyStyle>
    <p:otherStyle>
      <a:lvl1pPr marL="0" marR="0" lvl="0" indent="0" algn="l" defTabSz="7315200" rtl="0" eaLnBrk="1" fontAlgn="auto" latinLnBrk="0" hangingPunct="1">
        <a:lnSpc>
          <a:spcPct val="100000"/>
        </a:lnSpc>
        <a:spcBef>
          <a:spcPct val="0"/>
        </a:spcBef>
        <a:buClr>
          <a:srgbClr val="000000"/>
        </a:buClr>
        <a:buSzTx/>
        <a:buFont typeface="Arial" charset="0"/>
        <a:buNone/>
        <a:defRPr sz="1800" baseline="0">
          <a:solidFill>
            <a:schemeClr val="tx1"/>
          </a:solidFill>
          <a:latin typeface="Calibri" pitchFamily="2" charset="0"/>
        </a:defRPr>
      </a:lvl1pPr>
      <a:lvl2pPr marL="457200" marR="0" lvl="0" indent="0" algn="l" rtl="0" eaLnBrk="1" fontAlgn="auto" latinLnBrk="0" hangingPunct="1">
        <a:lnSpc>
          <a:spcPct val="100000"/>
        </a:lnSpc>
        <a:spcBef>
          <a:spcPct val="0"/>
        </a:spcBef>
        <a:buClr>
          <a:srgbClr val="000000"/>
        </a:buClr>
        <a:buSzTx/>
        <a:buFont typeface="Arial" charset="0"/>
        <a:buNone/>
        <a:defRPr sz="1800" baseline="0">
          <a:solidFill>
            <a:schemeClr val="bg1"/>
          </a:solidFill>
          <a:latin typeface="Calibri" pitchFamily="2" charset="0"/>
        </a:defRPr>
      </a:lvl2pPr>
      <a:lvl3pPr marL="914400" marR="0" lvl="0" indent="0" algn="l" rtl="0" eaLnBrk="1" fontAlgn="auto" latinLnBrk="0" hangingPunct="1">
        <a:lnSpc>
          <a:spcPct val="100000"/>
        </a:lnSpc>
        <a:spcBef>
          <a:spcPct val="0"/>
        </a:spcBef>
        <a:buClr>
          <a:srgbClr val="000000"/>
        </a:buClr>
        <a:buSzTx/>
        <a:buFont typeface="Arial" charset="0"/>
        <a:buNone/>
        <a:defRPr sz="1800" baseline="0">
          <a:solidFill>
            <a:schemeClr val="bg1"/>
          </a:solidFill>
          <a:latin typeface="Calibri" pitchFamily="2" charset="0"/>
        </a:defRPr>
      </a:lvl3pPr>
      <a:lvl4pPr marL="1371600" marR="0" lvl="0" indent="0" algn="l" rtl="0" eaLnBrk="1" fontAlgn="auto" latinLnBrk="0" hangingPunct="1">
        <a:lnSpc>
          <a:spcPct val="100000"/>
        </a:lnSpc>
        <a:spcBef>
          <a:spcPct val="0"/>
        </a:spcBef>
        <a:buClr>
          <a:srgbClr val="000000"/>
        </a:buClr>
        <a:buSzTx/>
        <a:buFont typeface="Arial" charset="0"/>
        <a:buNone/>
        <a:defRPr sz="1800" baseline="0">
          <a:solidFill>
            <a:schemeClr val="bg1"/>
          </a:solidFill>
          <a:latin typeface="Calibri" pitchFamily="2" charset="0"/>
        </a:defRPr>
      </a:lvl4pPr>
      <a:lvl5pPr marL="1828800" marR="0" lvl="0" indent="0" algn="l" rtl="0" eaLnBrk="1" fontAlgn="auto" latinLnBrk="0" hangingPunct="1">
        <a:lnSpc>
          <a:spcPct val="100000"/>
        </a:lnSpc>
        <a:spcBef>
          <a:spcPct val="0"/>
        </a:spcBef>
        <a:buClr>
          <a:srgbClr val="000000"/>
        </a:buClr>
        <a:buSzTx/>
        <a:buFont typeface="Arial" charset="0"/>
        <a:buNone/>
        <a:defRPr sz="1800" baseline="0">
          <a:solidFill>
            <a:schemeClr val="bg1"/>
          </a:solidFill>
          <a:latin typeface="Calibri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 algn="ctr">
            <a:noFill/>
          </a:ln>
        </p:spPr>
        <p:txBody>
          <a:bodyPr vert="horz" wrap="square" lIns="91440" tIns="45720" rIns="91440" bIns="45720" anchor="ctr" anchorCtr="0"/>
          <a:lstStyle/>
          <a:p>
            <a:pPr marL="0" marR="0" lvl="0" indent="0" algn="ctr" defTabSz="7315200" rtl="0" eaLnBrk="1" fontAlgn="auto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4400" baseline="0">
                <a:solidFill>
                  <a:schemeClr val="tx1"/>
                </a:solidFill>
                <a:latin typeface="Calibri" pitchFamily="2" charset="0"/>
              </a:defRPr>
            </a:pPr>
            <a:r>
              <a:t>Demo survey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algn="ctr">
            <a:noFill/>
          </a:ln>
        </p:spPr>
        <p:txBody>
          <a:bodyPr vert="horz" wrap="square" lIns="91440" tIns="45720" rIns="91440" bIns="45720" anchor="t" anchorCtr="0"/>
          <a:lstStyle>
            <a:lvl1pPr/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marL="0" marR="0" lvl="0" indent="-342900" algn="ctr" defTabSz="7315200" rtl="0" eaLnBrk="1" fontAlgn="auto" latin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3200" baseline="0">
                <a:solidFill>
                  <a:schemeClr val="tx1"/>
                </a:solidFill>
                <a:latin typeface="Calibri" pitchFamily="2" charset="0"/>
              </a:defRPr>
            </a:pPr>
            <a:r>
              <a:rPr>
                <a:solidFill>
                  <a:srgbClr val="898989"/>
                </a:solidFill>
              </a:rPr>
              <a:t>12/5/2014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0500" y="1079500"/>
            <a:ext cx="8255000" cy="452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0500" y="1079500"/>
            <a:ext cx="8255000" cy="452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0500" y="1079500"/>
            <a:ext cx="8255000" cy="43307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0500" y="1079500"/>
            <a:ext cx="8255000" cy="292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0500" y="1079500"/>
            <a:ext cx="8255000" cy="3860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0500" y="1079500"/>
            <a:ext cx="8255000" cy="39497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0500" y="1079500"/>
            <a:ext cx="8255000" cy="39497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0500" y="1079500"/>
            <a:ext cx="8255000" cy="20955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0500" y="1079500"/>
            <a:ext cx="8255000" cy="52451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0500" y="1079500"/>
            <a:ext cx="8255000" cy="33401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0500" y="1079500"/>
            <a:ext cx="8255000" cy="45593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8444"/>
  <p:tag name="AS_OS" val="Microsoft Windows NT 6.1.7601 Service Pack 1"/>
  <p:tag name="AS_RELEASE_DATE" val="2013.09.20"/>
  <p:tag name="AS_TITLE" val="Aspose.Slides for .NET 4.0"/>
  <p:tag name="AS_VERSION" val="7.8.1.0"/>
</p:tagLst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On-screen Show (4:3)</PresentationFormat>
  <Paragraphs>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/>
      <vt:lpstr/>
      <vt:lpstr>Demo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survey</dc:title>
  <cp:lastModifiedBy>Marc Engelbos</cp:lastModifiedBy>
  <cp:revision>2</cp:revision>
  <dcterms:created xsi:type="dcterms:W3CDTF">2008-07-18T13:00:07Z</dcterms:created>
  <dcterms:modified xsi:type="dcterms:W3CDTF">2014-12-05T10:24:21Z</dcterms:modified>
</cp:coreProperties>
</file>