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77" r:id="rId11"/>
    <p:sldId id="278" r:id="rId12"/>
    <p:sldId id="281" r:id="rId13"/>
    <p:sldId id="279" r:id="rId14"/>
    <p:sldId id="280" r:id="rId15"/>
    <p:sldId id="263" r:id="rId16"/>
    <p:sldId id="270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48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0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7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F8A7-4944-4C72-B956-B16FA334B8A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5C9A-C7A5-4DDD-A104-AB42C0B4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2547" t="24068" r="32885"/>
          <a:stretch/>
        </p:blipFill>
        <p:spPr>
          <a:xfrm>
            <a:off x="4167188" y="1676399"/>
            <a:ext cx="3857625" cy="4227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29100" y="2926079"/>
            <a:ext cx="3752850" cy="1293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80687" y="6232620"/>
            <a:ext cx="563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9212" y="4477163"/>
            <a:ext cx="353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일본어 선택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1. </a:t>
              </a:r>
              <a:r>
                <a:rPr lang="ko-KR" altLang="en-US" sz="2000" b="1" dirty="0" smtClean="0"/>
                <a:t>언어 선택</a:t>
              </a:r>
              <a:endParaRPr lang="ko-KR" altLang="en-US" sz="20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0374" y="791411"/>
            <a:ext cx="3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언어를 기반으로 서비스 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52956" y="1552755"/>
            <a:ext cx="10686088" cy="4375659"/>
            <a:chOff x="475647" y="1111581"/>
            <a:chExt cx="11742443" cy="48082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0497" y="1111581"/>
              <a:ext cx="1737593" cy="4808207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475647" y="1111581"/>
              <a:ext cx="10004850" cy="4808207"/>
              <a:chOff x="475647" y="1111581"/>
              <a:chExt cx="10004850" cy="480820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rcRect b="768"/>
              <a:stretch/>
            </p:blipFill>
            <p:spPr>
              <a:xfrm>
                <a:off x="475647" y="1111581"/>
                <a:ext cx="10004850" cy="480820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l="61579" t="87499" r="8760" b="3065"/>
              <a:stretch/>
            </p:blipFill>
            <p:spPr>
              <a:xfrm>
                <a:off x="7513011" y="5400137"/>
                <a:ext cx="2967486" cy="457200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 smtClean="0"/>
                <a:t>대화방</a:t>
              </a:r>
              <a:r>
                <a:rPr lang="en-US" altLang="ko-KR" sz="2000" b="1" dirty="0" smtClean="0"/>
                <a:t>-</a:t>
              </a:r>
              <a:r>
                <a:rPr lang="ko-KR" altLang="en-US" sz="2000" b="1" dirty="0" smtClean="0"/>
                <a:t>채팅</a:t>
              </a:r>
              <a:endParaRPr lang="ko-KR" altLang="en-US" sz="20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0374" y="791411"/>
            <a:ext cx="348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상대방과 채팅으로 대화를 나눌 수 있음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57766" y="1552754"/>
            <a:ext cx="1581278" cy="4375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999" y="367267"/>
              <a:ext cx="2975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 smtClean="0"/>
                <a:t>대화방</a:t>
              </a:r>
              <a:r>
                <a:rPr lang="en-US" altLang="ko-KR" sz="2000" b="1" dirty="0" smtClean="0"/>
                <a:t>–</a:t>
              </a:r>
              <a:r>
                <a:rPr lang="ko-KR" altLang="en-US" sz="2000" b="1" dirty="0" smtClean="0"/>
                <a:t>회화 가이드</a:t>
              </a:r>
              <a:endParaRPr lang="ko-KR" altLang="en-US" sz="2000" b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2956" y="1552755"/>
            <a:ext cx="10685670" cy="4375659"/>
            <a:chOff x="752956" y="1552755"/>
            <a:chExt cx="10685670" cy="4375659"/>
          </a:xfrm>
        </p:grpSpPr>
        <p:grpSp>
          <p:nvGrpSpPr>
            <p:cNvPr id="2" name="그룹 1"/>
            <p:cNvGrpSpPr/>
            <p:nvPr/>
          </p:nvGrpSpPr>
          <p:grpSpPr>
            <a:xfrm>
              <a:off x="752956" y="1552755"/>
              <a:ext cx="9104810" cy="4375659"/>
              <a:chOff x="475647" y="1111581"/>
              <a:chExt cx="10004850" cy="480820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b="768"/>
              <a:stretch/>
            </p:blipFill>
            <p:spPr>
              <a:xfrm>
                <a:off x="475647" y="1111581"/>
                <a:ext cx="10004850" cy="480820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l="61579" t="87499" r="8760" b="3065"/>
              <a:stretch/>
            </p:blipFill>
            <p:spPr>
              <a:xfrm>
                <a:off x="7513011" y="5400137"/>
                <a:ext cx="2967486" cy="457200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9857766" y="1552755"/>
              <a:ext cx="1580860" cy="4369783"/>
              <a:chOff x="4946457" y="232504"/>
              <a:chExt cx="2302068" cy="636333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457" y="232504"/>
                <a:ext cx="2302068" cy="636333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0828" y="232504"/>
                <a:ext cx="2287697" cy="6015896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460374" y="791411"/>
            <a:ext cx="424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회화 가이드 및 원하는 문장 번역 기능 제공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번역 언어는 상대방의 언어에 맞춰 제공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57766" y="1577833"/>
            <a:ext cx="1581278" cy="238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57766" y="1816422"/>
            <a:ext cx="1581278" cy="2370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916525" y="4784108"/>
            <a:ext cx="1437525" cy="359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0366" y="2179726"/>
            <a:ext cx="246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/>
              <a:t>간단 회화 및 음성 출력 버튼</a:t>
            </a:r>
            <a:endParaRPr lang="en-US" altLang="ko-KR" sz="1400" b="1" dirty="0" smtClean="0"/>
          </a:p>
        </p:txBody>
      </p:sp>
      <p:cxnSp>
        <p:nvCxnSpPr>
          <p:cNvPr id="19" name="직선 연결선 18"/>
          <p:cNvCxnSpPr/>
          <p:nvPr/>
        </p:nvCxnSpPr>
        <p:spPr>
          <a:xfrm>
            <a:off x="9611792" y="2318681"/>
            <a:ext cx="2455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83668" y="1076157"/>
            <a:ext cx="27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 언어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상대 언어 전환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21" idx="2"/>
            <a:endCxn id="15" idx="0"/>
          </p:cNvCxnSpPr>
          <p:nvPr/>
        </p:nvCxnSpPr>
        <p:spPr>
          <a:xfrm>
            <a:off x="10647987" y="1383934"/>
            <a:ext cx="418" cy="193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33247" y="4461398"/>
            <a:ext cx="1612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번역할 문장 입력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10045433" y="4628035"/>
            <a:ext cx="333658" cy="15496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915699" y="5144530"/>
            <a:ext cx="849525" cy="203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163300" y="5417343"/>
            <a:ext cx="173831" cy="173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989051" y="5417343"/>
            <a:ext cx="173831" cy="173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781784" y="5327635"/>
            <a:ext cx="116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번역된 문장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44" name="꺾인 연결선 43"/>
          <p:cNvCxnSpPr/>
          <p:nvPr/>
        </p:nvCxnSpPr>
        <p:spPr>
          <a:xfrm rot="5400000">
            <a:off x="9753566" y="5190369"/>
            <a:ext cx="169848" cy="15186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509074" y="5351007"/>
            <a:ext cx="58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번역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90073" y="5925539"/>
            <a:ext cx="96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음성 출력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/>
          <p:cNvCxnSpPr>
            <a:stCxn id="37" idx="3"/>
            <a:endCxn id="47" idx="1"/>
          </p:cNvCxnSpPr>
          <p:nvPr/>
        </p:nvCxnSpPr>
        <p:spPr>
          <a:xfrm>
            <a:off x="11337131" y="5504259"/>
            <a:ext cx="171943" cy="6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8" idx="1"/>
            <a:endCxn id="48" idx="0"/>
          </p:cNvCxnSpPr>
          <p:nvPr/>
        </p:nvCxnSpPr>
        <p:spPr>
          <a:xfrm rot="10800000" flipV="1">
            <a:off x="10770145" y="5504259"/>
            <a:ext cx="218907" cy="42128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9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999" y="367267"/>
              <a:ext cx="2975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 smtClean="0"/>
                <a:t>대화방</a:t>
              </a:r>
              <a:r>
                <a:rPr lang="en-US" altLang="ko-KR" sz="2000" b="1" dirty="0" smtClean="0"/>
                <a:t>–</a:t>
              </a:r>
              <a:r>
                <a:rPr lang="ko-KR" altLang="en-US" sz="2000" b="1" dirty="0" smtClean="0"/>
                <a:t>리뷰 작성</a:t>
              </a:r>
              <a:endParaRPr lang="ko-KR" altLang="en-US" sz="2000" b="1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321" b="289"/>
          <a:stretch/>
        </p:blipFill>
        <p:spPr>
          <a:xfrm>
            <a:off x="3553747" y="1428894"/>
            <a:ext cx="5084507" cy="42692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7999" y="784629"/>
            <a:ext cx="60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퇴장 시 직전에 대화한 상대에게 평가를 남길 수 있음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8000" y="367267"/>
            <a:ext cx="2952456" cy="403200"/>
            <a:chOff x="508000" y="367267"/>
            <a:chExt cx="2952456" cy="40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8000" y="367267"/>
              <a:ext cx="2952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5. </a:t>
              </a:r>
              <a:r>
                <a:rPr lang="ko-KR" altLang="en-US" sz="2000" b="1" dirty="0" smtClean="0"/>
                <a:t>내 정보</a:t>
              </a:r>
              <a:endParaRPr lang="ko-KR" altLang="en-US" sz="20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16062" y="1362075"/>
            <a:ext cx="9159876" cy="4552950"/>
            <a:chOff x="1841499" y="866775"/>
            <a:chExt cx="9159876" cy="4552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584" b="25699"/>
            <a:stretch/>
          </p:blipFill>
          <p:spPr>
            <a:xfrm>
              <a:off x="1841500" y="866775"/>
              <a:ext cx="9159875" cy="41529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t="92054"/>
            <a:stretch/>
          </p:blipFill>
          <p:spPr>
            <a:xfrm>
              <a:off x="1841499" y="4972050"/>
              <a:ext cx="9159875" cy="447675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892283" y="2286000"/>
            <a:ext cx="868438" cy="64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84865" y="2842950"/>
            <a:ext cx="245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프로필 사진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클릭하여 사진 변경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92283" y="2063981"/>
            <a:ext cx="868438" cy="18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2" idx="1"/>
            <a:endCxn id="15" idx="0"/>
          </p:cNvCxnSpPr>
          <p:nvPr/>
        </p:nvCxnSpPr>
        <p:spPr>
          <a:xfrm rot="10800000" flipV="1">
            <a:off x="4110235" y="2610196"/>
            <a:ext cx="782049" cy="23275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32" y="1286095"/>
            <a:ext cx="130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받은 평가의 평균 평점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26653" y="2209365"/>
            <a:ext cx="998022" cy="338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26653" y="2547937"/>
            <a:ext cx="1067078" cy="278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04404" y="2815734"/>
            <a:ext cx="346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닉네임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톱니 아이콘 클릭 시 내 정보 수정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2792" y="2121628"/>
            <a:ext cx="346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만난 사람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팔로워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팔로잉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정보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각각 클릭 시 유저 목록 확인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꺾인 연결선 28"/>
          <p:cNvCxnSpPr>
            <a:stCxn id="24" idx="2"/>
            <a:endCxn id="26" idx="1"/>
          </p:cNvCxnSpPr>
          <p:nvPr/>
        </p:nvCxnSpPr>
        <p:spPr>
          <a:xfrm rot="16200000" flipH="1">
            <a:off x="6456898" y="2829838"/>
            <a:ext cx="250800" cy="24421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16" idx="0"/>
          </p:cNvCxnSpPr>
          <p:nvPr/>
        </p:nvCxnSpPr>
        <p:spPr>
          <a:xfrm>
            <a:off x="5326502" y="1809315"/>
            <a:ext cx="0" cy="25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3"/>
            <a:endCxn id="27" idx="1"/>
          </p:cNvCxnSpPr>
          <p:nvPr/>
        </p:nvCxnSpPr>
        <p:spPr>
          <a:xfrm>
            <a:off x="6924675" y="2378651"/>
            <a:ext cx="478117" cy="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65" y="3433774"/>
            <a:ext cx="7073671" cy="1397719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9459882" y="3507968"/>
            <a:ext cx="182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9459882" y="4893318"/>
            <a:ext cx="182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642762" y="3495268"/>
            <a:ext cx="0" cy="140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67702" y="3824962"/>
            <a:ext cx="1216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받은 평가와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작성한 평가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0" y="3327400"/>
            <a:ext cx="1375091" cy="3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8000" y="367267"/>
            <a:ext cx="2952456" cy="403200"/>
            <a:chOff x="508000" y="367267"/>
            <a:chExt cx="2952456" cy="40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8000" y="367267"/>
              <a:ext cx="2952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5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 smtClean="0"/>
                <a:t>내 정보</a:t>
              </a:r>
              <a:endParaRPr lang="ko-KR" altLang="en-US" sz="20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92641" y="1580643"/>
            <a:ext cx="7406719" cy="4336868"/>
            <a:chOff x="2284436" y="1121732"/>
            <a:chExt cx="7992736" cy="4680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rcRect l="3585" t="9496" r="14123" b="3241"/>
            <a:stretch/>
          </p:blipFill>
          <p:spPr>
            <a:xfrm>
              <a:off x="2284436" y="1121732"/>
              <a:ext cx="2352040" cy="468000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5106024" y="1121732"/>
              <a:ext cx="2350800" cy="4680000"/>
              <a:chOff x="730398" y="869469"/>
              <a:chExt cx="2790824" cy="5553076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2"/>
              <a:srcRect l="3585" t="9496" r="14123" b="3241"/>
              <a:stretch/>
            </p:blipFill>
            <p:spPr>
              <a:xfrm>
                <a:off x="730398" y="869469"/>
                <a:ext cx="2790824" cy="5553076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/>
              <a:srcRect l="3256" t="2040" r="41854" b="90167"/>
              <a:stretch/>
            </p:blipFill>
            <p:spPr>
              <a:xfrm>
                <a:off x="898410" y="945941"/>
                <a:ext cx="1526876" cy="431320"/>
              </a:xfrm>
              <a:prstGeom prst="rect">
                <a:avLst/>
              </a:prstGeom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7926372" y="1121732"/>
              <a:ext cx="2350800" cy="4680000"/>
              <a:chOff x="7069168" y="869469"/>
              <a:chExt cx="2790824" cy="5553076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2"/>
              <a:srcRect l="3585" t="9496" r="14123" b="3241"/>
              <a:stretch/>
            </p:blipFill>
            <p:spPr>
              <a:xfrm>
                <a:off x="7069168" y="869469"/>
                <a:ext cx="2790824" cy="555307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4"/>
              <a:srcRect l="2348" t="1200" r="7272" b="34601"/>
              <a:stretch/>
            </p:blipFill>
            <p:spPr>
              <a:xfrm>
                <a:off x="7217600" y="989074"/>
                <a:ext cx="2337759" cy="3338423"/>
              </a:xfrm>
              <a:prstGeom prst="rect">
                <a:avLst/>
              </a:prstGeom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4581560" y="2765688"/>
            <a:ext cx="304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클릭 시 해당 유저 정보로 이동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999" y="784629"/>
            <a:ext cx="60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만난 사람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팔로잉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팔로워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Dialog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20558" y="2060835"/>
            <a:ext cx="7041014" cy="359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47" idx="2"/>
          </p:cNvCxnSpPr>
          <p:nvPr/>
        </p:nvCxnSpPr>
        <p:spPr>
          <a:xfrm flipH="1">
            <a:off x="6036816" y="2420426"/>
            <a:ext cx="4249" cy="3494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9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8000" y="367267"/>
            <a:ext cx="2952456" cy="403200"/>
            <a:chOff x="508000" y="367267"/>
            <a:chExt cx="2952456" cy="40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8000" y="367267"/>
              <a:ext cx="2952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6. </a:t>
              </a:r>
              <a:r>
                <a:rPr lang="ko-KR" altLang="en-US" sz="2000" b="1" dirty="0" smtClean="0"/>
                <a:t>타 유저 정보</a:t>
              </a:r>
              <a:endParaRPr lang="ko-KR" altLang="en-US" sz="2000" b="1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16062" y="1362075"/>
            <a:ext cx="9159876" cy="4552950"/>
            <a:chOff x="1516062" y="1362075"/>
            <a:chExt cx="9159876" cy="4552950"/>
          </a:xfrm>
        </p:grpSpPr>
        <p:grpSp>
          <p:nvGrpSpPr>
            <p:cNvPr id="10" name="그룹 9"/>
            <p:cNvGrpSpPr/>
            <p:nvPr/>
          </p:nvGrpSpPr>
          <p:grpSpPr>
            <a:xfrm>
              <a:off x="1516062" y="1362075"/>
              <a:ext cx="9159876" cy="4552950"/>
              <a:chOff x="1841499" y="866775"/>
              <a:chExt cx="9159876" cy="45529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t="584" b="25699"/>
              <a:stretch/>
            </p:blipFill>
            <p:spPr>
              <a:xfrm>
                <a:off x="1841500" y="866775"/>
                <a:ext cx="9159875" cy="41529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t="92054"/>
              <a:stretch/>
            </p:blipFill>
            <p:spPr>
              <a:xfrm>
                <a:off x="1841499" y="4972050"/>
                <a:ext cx="9159875" cy="447675"/>
              </a:xfrm>
              <a:prstGeom prst="rect">
                <a:avLst/>
              </a:prstGeom>
            </p:spPr>
          </p:pic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465" y="3433774"/>
              <a:ext cx="7073671" cy="1397719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4"/>
            <a:srcRect t="24620"/>
            <a:stretch/>
          </p:blipFill>
          <p:spPr>
            <a:xfrm>
              <a:off x="4706392" y="2082800"/>
              <a:ext cx="3624808" cy="1125892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0370" y="3327400"/>
              <a:ext cx="1375091" cy="360601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6824871" y="2407999"/>
            <a:ext cx="258554" cy="25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245349" y="2380436"/>
            <a:ext cx="27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팔로우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팔로우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취소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직선 연결선 55"/>
          <p:cNvCxnSpPr>
            <a:stCxn id="54" idx="1"/>
            <a:endCxn id="53" idx="3"/>
          </p:cNvCxnSpPr>
          <p:nvPr/>
        </p:nvCxnSpPr>
        <p:spPr>
          <a:xfrm flipH="1">
            <a:off x="7083425" y="2534325"/>
            <a:ext cx="1619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2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53" y="1181100"/>
            <a:ext cx="7700183" cy="47299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8000" y="367267"/>
            <a:ext cx="2952456" cy="403200"/>
            <a:chOff x="508000" y="367267"/>
            <a:chExt cx="2952456" cy="4032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8000" y="367267"/>
              <a:ext cx="2952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7. </a:t>
              </a:r>
              <a:r>
                <a:rPr lang="ko-KR" altLang="en-US" sz="2000" b="1" dirty="0" smtClean="0"/>
                <a:t>채팅 </a:t>
              </a:r>
              <a:r>
                <a:rPr lang="en-US" altLang="ko-KR" sz="2000" b="1" dirty="0" smtClean="0"/>
                <a:t>(</a:t>
              </a:r>
              <a:r>
                <a:rPr lang="ko-KR" altLang="en-US" sz="2000" b="1" dirty="0" smtClean="0"/>
                <a:t>개인 메시지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754493" y="1547809"/>
            <a:ext cx="204702" cy="200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83906" y="1156692"/>
            <a:ext cx="177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대화 만들기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344" y="1747838"/>
            <a:ext cx="1452562" cy="3782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25710" y="3487444"/>
            <a:ext cx="105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채팅 목록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 20"/>
          <p:cNvCxnSpPr>
            <a:stCxn id="13" idx="3"/>
            <a:endCxn id="14" idx="2"/>
          </p:cNvCxnSpPr>
          <p:nvPr/>
        </p:nvCxnSpPr>
        <p:spPr>
          <a:xfrm flipV="1">
            <a:off x="3959195" y="1464469"/>
            <a:ext cx="1513334" cy="183355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1"/>
            <a:endCxn id="17" idx="3"/>
          </p:cNvCxnSpPr>
          <p:nvPr/>
        </p:nvCxnSpPr>
        <p:spPr>
          <a:xfrm flipH="1">
            <a:off x="2781596" y="3638948"/>
            <a:ext cx="349748" cy="2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2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8000" y="367267"/>
            <a:ext cx="2952456" cy="403200"/>
            <a:chOff x="508000" y="367267"/>
            <a:chExt cx="2952456" cy="4032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8000" y="367267"/>
              <a:ext cx="2952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7. </a:t>
              </a:r>
              <a:r>
                <a:rPr lang="ko-KR" altLang="en-US" sz="2000" b="1" dirty="0" smtClean="0"/>
                <a:t>채팅 </a:t>
              </a:r>
              <a:r>
                <a:rPr lang="en-US" altLang="ko-KR" sz="2000" b="1" dirty="0" smtClean="0"/>
                <a:t>(</a:t>
              </a:r>
              <a:r>
                <a:rPr lang="ko-KR" altLang="en-US" sz="2000" b="1" dirty="0" smtClean="0"/>
                <a:t>개인 메시지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52" y="1128615"/>
            <a:ext cx="7787696" cy="476797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22094" y="2014539"/>
            <a:ext cx="1516856" cy="301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64752" y="1680032"/>
            <a:ext cx="368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팔로잉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목록에 있는 유저와 채팅 생성 가능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9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8000" y="367267"/>
            <a:ext cx="2952456" cy="403200"/>
            <a:chOff x="508000" y="367267"/>
            <a:chExt cx="2952456" cy="4032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8000" y="367267"/>
              <a:ext cx="2952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7. </a:t>
              </a:r>
              <a:r>
                <a:rPr lang="ko-KR" altLang="en-US" sz="2000" b="1" dirty="0" smtClean="0"/>
                <a:t>채팅 </a:t>
              </a:r>
              <a:r>
                <a:rPr lang="en-US" altLang="ko-KR" sz="2000" b="1" dirty="0" smtClean="0"/>
                <a:t>(</a:t>
              </a:r>
              <a:r>
                <a:rPr lang="ko-KR" altLang="en-US" sz="2000" b="1" dirty="0" smtClean="0"/>
                <a:t>개인 메시지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66" y="1156166"/>
            <a:ext cx="7893469" cy="47493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16259" y="1518082"/>
            <a:ext cx="4494575" cy="4083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0" y="3101755"/>
            <a:ext cx="415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목록에서 대화 상대를 선택하여 메시지 전송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5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285" t="21071" r="12730" b="1425"/>
          <a:stretch/>
        </p:blipFill>
        <p:spPr>
          <a:xfrm>
            <a:off x="1695450" y="1619250"/>
            <a:ext cx="8591551" cy="42005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9800" y="2631584"/>
            <a:ext cx="2672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선택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6925" y="2970138"/>
            <a:ext cx="2958189" cy="354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40743" y="3499267"/>
            <a:ext cx="1285875" cy="103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19312" y="3878908"/>
            <a:ext cx="1285875" cy="103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2. </a:t>
              </a:r>
              <a:r>
                <a:rPr lang="ko-KR" altLang="en-US" sz="2000" b="1" dirty="0" smtClean="0"/>
                <a:t>로그인 </a:t>
              </a:r>
              <a:r>
                <a:rPr lang="en-US" altLang="ko-KR" sz="2000" b="1" dirty="0" smtClean="0"/>
                <a:t>&amp; </a:t>
              </a:r>
              <a:r>
                <a:rPr lang="ko-KR" altLang="en-US" sz="2000" b="1" dirty="0" smtClean="0"/>
                <a:t>회원가입</a:t>
              </a:r>
              <a:endParaRPr lang="ko-KR" alt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0374" y="791411"/>
            <a:ext cx="391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이메일 인증 후 계정 사용 가능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0" y="484191"/>
            <a:ext cx="11160000" cy="54287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5220" y="4743337"/>
            <a:ext cx="1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23172" y="2734887"/>
            <a:ext cx="3172530" cy="1995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6950" y="2890855"/>
            <a:ext cx="1255317" cy="101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46950" y="3288046"/>
            <a:ext cx="1255317" cy="101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6950" y="3710321"/>
            <a:ext cx="1255317" cy="101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46950" y="4101915"/>
            <a:ext cx="1255317" cy="101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2. </a:t>
              </a:r>
              <a:r>
                <a:rPr lang="ko-KR" altLang="en-US" sz="2000" b="1" dirty="0" smtClean="0"/>
                <a:t>로그인 </a:t>
              </a:r>
              <a:r>
                <a:rPr lang="en-US" altLang="ko-KR" sz="2000" b="1" dirty="0" smtClean="0"/>
                <a:t>&amp; </a:t>
              </a:r>
              <a:r>
                <a:rPr lang="ko-KR" altLang="en-US" sz="2000" b="1" dirty="0" smtClean="0"/>
                <a:t>회원가입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8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01711" y="530904"/>
            <a:ext cx="10894793" cy="5354969"/>
            <a:chOff x="227633" y="999067"/>
            <a:chExt cx="11160000" cy="54853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33" y="999067"/>
              <a:ext cx="11160000" cy="548532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58357" y="4064532"/>
              <a:ext cx="1285875" cy="1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58357" y="4480169"/>
              <a:ext cx="1285875" cy="1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49107" y="945299"/>
            <a:ext cx="390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 입력 후 회원가입 버튼을 누르면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메일로 인증 메일이 발송됨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40742" y="489339"/>
            <a:ext cx="2142017" cy="39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2. </a:t>
              </a:r>
              <a:r>
                <a:rPr lang="ko-KR" altLang="en-US" sz="2000" b="1" dirty="0" smtClean="0"/>
                <a:t>로그인 </a:t>
              </a:r>
              <a:r>
                <a:rPr lang="en-US" altLang="ko-KR" sz="2000" b="1" dirty="0" smtClean="0"/>
                <a:t>&amp; </a:t>
              </a:r>
              <a:r>
                <a:rPr lang="ko-KR" altLang="en-US" sz="2000" b="1" dirty="0" smtClean="0"/>
                <a:t>회원가입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91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07999" y="367267"/>
            <a:ext cx="2711451" cy="403200"/>
            <a:chOff x="507999" y="367267"/>
            <a:chExt cx="2975257" cy="4032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2. </a:t>
              </a:r>
              <a:r>
                <a:rPr lang="ko-KR" altLang="en-US" sz="2000" b="1" dirty="0" smtClean="0"/>
                <a:t>로그인 </a:t>
              </a:r>
              <a:r>
                <a:rPr lang="en-US" altLang="ko-KR" sz="2000" b="1" dirty="0" smtClean="0"/>
                <a:t>&amp; </a:t>
              </a:r>
              <a:r>
                <a:rPr lang="ko-KR" altLang="en-US" sz="2000" b="1" dirty="0" smtClean="0"/>
                <a:t>회원가입</a:t>
              </a:r>
              <a:endParaRPr lang="ko-KR" altLang="en-US" sz="2000" b="1" dirty="0"/>
            </a:p>
          </p:txBody>
        </p:sp>
      </p:grpSp>
      <p:pic>
        <p:nvPicPr>
          <p:cNvPr id="1026" name="Picture 2" descr="https://cdn.discordapp.com/attachments/861422681840549902/877093318679494656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11" r="59192" b="49898"/>
          <a:stretch/>
        </p:blipFill>
        <p:spPr bwMode="auto">
          <a:xfrm>
            <a:off x="2364593" y="1387956"/>
            <a:ext cx="7462815" cy="425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29052" y="3540191"/>
            <a:ext cx="381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 메일의 링크를 클릭하여 인증 완료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6588" y="3563736"/>
            <a:ext cx="1061362" cy="274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2" idx="3"/>
          </p:cNvCxnSpPr>
          <p:nvPr/>
        </p:nvCxnSpPr>
        <p:spPr>
          <a:xfrm>
            <a:off x="6457950" y="3701156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05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0374" y="1240011"/>
            <a:ext cx="11168001" cy="4694952"/>
            <a:chOff x="507999" y="975693"/>
            <a:chExt cx="11168001" cy="46949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19820"/>
            <a:stretch/>
          </p:blipFill>
          <p:spPr>
            <a:xfrm>
              <a:off x="516000" y="975693"/>
              <a:ext cx="11160000" cy="438688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t="94210"/>
            <a:stretch/>
          </p:blipFill>
          <p:spPr>
            <a:xfrm>
              <a:off x="507999" y="5353816"/>
              <a:ext cx="11160000" cy="316829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3. </a:t>
              </a:r>
              <a:r>
                <a:rPr lang="ko-KR" altLang="en-US" sz="2000" b="1" dirty="0" smtClean="0"/>
                <a:t>방 목록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851533" y="997602"/>
            <a:ext cx="227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내비게이션 바를 통해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이동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34988" y="1230072"/>
            <a:ext cx="1955994" cy="350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0374" y="791411"/>
            <a:ext cx="331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후 첫 화면은 대화방 목록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0287" y="2009774"/>
            <a:ext cx="1518563" cy="676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0374" y="1596273"/>
            <a:ext cx="227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주제와 언어별로 방 검색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287" y="2686049"/>
            <a:ext cx="1518563" cy="381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2892" y="3211927"/>
            <a:ext cx="2673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생성 버튼으로 방 생성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468877" y="1866900"/>
            <a:ext cx="0" cy="1428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8877" y="3067050"/>
            <a:ext cx="0" cy="1448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flipH="1">
            <a:off x="4335780" y="3519704"/>
            <a:ext cx="434340" cy="381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30859" y="3898722"/>
            <a:ext cx="319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입장 아이콘을 클릭해 입장 요청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호스트가 수락하면 방에 입장하게 됨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꺾인 연결선 32"/>
          <p:cNvCxnSpPr>
            <a:stCxn id="30" idx="2"/>
          </p:cNvCxnSpPr>
          <p:nvPr/>
        </p:nvCxnSpPr>
        <p:spPr>
          <a:xfrm rot="5400000">
            <a:off x="4236483" y="3827383"/>
            <a:ext cx="242411" cy="390525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3. </a:t>
              </a:r>
              <a:r>
                <a:rPr lang="ko-KR" altLang="en-US" sz="2000" b="1" dirty="0" smtClean="0"/>
                <a:t>방 목록 </a:t>
              </a:r>
              <a:r>
                <a:rPr lang="en-US" altLang="ko-KR" sz="2000" b="1" dirty="0" smtClean="0"/>
                <a:t>- </a:t>
              </a:r>
              <a:r>
                <a:rPr lang="ko-KR" altLang="en-US" sz="2000" b="1" dirty="0" smtClean="0"/>
                <a:t>방 생성</a:t>
              </a:r>
              <a:endParaRPr lang="ko-KR" altLang="en-US" sz="20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2730" y="1266403"/>
            <a:ext cx="10305178" cy="4651316"/>
            <a:chOff x="628771" y="1251305"/>
            <a:chExt cx="9934760" cy="44841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19468"/>
            <a:stretch/>
          </p:blipFill>
          <p:spPr>
            <a:xfrm>
              <a:off x="628772" y="1251305"/>
              <a:ext cx="9934759" cy="42178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t="94916"/>
            <a:stretch/>
          </p:blipFill>
          <p:spPr>
            <a:xfrm>
              <a:off x="628771" y="5469147"/>
              <a:ext cx="9934759" cy="2662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943479" y="3645911"/>
            <a:ext cx="227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제목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언어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주제 선택 후 생성 버튼으로 방 생성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50545" y="3014413"/>
            <a:ext cx="3498056" cy="1933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 smtClean="0"/>
                <a:t>대화방</a:t>
              </a:r>
              <a:endParaRPr lang="ko-KR" altLang="en-US" sz="20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0836" y="1001177"/>
            <a:ext cx="7670328" cy="4915070"/>
            <a:chOff x="2260836" y="1001177"/>
            <a:chExt cx="7670328" cy="491507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90952" r="5846"/>
            <a:stretch/>
          </p:blipFill>
          <p:spPr>
            <a:xfrm>
              <a:off x="2260837" y="5438775"/>
              <a:ext cx="7670327" cy="47747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5846" b="13922"/>
            <a:stretch/>
          </p:blipFill>
          <p:spPr>
            <a:xfrm>
              <a:off x="2260836" y="1001177"/>
              <a:ext cx="7670327" cy="454237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764898" y="4327414"/>
            <a:ext cx="4166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방 생성 후 다른 유저의 입장 요청 발생 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Dialog</a:t>
            </a:r>
          </a:p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요청 유저의 간단한 정보 표시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예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아니오 버튼으로 입장 여부 결정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7725" y="2893189"/>
            <a:ext cx="2980375" cy="141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5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68"/>
          <a:stretch/>
        </p:blipFill>
        <p:spPr>
          <a:xfrm>
            <a:off x="1114001" y="1111581"/>
            <a:ext cx="10004850" cy="4808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9613" y="5609945"/>
            <a:ext cx="148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마이크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ON/OFF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2299" y="5641974"/>
            <a:ext cx="260351" cy="266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95" y="5609945"/>
            <a:ext cx="148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카메라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ON/OFF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7860" y="5951340"/>
            <a:ext cx="73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나가기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62650" y="5641974"/>
            <a:ext cx="260351" cy="266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23001" y="5641974"/>
            <a:ext cx="260351" cy="266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53723" y="5764906"/>
            <a:ext cx="135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96052" y="5771256"/>
            <a:ext cx="135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95011" y="5909465"/>
            <a:ext cx="0" cy="899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07999" y="367267"/>
            <a:ext cx="2768601" cy="403200"/>
            <a:chOff x="507999" y="367267"/>
            <a:chExt cx="2975257" cy="4032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00" y="770467"/>
              <a:ext cx="29524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7999" y="367267"/>
              <a:ext cx="2975257" cy="40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 smtClean="0"/>
                <a:t>대화방</a:t>
              </a:r>
              <a:endParaRPr lang="ko-KR" altLang="en-US" sz="2000" b="1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0552486" y="5641974"/>
            <a:ext cx="260351" cy="266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28105" y="5641974"/>
            <a:ext cx="260351" cy="266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957838" y="5940331"/>
            <a:ext cx="57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채팅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47491" y="5319420"/>
            <a:ext cx="114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bg1"/>
                </a:solidFill>
              </a:rPr>
              <a:t>회화 가이드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27" name="꺾인 연결선 26"/>
          <p:cNvCxnSpPr>
            <a:stCxn id="21" idx="0"/>
            <a:endCxn id="23" idx="3"/>
          </p:cNvCxnSpPr>
          <p:nvPr/>
        </p:nvCxnSpPr>
        <p:spPr>
          <a:xfrm rot="16200000" flipV="1">
            <a:off x="10789311" y="5473004"/>
            <a:ext cx="168665" cy="16927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0" idx="2"/>
            <a:endCxn id="22" idx="3"/>
          </p:cNvCxnSpPr>
          <p:nvPr/>
        </p:nvCxnSpPr>
        <p:spPr>
          <a:xfrm rot="5400000">
            <a:off x="10514748" y="5926305"/>
            <a:ext cx="186023" cy="14980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2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339</Words>
  <Application>Microsoft Office PowerPoint</Application>
  <PresentationFormat>와이드스크린</PresentationFormat>
  <Paragraphs>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41</cp:revision>
  <dcterms:created xsi:type="dcterms:W3CDTF">2021-08-17T05:14:22Z</dcterms:created>
  <dcterms:modified xsi:type="dcterms:W3CDTF">2021-08-17T13:24:50Z</dcterms:modified>
</cp:coreProperties>
</file>