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8" r:id="rId7"/>
    <p:sldId id="264" r:id="rId8"/>
    <p:sldId id="267" r:id="rId9"/>
    <p:sldId id="262" r:id="rId10"/>
    <p:sldId id="265" r:id="rId11"/>
    <p:sldId id="266" r:id="rId12"/>
    <p:sldId id="263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해의 수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</c:v>
                </c:pt>
                <c:pt idx="1">
                  <c:v>10</c:v>
                </c:pt>
                <c:pt idx="2">
                  <c:v>4</c:v>
                </c:pt>
                <c:pt idx="3">
                  <c:v>40</c:v>
                </c:pt>
                <c:pt idx="4">
                  <c:v>92</c:v>
                </c:pt>
                <c:pt idx="5">
                  <c:v>352</c:v>
                </c:pt>
                <c:pt idx="6">
                  <c:v>724</c:v>
                </c:pt>
                <c:pt idx="7">
                  <c:v>2680</c:v>
                </c:pt>
                <c:pt idx="8">
                  <c:v>14200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1310976"/>
        <c:axId val="206873152"/>
      </c:lineChart>
      <c:catAx>
        <c:axId val="141310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6873152"/>
        <c:crosses val="autoZero"/>
        <c:auto val="1"/>
        <c:lblAlgn val="ctr"/>
        <c:lblOffset val="100"/>
        <c:noMultiLvlLbl val="0"/>
      </c:catAx>
      <c:valAx>
        <c:axId val="206873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13109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수행시간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4.0000000000000001E-3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0.03</c:v>
                </c:pt>
                <c:pt idx="4">
                  <c:v>6.5000000000000002E-2</c:v>
                </c:pt>
                <c:pt idx="5">
                  <c:v>0.29699999999999999</c:v>
                </c:pt>
                <c:pt idx="6">
                  <c:v>1.51</c:v>
                </c:pt>
                <c:pt idx="7">
                  <c:v>2.73</c:v>
                </c:pt>
                <c:pt idx="8">
                  <c:v>3.5790000000000002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293248"/>
        <c:axId val="206876032"/>
      </c:lineChart>
      <c:catAx>
        <c:axId val="138293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6876032"/>
        <c:crosses val="autoZero"/>
        <c:auto val="1"/>
        <c:lblAlgn val="ctr"/>
        <c:lblOffset val="100"/>
        <c:noMultiLvlLbl val="0"/>
      </c:catAx>
      <c:valAx>
        <c:axId val="2068760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82932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0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5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93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65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7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B580-5ED3-4800-967E-FCB406CD89B6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7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3660" y="1412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8032" y="5517290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CHEEKY </a:t>
            </a:r>
            <a:r>
              <a:rPr lang="en-US" altLang="ko-KR" dirty="0" smtClean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HONG</a:t>
            </a:r>
            <a:endParaRPr lang="ko-KR" altLang="en-US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8391" y="1782052"/>
            <a:ext cx="4927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Noto Sans CJK SC Thin" pitchFamily="34" charset="-127"/>
                <a:ea typeface="Noto Sans CJK SC Thin" pitchFamily="34" charset="-127"/>
              </a:rPr>
              <a:t>8 Queens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4110" y="5112938"/>
            <a:ext cx="2808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atin typeface="Noto Sans CJK SC Bold" pitchFamily="34" charset="-127"/>
                <a:ea typeface="Noto Sans CJK SC Bold" pitchFamily="34" charset="-127"/>
              </a:rPr>
              <a:t>20150603</a:t>
            </a:r>
          </a:p>
          <a:p>
            <a:pPr algn="ctr"/>
            <a:r>
              <a:rPr lang="ko-KR" altLang="en-US" sz="3600" dirty="0" smtClean="0">
                <a:latin typeface="Noto Sans CJK SC Bold" pitchFamily="34" charset="-127"/>
                <a:ea typeface="Noto Sans CJK SC Bold" pitchFamily="34" charset="-127"/>
              </a:rPr>
              <a:t>봉대</a:t>
            </a:r>
            <a:r>
              <a:rPr lang="ko-KR" altLang="en-US" sz="3600" dirty="0">
                <a:latin typeface="Noto Sans CJK SC Bold" pitchFamily="34" charset="-127"/>
                <a:ea typeface="Noto Sans CJK SC Bold" pitchFamily="34" charset="-127"/>
              </a:rPr>
              <a:t>현</a:t>
            </a:r>
          </a:p>
        </p:txBody>
      </p:sp>
    </p:spTree>
    <p:extLst>
      <p:ext uri="{BB962C8B-B14F-4D97-AF65-F5344CB8AC3E}">
        <p14:creationId xmlns:p14="http://schemas.microsoft.com/office/powerpoint/2010/main" val="11268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400" y="332570"/>
            <a:ext cx="13901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04</a:t>
            </a:r>
          </a:p>
          <a:p>
            <a:r>
              <a:rPr lang="ko-KR" altLang="en-US" sz="2400" b="1" dirty="0" smtClean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실험결</a:t>
            </a:r>
            <a:r>
              <a:rPr lang="ko-KR" altLang="en-US" sz="2400" b="1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과</a:t>
            </a:r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416309639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899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400" y="332570"/>
            <a:ext cx="13901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04</a:t>
            </a:r>
          </a:p>
          <a:p>
            <a:r>
              <a:rPr lang="ko-KR" altLang="en-US" sz="2400" b="1" dirty="0" smtClean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실험결</a:t>
            </a:r>
            <a:r>
              <a:rPr lang="ko-KR" altLang="en-US" sz="2400" b="1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과</a:t>
            </a:r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56523026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1373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99198" y="3044280"/>
            <a:ext cx="31456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Noto Sans CJK SC Thin" pitchFamily="34" charset="-127"/>
                <a:ea typeface="Noto Sans CJK SC Thin" pitchFamily="34" charset="-127"/>
              </a:rPr>
              <a:t>THANK YOU</a:t>
            </a:r>
            <a:endParaRPr lang="ko-KR" altLang="en-US" sz="4400" dirty="0">
              <a:solidFill>
                <a:schemeClr val="bg1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37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55970" y="1395303"/>
            <a:ext cx="3070071" cy="3901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chemeClr val="accent6">
                    <a:lumMod val="5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01. </a:t>
            </a:r>
            <a:r>
              <a:rPr lang="ko-KR" altLang="en-US" sz="3300" dirty="0" smtClean="0">
                <a:solidFill>
                  <a:schemeClr val="accent6">
                    <a:lumMod val="5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실행흐름도</a:t>
            </a:r>
            <a:endParaRPr lang="en-US" altLang="ko-KR" sz="3300" dirty="0" smtClean="0">
              <a:solidFill>
                <a:schemeClr val="accent6">
                  <a:lumMod val="5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chemeClr val="accent6">
                    <a:lumMod val="5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02. </a:t>
            </a:r>
            <a:r>
              <a:rPr lang="ko-KR" altLang="en-US" sz="3300" dirty="0" smtClean="0">
                <a:solidFill>
                  <a:schemeClr val="accent6">
                    <a:lumMod val="5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모듈 설계</a:t>
            </a:r>
            <a:endParaRPr lang="en-US" altLang="ko-KR" sz="3300" dirty="0" smtClean="0">
              <a:solidFill>
                <a:schemeClr val="accent6">
                  <a:lumMod val="5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chemeClr val="accent6">
                    <a:lumMod val="5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3300" dirty="0" smtClean="0">
                <a:solidFill>
                  <a:schemeClr val="accent6">
                    <a:lumMod val="5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알고리</a:t>
            </a:r>
            <a:r>
              <a:rPr lang="ko-KR" altLang="en-US" sz="3300" dirty="0">
                <a:solidFill>
                  <a:schemeClr val="accent6">
                    <a:lumMod val="5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즘</a:t>
            </a:r>
            <a:endParaRPr lang="en-US" altLang="ko-KR" sz="3300" dirty="0" smtClean="0">
              <a:solidFill>
                <a:schemeClr val="accent6">
                  <a:lumMod val="5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chemeClr val="accent6">
                    <a:lumMod val="5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04. </a:t>
            </a:r>
            <a:r>
              <a:rPr lang="ko-KR" altLang="en-US" sz="3300" dirty="0" smtClean="0">
                <a:solidFill>
                  <a:schemeClr val="accent6">
                    <a:lumMod val="5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실험 결과</a:t>
            </a:r>
            <a:endParaRPr lang="en-US" altLang="ko-KR" sz="3300" dirty="0" smtClean="0">
              <a:solidFill>
                <a:schemeClr val="accent6">
                  <a:lumMod val="5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chemeClr val="accent6">
                    <a:lumMod val="5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05. </a:t>
            </a:r>
            <a:r>
              <a:rPr lang="ko-KR" altLang="en-US" sz="3300" dirty="0" smtClean="0">
                <a:solidFill>
                  <a:schemeClr val="accent6">
                    <a:lumMod val="5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동영상</a:t>
            </a:r>
            <a:endParaRPr lang="ko-KR" altLang="en-US" sz="3300" dirty="0">
              <a:solidFill>
                <a:schemeClr val="accent6">
                  <a:lumMod val="5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420" y="663015"/>
            <a:ext cx="182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3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65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45194" y="2170635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8000" dirty="0" smtClean="0">
              <a:solidFill>
                <a:schemeClr val="accent6">
                  <a:lumMod val="5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420" y="591005"/>
            <a:ext cx="198002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01</a:t>
            </a:r>
          </a:p>
          <a:p>
            <a:r>
              <a:rPr lang="ko-KR" altLang="en-US" sz="2800" dirty="0" smtClean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실행흐름도</a:t>
            </a:r>
            <a:endParaRPr lang="en-US" altLang="ko-KR" sz="2800" dirty="0" smtClean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5" y="1391224"/>
            <a:ext cx="8636069" cy="528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62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5116" y="591005"/>
            <a:ext cx="14157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02</a:t>
            </a:r>
            <a:endParaRPr lang="en-US" altLang="ko-KR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모듈설계</a:t>
            </a:r>
            <a:endParaRPr lang="ko-KR" altLang="en-US" sz="24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50391104" descr="EMB0000364022a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1" y="1329669"/>
            <a:ext cx="8782159" cy="52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6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4157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03</a:t>
            </a:r>
          </a:p>
          <a:p>
            <a:r>
              <a:rPr lang="ko-KR" altLang="en-US" sz="2400" dirty="0" smtClean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알고리즘</a:t>
            </a:r>
            <a:endParaRPr lang="ko-KR" altLang="en-US" sz="24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20" y="1412720"/>
            <a:ext cx="7921100" cy="475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82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4157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03</a:t>
            </a:r>
          </a:p>
          <a:p>
            <a:r>
              <a:rPr lang="ko-KR" altLang="en-US" sz="2400" dirty="0" smtClean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알고리즘</a:t>
            </a:r>
            <a:endParaRPr lang="ko-KR" altLang="en-US" sz="24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40" y="1288927"/>
            <a:ext cx="8065120" cy="533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4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4157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03</a:t>
            </a:r>
          </a:p>
          <a:p>
            <a:r>
              <a:rPr lang="ko-KR" altLang="en-US" sz="2400" dirty="0" smtClean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알고리즘</a:t>
            </a:r>
            <a:endParaRPr lang="en-US" altLang="ko-KR" sz="2400" dirty="0" smtClean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코</a:t>
            </a:r>
            <a:r>
              <a:rPr lang="ko-KR" altLang="en-US" sz="2400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40" y="1628750"/>
            <a:ext cx="7777080" cy="514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29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4157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03</a:t>
            </a:r>
          </a:p>
          <a:p>
            <a:r>
              <a:rPr lang="ko-KR" altLang="en-US" sz="2400" dirty="0" smtClean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알고리즘</a:t>
            </a:r>
            <a:endParaRPr lang="en-US" altLang="ko-KR" sz="2400" dirty="0" smtClean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코</a:t>
            </a:r>
            <a:r>
              <a:rPr lang="ko-KR" altLang="en-US" sz="2400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" y="1699001"/>
            <a:ext cx="8739437" cy="453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5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400" y="332570"/>
            <a:ext cx="13901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04</a:t>
            </a:r>
          </a:p>
          <a:p>
            <a:r>
              <a:rPr lang="ko-KR" altLang="en-US" sz="2400" b="1" dirty="0" smtClean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실험결</a:t>
            </a:r>
            <a:r>
              <a:rPr lang="ko-KR" altLang="en-US" sz="2400" b="1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과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696837"/>
              </p:ext>
            </p:extLst>
          </p:nvPr>
        </p:nvGraphicFramePr>
        <p:xfrm>
          <a:off x="539440" y="1124681"/>
          <a:ext cx="7633056" cy="3312459"/>
        </p:xfrm>
        <a:graphic>
          <a:graphicData uri="http://schemas.openxmlformats.org/drawingml/2006/table">
            <a:tbl>
              <a:tblPr/>
              <a:tblGrid>
                <a:gridCol w="954132"/>
                <a:gridCol w="954132"/>
                <a:gridCol w="954132"/>
                <a:gridCol w="954132"/>
                <a:gridCol w="954132"/>
                <a:gridCol w="954132"/>
                <a:gridCol w="954132"/>
                <a:gridCol w="954132"/>
              </a:tblGrid>
              <a:tr h="115184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0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해의 개수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352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724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95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수행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시간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0.004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0.005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0.01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0.03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0.065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0.297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1.51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652562"/>
              </p:ext>
            </p:extLst>
          </p:nvPr>
        </p:nvGraphicFramePr>
        <p:xfrm>
          <a:off x="539440" y="4452880"/>
          <a:ext cx="3245172" cy="2348850"/>
        </p:xfrm>
        <a:graphic>
          <a:graphicData uri="http://schemas.openxmlformats.org/drawingml/2006/table">
            <a:tbl>
              <a:tblPr/>
              <a:tblGrid>
                <a:gridCol w="1081724"/>
                <a:gridCol w="1081724"/>
                <a:gridCol w="1081724"/>
              </a:tblGrid>
              <a:tr h="76210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해의 개수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2680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14,200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9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수행 시간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2.73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3.579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8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86</Words>
  <Application>Microsoft Office PowerPoint</Application>
  <PresentationFormat>화면 슬라이드 쇼(4:3)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봉</cp:lastModifiedBy>
  <cp:revision>47</cp:revision>
  <dcterms:created xsi:type="dcterms:W3CDTF">2016-09-04T05:54:01Z</dcterms:created>
  <dcterms:modified xsi:type="dcterms:W3CDTF">2018-11-04T06:29:10Z</dcterms:modified>
</cp:coreProperties>
</file>