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handoutMasterIdLst>
    <p:handoutMasterId r:id="rId3"/>
  </p:handoutMasterIdLst>
  <p:sldIdLst>
    <p:sldId id="258" r:id="rId2"/>
  </p:sldIdLst>
  <p:sldSz cx="21599525" cy="32399288"/>
  <p:notesSz cx="6811963" cy="9945688"/>
  <p:defaultTextStyle>
    <a:defPPr>
      <a:defRPr lang="ko-KR"/>
    </a:defPPr>
    <a:lvl1pPr marL="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6" d="100"/>
          <a:sy n="16" d="100"/>
        </p:scale>
        <p:origin x="2412" y="144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3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8D5E-A08F-4D74-9029-F642CBF0BF60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9213" y="9447213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15F5-21C6-43D8-B02A-48E95029C5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5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44"/>
          <a:stretch/>
        </p:blipFill>
        <p:spPr>
          <a:xfrm>
            <a:off x="-25714" y="0"/>
            <a:ext cx="21586304" cy="32399286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 bwMode="gray">
          <a:xfrm>
            <a:off x="20185271" y="27747389"/>
            <a:ext cx="1414254" cy="4664378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6" name="Freeform 15"/>
          <p:cNvSpPr/>
          <p:nvPr/>
        </p:nvSpPr>
        <p:spPr bwMode="gray">
          <a:xfrm>
            <a:off x="18436738" y="12651154"/>
            <a:ext cx="3171207" cy="15582513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5" name="Freeform 14"/>
          <p:cNvSpPr/>
          <p:nvPr userDrawn="1"/>
        </p:nvSpPr>
        <p:spPr bwMode="gray">
          <a:xfrm>
            <a:off x="-25714" y="13782554"/>
            <a:ext cx="20390981" cy="18616736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533567" y="30325734"/>
            <a:ext cx="18532392" cy="17279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20476350" y="30325734"/>
            <a:ext cx="1123175" cy="1727962"/>
          </a:xfrm>
        </p:spPr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4187093" y="2"/>
            <a:ext cx="3096631" cy="5270563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8" name="Freeform 7"/>
          <p:cNvSpPr/>
          <p:nvPr/>
        </p:nvSpPr>
        <p:spPr bwMode="gray">
          <a:xfrm>
            <a:off x="-13978" y="2"/>
            <a:ext cx="4771017" cy="6864317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1" name="Freeform 10"/>
          <p:cNvSpPr/>
          <p:nvPr/>
        </p:nvSpPr>
        <p:spPr bwMode="gray">
          <a:xfrm>
            <a:off x="-7397" y="4231140"/>
            <a:ext cx="5094136" cy="6613007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86398" y="172796"/>
            <a:ext cx="4384704" cy="1727962"/>
          </a:xfrm>
        </p:spPr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94046" y="4470797"/>
            <a:ext cx="16113899" cy="5054289"/>
          </a:xfrm>
        </p:spPr>
        <p:txBody>
          <a:bodyPr>
            <a:normAutofit/>
          </a:bodyPr>
          <a:lstStyle>
            <a:lvl1pPr algn="l">
              <a:defRPr sz="120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94046" y="10283479"/>
            <a:ext cx="15206066" cy="2807938"/>
          </a:xfrm>
        </p:spPr>
        <p:txBody>
          <a:bodyPr>
            <a:normAutofit/>
          </a:bodyPr>
          <a:lstStyle>
            <a:lvl1pPr marL="0" indent="0" algn="l">
              <a:buNone/>
              <a:defRPr sz="5000">
                <a:solidFill>
                  <a:schemeClr val="tx1"/>
                </a:solidFill>
                <a:latin typeface="+mj-ea"/>
                <a:ea typeface="+mj-ea"/>
              </a:defRPr>
            </a:lvl1pPr>
            <a:lvl2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79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59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39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82971" y="1538994"/>
            <a:ext cx="8414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0" dirty="0">
                <a:latin typeface="+mj-ea"/>
                <a:ea typeface="+mj-ea"/>
              </a:rPr>
              <a:t>IT</a:t>
            </a:r>
            <a:r>
              <a:rPr lang="ko-KR" altLang="en-US" sz="4400" b="0" dirty="0">
                <a:latin typeface="+mj-ea"/>
                <a:ea typeface="+mj-ea"/>
              </a:rPr>
              <a:t>대학 제 </a:t>
            </a:r>
            <a:r>
              <a:rPr lang="en-US" altLang="ko-KR" sz="4400" b="0" dirty="0">
                <a:latin typeface="+mj-ea"/>
                <a:ea typeface="+mj-ea"/>
              </a:rPr>
              <a:t>9 </a:t>
            </a:r>
            <a:r>
              <a:rPr lang="ko-KR" altLang="en-US" sz="4400" b="0" dirty="0">
                <a:latin typeface="+mj-ea"/>
                <a:ea typeface="+mj-ea"/>
              </a:rPr>
              <a:t>회 졸업 작품 전시회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303" y="361227"/>
            <a:ext cx="2838178" cy="9227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15488" r="14472" b="14377"/>
          <a:stretch/>
        </p:blipFill>
        <p:spPr>
          <a:xfrm>
            <a:off x="19769126" y="112298"/>
            <a:ext cx="1414448" cy="14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1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322" y="604787"/>
            <a:ext cx="14514881" cy="5399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976" y="7214242"/>
            <a:ext cx="19439573" cy="217291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1278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8" name="Oval 7"/>
          <p:cNvSpPr/>
          <p:nvPr/>
        </p:nvSpPr>
        <p:spPr bwMode="gray">
          <a:xfrm>
            <a:off x="1792761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9" name="Oval 8"/>
          <p:cNvSpPr/>
          <p:nvPr/>
        </p:nvSpPr>
        <p:spPr bwMode="gray">
          <a:xfrm>
            <a:off x="2872737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0" name="Oval 9"/>
          <p:cNvSpPr/>
          <p:nvPr/>
        </p:nvSpPr>
        <p:spPr bwMode="gray">
          <a:xfrm>
            <a:off x="1803560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1" name="Oval 10"/>
          <p:cNvSpPr/>
          <p:nvPr/>
        </p:nvSpPr>
        <p:spPr bwMode="gray">
          <a:xfrm>
            <a:off x="19115580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2" name="Oval 11"/>
          <p:cNvSpPr/>
          <p:nvPr/>
        </p:nvSpPr>
        <p:spPr bwMode="gray">
          <a:xfrm>
            <a:off x="20195556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33788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15990293" y="29310991"/>
            <a:ext cx="2014491" cy="308829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17507995" y="26567416"/>
            <a:ext cx="4103910" cy="5831872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13979" y="0"/>
            <a:ext cx="5680675" cy="8423815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52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52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52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16545236" y="1297476"/>
            <a:ext cx="3974313" cy="276443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1079976" y="1297476"/>
            <a:ext cx="15119668" cy="276443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079976" y="31103317"/>
            <a:ext cx="5039889" cy="1079976"/>
          </a:xfrm>
        </p:spPr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307061" y="31103317"/>
            <a:ext cx="9719786" cy="107997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6566836" y="31103317"/>
            <a:ext cx="1079976" cy="1079976"/>
          </a:xfrm>
        </p:spPr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7" y="518389"/>
            <a:ext cx="14039691" cy="5399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976" y="7214242"/>
            <a:ext cx="19439573" cy="217291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1278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8" name="Oval 7"/>
          <p:cNvSpPr/>
          <p:nvPr/>
        </p:nvSpPr>
        <p:spPr bwMode="gray">
          <a:xfrm>
            <a:off x="1792761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9" name="Oval 8"/>
          <p:cNvSpPr/>
          <p:nvPr/>
        </p:nvSpPr>
        <p:spPr bwMode="gray">
          <a:xfrm>
            <a:off x="2872737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0" name="Oval 9"/>
          <p:cNvSpPr/>
          <p:nvPr/>
        </p:nvSpPr>
        <p:spPr bwMode="gray">
          <a:xfrm>
            <a:off x="1803560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1" name="Oval 10"/>
          <p:cNvSpPr/>
          <p:nvPr/>
        </p:nvSpPr>
        <p:spPr bwMode="gray">
          <a:xfrm>
            <a:off x="19115580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2" name="Oval 11"/>
          <p:cNvSpPr/>
          <p:nvPr/>
        </p:nvSpPr>
        <p:spPr bwMode="gray">
          <a:xfrm>
            <a:off x="20195556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14731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363" y="16242845"/>
            <a:ext cx="18273198" cy="6391660"/>
          </a:xfrm>
        </p:spPr>
        <p:txBody>
          <a:bodyPr anchor="t"/>
          <a:lstStyle>
            <a:lvl1pPr algn="l">
              <a:defRPr sz="9449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795094" y="9115000"/>
            <a:ext cx="15162867" cy="7084644"/>
          </a:xfrm>
        </p:spPr>
        <p:txBody>
          <a:bodyPr anchor="b"/>
          <a:lstStyle>
            <a:lvl1pPr marL="0" indent="0">
              <a:buNone/>
              <a:defRPr sz="4724" b="1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792761" y="14644478"/>
            <a:ext cx="669585" cy="1339171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8" name="Oval 7"/>
          <p:cNvSpPr/>
          <p:nvPr/>
        </p:nvSpPr>
        <p:spPr bwMode="gray">
          <a:xfrm>
            <a:off x="2872737" y="14644478"/>
            <a:ext cx="669585" cy="1339171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9" name="Oval 8"/>
          <p:cNvSpPr/>
          <p:nvPr/>
        </p:nvSpPr>
        <p:spPr bwMode="gray">
          <a:xfrm>
            <a:off x="3952713" y="14644478"/>
            <a:ext cx="669585" cy="1339171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18680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322" y="345593"/>
            <a:ext cx="14514881" cy="5399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976" y="7559836"/>
            <a:ext cx="9539790" cy="21382032"/>
          </a:xfrm>
        </p:spPr>
        <p:txBody>
          <a:bodyPr/>
          <a:lstStyle>
            <a:lvl1pPr>
              <a:defRPr sz="6614"/>
            </a:lvl1pPr>
            <a:lvl2pPr>
              <a:defRPr sz="5669"/>
            </a:lvl2pPr>
            <a:lvl3pPr>
              <a:defRPr sz="4724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9759" y="7559836"/>
            <a:ext cx="9539790" cy="21382032"/>
          </a:xfrm>
        </p:spPr>
        <p:txBody>
          <a:bodyPr/>
          <a:lstStyle>
            <a:lvl1pPr>
              <a:defRPr sz="6614"/>
            </a:lvl1pPr>
            <a:lvl2pPr>
              <a:defRPr sz="5669"/>
            </a:lvl2pPr>
            <a:lvl3pPr>
              <a:defRPr sz="4724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71278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9" name="Oval 8"/>
          <p:cNvSpPr/>
          <p:nvPr/>
        </p:nvSpPr>
        <p:spPr bwMode="gray">
          <a:xfrm>
            <a:off x="1792761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0" name="Oval 9"/>
          <p:cNvSpPr/>
          <p:nvPr/>
        </p:nvSpPr>
        <p:spPr bwMode="gray">
          <a:xfrm>
            <a:off x="2872737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1" name="Oval 10"/>
          <p:cNvSpPr/>
          <p:nvPr/>
        </p:nvSpPr>
        <p:spPr bwMode="gray">
          <a:xfrm>
            <a:off x="1803560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2" name="Oval 11"/>
          <p:cNvSpPr/>
          <p:nvPr/>
        </p:nvSpPr>
        <p:spPr bwMode="gray">
          <a:xfrm>
            <a:off x="19115580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3" name="Oval 12"/>
          <p:cNvSpPr/>
          <p:nvPr/>
        </p:nvSpPr>
        <p:spPr bwMode="gray">
          <a:xfrm>
            <a:off x="20195556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239636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058377" y="6739052"/>
            <a:ext cx="9546990" cy="3715118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5669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8377" y="10583767"/>
            <a:ext cx="9568590" cy="17841208"/>
          </a:xfrm>
        </p:spPr>
        <p:txBody>
          <a:bodyPr/>
          <a:lstStyle>
            <a:lvl1pPr>
              <a:defRPr sz="5669"/>
            </a:lvl1pPr>
            <a:lvl2pPr>
              <a:defRPr sz="4724"/>
            </a:lvl2pPr>
            <a:lvl3pPr>
              <a:defRPr sz="4252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0864561" y="6739052"/>
            <a:ext cx="9546990" cy="3715118"/>
          </a:xfrm>
        </p:spPr>
        <p:txBody>
          <a:bodyPr anchor="b"/>
          <a:lstStyle>
            <a:lvl1pPr marL="0" indent="0">
              <a:buNone/>
              <a:defRPr sz="5669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561" y="10583767"/>
            <a:ext cx="9568590" cy="17841208"/>
          </a:xfrm>
        </p:spPr>
        <p:txBody>
          <a:bodyPr/>
          <a:lstStyle>
            <a:lvl1pPr>
              <a:defRPr sz="5669"/>
            </a:lvl1pPr>
            <a:lvl2pPr>
              <a:defRPr sz="4724"/>
            </a:lvl2pPr>
            <a:lvl3pPr>
              <a:defRPr sz="4252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71278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1" name="Oval 10"/>
          <p:cNvSpPr/>
          <p:nvPr/>
        </p:nvSpPr>
        <p:spPr bwMode="gray">
          <a:xfrm>
            <a:off x="1792761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4" name="Oval 13"/>
          <p:cNvSpPr/>
          <p:nvPr/>
        </p:nvSpPr>
        <p:spPr bwMode="gray">
          <a:xfrm>
            <a:off x="19115580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5" name="Oval 14"/>
          <p:cNvSpPr/>
          <p:nvPr/>
        </p:nvSpPr>
        <p:spPr bwMode="gray">
          <a:xfrm>
            <a:off x="20195556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145" y="345593"/>
            <a:ext cx="16545236" cy="539988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145" y="518389"/>
            <a:ext cx="16545236" cy="5399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712784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7" name="Oval 6"/>
          <p:cNvSpPr/>
          <p:nvPr/>
        </p:nvSpPr>
        <p:spPr bwMode="gray">
          <a:xfrm>
            <a:off x="1792761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8" name="Oval 7"/>
          <p:cNvSpPr/>
          <p:nvPr/>
        </p:nvSpPr>
        <p:spPr bwMode="gray">
          <a:xfrm>
            <a:off x="19115580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9" name="Oval 8"/>
          <p:cNvSpPr/>
          <p:nvPr/>
        </p:nvSpPr>
        <p:spPr bwMode="gray">
          <a:xfrm>
            <a:off x="20195556" y="250554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305749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5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13979" y="0"/>
            <a:ext cx="5680675" cy="8423815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52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52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52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445412" y="1943957"/>
            <a:ext cx="12160533" cy="5489879"/>
          </a:xfrm>
        </p:spPr>
        <p:txBody>
          <a:bodyPr anchor="b">
            <a:normAutofit/>
          </a:bodyPr>
          <a:lstStyle>
            <a:lvl1pPr algn="l">
              <a:defRPr sz="7559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4815" y="7862227"/>
            <a:ext cx="12074734" cy="2220431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511967" y="7862227"/>
            <a:ext cx="6674253" cy="22161113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7109" y="31103317"/>
            <a:ext cx="5039889" cy="1079976"/>
          </a:xfrm>
        </p:spPr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59853" y="31103317"/>
            <a:ext cx="11879739" cy="107997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5335083" y="5486279"/>
            <a:ext cx="669585" cy="1339171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2" name="Oval 11"/>
          <p:cNvSpPr/>
          <p:nvPr/>
        </p:nvSpPr>
        <p:spPr bwMode="gray">
          <a:xfrm>
            <a:off x="6415059" y="5486279"/>
            <a:ext cx="669585" cy="1339171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3" name="Oval 12"/>
          <p:cNvSpPr/>
          <p:nvPr/>
        </p:nvSpPr>
        <p:spPr bwMode="gray">
          <a:xfrm>
            <a:off x="7495035" y="5486279"/>
            <a:ext cx="669585" cy="1339171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211991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030356" y="2375948"/>
            <a:ext cx="18078802" cy="2678341"/>
          </a:xfrm>
        </p:spPr>
        <p:txBody>
          <a:bodyPr anchor="ctr">
            <a:normAutofit/>
          </a:bodyPr>
          <a:lstStyle>
            <a:lvl1pPr algn="l">
              <a:defRPr sz="6614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0355" y="5529478"/>
            <a:ext cx="18057203" cy="19439573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2030356" y="25444241"/>
            <a:ext cx="18078802" cy="3715118"/>
          </a:xfrm>
        </p:spPr>
        <p:txBody>
          <a:bodyPr/>
          <a:lstStyle>
            <a:lvl1pPr marL="0" indent="0">
              <a:buNone/>
              <a:defRPr sz="3307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1101576" y="3110331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9" name="Oval 8"/>
          <p:cNvSpPr/>
          <p:nvPr/>
        </p:nvSpPr>
        <p:spPr bwMode="gray">
          <a:xfrm>
            <a:off x="1101576" y="25703435"/>
            <a:ext cx="669585" cy="1339171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</p:spTree>
    <p:extLst>
      <p:ext uri="{BB962C8B-B14F-4D97-AF65-F5344CB8AC3E}">
        <p14:creationId xmlns:p14="http://schemas.microsoft.com/office/powerpoint/2010/main" val="203293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079976" y="1297474"/>
            <a:ext cx="19439573" cy="5399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079976" y="7559836"/>
            <a:ext cx="19439573" cy="2138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29429736"/>
            <a:ext cx="3229235" cy="9913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7" name="Freeform 16"/>
          <p:cNvSpPr/>
          <p:nvPr/>
        </p:nvSpPr>
        <p:spPr bwMode="gray">
          <a:xfrm>
            <a:off x="1326" y="30564006"/>
            <a:ext cx="2572335" cy="18352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8" name="Freeform 17"/>
          <p:cNvSpPr/>
          <p:nvPr/>
        </p:nvSpPr>
        <p:spPr bwMode="gray">
          <a:xfrm>
            <a:off x="1184998" y="30184543"/>
            <a:ext cx="10715556" cy="75912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19" name="Freeform 18"/>
          <p:cNvSpPr/>
          <p:nvPr/>
        </p:nvSpPr>
        <p:spPr bwMode="gray">
          <a:xfrm>
            <a:off x="2500388" y="30946035"/>
            <a:ext cx="16864623" cy="1504682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20" name="Freeform 19"/>
          <p:cNvSpPr/>
          <p:nvPr/>
        </p:nvSpPr>
        <p:spPr bwMode="gray">
          <a:xfrm>
            <a:off x="11823492" y="29879726"/>
            <a:ext cx="2779831" cy="9449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21" name="Freeform 20"/>
          <p:cNvSpPr/>
          <p:nvPr/>
        </p:nvSpPr>
        <p:spPr bwMode="gray">
          <a:xfrm>
            <a:off x="14570061" y="30014721"/>
            <a:ext cx="5828862" cy="78749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22" name="Freeform 21"/>
          <p:cNvSpPr/>
          <p:nvPr/>
        </p:nvSpPr>
        <p:spPr bwMode="gray">
          <a:xfrm>
            <a:off x="19882974" y="30048471"/>
            <a:ext cx="1401560" cy="70662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23" name="Freeform 22"/>
          <p:cNvSpPr/>
          <p:nvPr/>
        </p:nvSpPr>
        <p:spPr bwMode="gray">
          <a:xfrm>
            <a:off x="19281116" y="30059720"/>
            <a:ext cx="2316556" cy="233956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52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72796" y="31103317"/>
            <a:ext cx="5039889" cy="107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/>
                </a:solidFill>
              </a:defRPr>
            </a:lvl1pPr>
          </a:lstStyle>
          <a:p>
            <a:fld id="{20CF4E74-DD60-409D-99A0-A2993B398D12}" type="datetimeFigureOut">
              <a:rPr lang="ko-KR" altLang="en-US" smtClean="0"/>
              <a:pPr/>
              <a:t>2024-11-01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307061" y="31103317"/>
            <a:ext cx="11879739" cy="107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9612369" y="31103317"/>
            <a:ext cx="1079976" cy="107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/>
                </a:solidFill>
              </a:defRPr>
            </a:lvl1pPr>
          </a:lstStyle>
          <a:p>
            <a:fld id="{20BEAEDF-8273-42C0-9E62-5E16637F28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7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2159996" rtl="0" eaLnBrk="1" latinLnBrk="1" hangingPunct="1"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809998" indent="-809998" algn="l" defTabSz="2159996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754996" indent="-674999" algn="l" defTabSz="2159996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4724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4724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spcBef>
          <a:spcPct val="20000"/>
        </a:spcBef>
        <a:buFont typeface="Arial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spcBef>
          <a:spcPct val="20000"/>
        </a:spcBef>
        <a:buFont typeface="Arial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spcBef>
          <a:spcPct val="20000"/>
        </a:spcBef>
        <a:buFont typeface="Arial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spcBef>
          <a:spcPct val="20000"/>
        </a:spcBef>
        <a:buFont typeface="Arial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674168" y="3457292"/>
            <a:ext cx="4352443" cy="230892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4000" b="1" dirty="0"/>
              <a:t>학번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이름</a:t>
            </a:r>
            <a:endParaRPr lang="ko-KR" altLang="en-US" sz="4000" dirty="0"/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110999" y="5625591"/>
            <a:ext cx="6593306" cy="1299410"/>
          </a:xfrm>
          <a:prstGeom prst="round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+mj-ea"/>
                <a:ea typeface="+mj-ea"/>
              </a:rPr>
              <a:t> </a:t>
            </a:r>
            <a:r>
              <a:rPr lang="ko-KR" altLang="en-US" sz="5400" dirty="0">
                <a:latin typeface="+mj-ea"/>
                <a:ea typeface="+mj-ea"/>
              </a:rPr>
              <a:t>요약</a:t>
            </a:r>
          </a:p>
        </p:txBody>
      </p:sp>
      <p:sp>
        <p:nvSpPr>
          <p:cNvPr id="9" name="양쪽 모서리가 둥근 사각형 8"/>
          <p:cNvSpPr/>
          <p:nvPr/>
        </p:nvSpPr>
        <p:spPr>
          <a:xfrm rot="10800000">
            <a:off x="110992" y="6924998"/>
            <a:ext cx="21115249" cy="3133402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  <a:latin typeface="+mj-ea"/>
              <a:ea typeface="+mj-ea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110999" y="14877193"/>
            <a:ext cx="6593306" cy="1299410"/>
          </a:xfrm>
          <a:prstGeom prst="round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+mj-ea"/>
                <a:ea typeface="+mj-ea"/>
              </a:rPr>
              <a:t> </a:t>
            </a:r>
            <a:r>
              <a:rPr lang="ko-KR" altLang="en-US" sz="5400" dirty="0">
                <a:latin typeface="+mj-ea"/>
                <a:ea typeface="+mj-ea"/>
              </a:rPr>
              <a:t>작동 원리 및 기능</a:t>
            </a:r>
          </a:p>
        </p:txBody>
      </p:sp>
      <p:sp>
        <p:nvSpPr>
          <p:cNvPr id="13" name="양쪽 모서리가 둥근 사각형 12"/>
          <p:cNvSpPr/>
          <p:nvPr/>
        </p:nvSpPr>
        <p:spPr>
          <a:xfrm rot="10800000">
            <a:off x="131019" y="16165654"/>
            <a:ext cx="20779077" cy="972329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  <a:latin typeface="+mj-ea"/>
              <a:ea typeface="+mj-ea"/>
            </a:endParaRPr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441434" y="7126646"/>
            <a:ext cx="20418372" cy="24638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81055" y="24800426"/>
            <a:ext cx="20046194" cy="888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US" altLang="ko-KR" sz="3600" dirty="0">
              <a:latin typeface="+mj-ea"/>
              <a:ea typeface="+mj-ea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210142"/>
            <a:ext cx="184731" cy="87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-210142"/>
            <a:ext cx="184731" cy="87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-210142"/>
            <a:ext cx="184731" cy="87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370196" y="1471036"/>
            <a:ext cx="4960389" cy="1698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2591867" rtl="0" eaLnBrk="1" latinLnBrk="1" hangingPunct="1">
              <a:defRPr sz="51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95933" algn="l" defTabSz="2591867" rtl="0" eaLnBrk="1" latinLnBrk="1" hangingPunct="1">
              <a:defRPr sz="51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591867" algn="l" defTabSz="2591867" rtl="0" eaLnBrk="1" latinLnBrk="1" hangingPunct="1">
              <a:defRPr sz="51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887800" algn="l" defTabSz="2591867" rtl="0" eaLnBrk="1" latinLnBrk="1" hangingPunct="1">
              <a:defRPr sz="51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183734" algn="l" defTabSz="2591867" rtl="0" eaLnBrk="1" latinLnBrk="1" hangingPunct="1">
              <a:defRPr sz="51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479667" algn="l" defTabSz="2591867" rtl="0" eaLnBrk="1" latinLnBrk="1" hangingPunct="1">
              <a:defRPr sz="51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775600" algn="l" defTabSz="2591867" rtl="0" eaLnBrk="1" latinLnBrk="1" hangingPunct="1">
              <a:defRPr sz="51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071534" algn="l" defTabSz="2591867" rtl="0" eaLnBrk="1" latinLnBrk="1" hangingPunct="1">
              <a:defRPr sz="51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367467" algn="l" defTabSz="2591867" rtl="0" eaLnBrk="1" latinLnBrk="1" hangingPunct="1">
              <a:defRPr sz="510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IT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대학 제 </a:t>
            </a:r>
            <a:r>
              <a:rPr lang="en-US" altLang="ko-KR" b="1" dirty="0" smtClean="0">
                <a:solidFill>
                  <a:schemeClr val="tx1"/>
                </a:solidFill>
                <a:latin typeface="+mj-ea"/>
                <a:ea typeface="+mj-ea"/>
              </a:rPr>
              <a:t>22</a:t>
            </a:r>
            <a:r>
              <a:rPr lang="ko-KR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회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졸업작품 전시회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244457" y="1471035"/>
            <a:ext cx="12125739" cy="31407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dirty="0">
                <a:solidFill>
                  <a:schemeClr val="tx1"/>
                </a:solidFill>
                <a:latin typeface="+mj-ea"/>
                <a:ea typeface="+mj-ea"/>
              </a:rPr>
              <a:t>프로젝트명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83296" y="-155081"/>
            <a:ext cx="7274522" cy="1662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Major in Information Security</a:t>
            </a: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0999" y="10212110"/>
            <a:ext cx="6593306" cy="1299410"/>
          </a:xfrm>
          <a:prstGeom prst="round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+mj-ea"/>
                <a:ea typeface="+mj-ea"/>
              </a:rPr>
              <a:t> </a:t>
            </a:r>
            <a:r>
              <a:rPr lang="ko-KR" altLang="en-US" sz="5400" dirty="0">
                <a:latin typeface="+mj-ea"/>
                <a:ea typeface="+mj-ea"/>
              </a:rPr>
              <a:t>목적</a:t>
            </a:r>
          </a:p>
        </p:txBody>
      </p:sp>
      <p:sp>
        <p:nvSpPr>
          <p:cNvPr id="19" name="양쪽 모서리가 둥근 사각형 18"/>
          <p:cNvSpPr/>
          <p:nvPr/>
        </p:nvSpPr>
        <p:spPr>
          <a:xfrm rot="10800000">
            <a:off x="110993" y="11529535"/>
            <a:ext cx="21148806" cy="32151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  <a:latin typeface="+mj-ea"/>
              <a:ea typeface="+mj-ea"/>
            </a:endParaRPr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495301" y="11717203"/>
            <a:ext cx="20374596" cy="26752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 latinLnBrk="0"/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9" name="양쪽 모서리가 둥근 사각형 21">
            <a:extLst>
              <a:ext uri="{FF2B5EF4-FFF2-40B4-BE49-F238E27FC236}">
                <a16:creationId xmlns:a16="http://schemas.microsoft.com/office/drawing/2014/main" id="{C9CCBFC6-553F-4E02-ADE9-7353871D2FB6}"/>
              </a:ext>
            </a:extLst>
          </p:cNvPr>
          <p:cNvSpPr/>
          <p:nvPr/>
        </p:nvSpPr>
        <p:spPr>
          <a:xfrm>
            <a:off x="110999" y="26033718"/>
            <a:ext cx="6593306" cy="1299410"/>
          </a:xfrm>
          <a:prstGeom prst="round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+mj-ea"/>
                <a:ea typeface="+mj-ea"/>
              </a:rPr>
              <a:t>결론</a:t>
            </a:r>
          </a:p>
        </p:txBody>
      </p:sp>
      <p:sp>
        <p:nvSpPr>
          <p:cNvPr id="30" name="양쪽 모서리가 둥근 사각형 12">
            <a:extLst>
              <a:ext uri="{FF2B5EF4-FFF2-40B4-BE49-F238E27FC236}">
                <a16:creationId xmlns:a16="http://schemas.microsoft.com/office/drawing/2014/main" id="{326CA9B8-0B71-419F-8EAA-A11094BB2531}"/>
              </a:ext>
            </a:extLst>
          </p:cNvPr>
          <p:cNvSpPr/>
          <p:nvPr/>
        </p:nvSpPr>
        <p:spPr>
          <a:xfrm rot="10800000">
            <a:off x="100901" y="27344298"/>
            <a:ext cx="21006493" cy="4850201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984532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TC010237559[[fn=교육 테마]]</Template>
  <TotalTime>1050</TotalTime>
  <Words>23</Words>
  <Application>Microsoft Office PowerPoint</Application>
  <PresentationFormat>사용자 지정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유경희</dc:creator>
  <cp:lastModifiedBy>정보보호학과</cp:lastModifiedBy>
  <cp:revision>64</cp:revision>
  <cp:lastPrinted>2013-11-12T08:24:54Z</cp:lastPrinted>
  <dcterms:created xsi:type="dcterms:W3CDTF">2013-11-12T01:42:27Z</dcterms:created>
  <dcterms:modified xsi:type="dcterms:W3CDTF">2024-11-01T06:53:56Z</dcterms:modified>
</cp:coreProperties>
</file>