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9" r:id="rId1"/>
  </p:sldMasterIdLst>
  <p:sldIdLst>
    <p:sldId id="257" r:id="rId2"/>
  </p:sldIdLst>
  <p:sldSz cx="21599525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20" d="100"/>
          <a:sy n="20" d="100"/>
        </p:scale>
        <p:origin x="296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9998" y="-40003"/>
            <a:ext cx="21664050" cy="32479294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0640" y="11359753"/>
            <a:ext cx="13763600" cy="7777634"/>
          </a:xfrm>
        </p:spPr>
        <p:txBody>
          <a:bodyPr anchor="b">
            <a:noAutofit/>
          </a:bodyPr>
          <a:lstStyle>
            <a:lvl1pPr algn="r">
              <a:defRPr sz="12756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0640" y="19137380"/>
            <a:ext cx="13763600" cy="5182086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079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59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39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19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399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79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59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39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48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968" y="2879937"/>
            <a:ext cx="14994270" cy="16079647"/>
          </a:xfrm>
        </p:spPr>
        <p:txBody>
          <a:bodyPr anchor="ctr">
            <a:normAutofit/>
          </a:bodyPr>
          <a:lstStyle>
            <a:lvl1pPr algn="l">
              <a:defRPr sz="10394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9968" y="21119536"/>
            <a:ext cx="14994270" cy="7421705"/>
          </a:xfrm>
        </p:spPr>
        <p:txBody>
          <a:bodyPr anchor="ctr">
            <a:normAutofit/>
          </a:bodyPr>
          <a:lstStyle>
            <a:lvl1pPr marL="0" indent="0" algn="l">
              <a:buNone/>
              <a:defRPr sz="425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79998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09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397" y="2879937"/>
            <a:ext cx="14343422" cy="14279686"/>
          </a:xfrm>
        </p:spPr>
        <p:txBody>
          <a:bodyPr anchor="ctr">
            <a:normAutofit/>
          </a:bodyPr>
          <a:lstStyle>
            <a:lvl1pPr algn="l">
              <a:defRPr sz="10394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600905" y="17159623"/>
            <a:ext cx="12802405" cy="179996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37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079998" indent="0">
              <a:buFontTx/>
              <a:buNone/>
              <a:defRPr/>
            </a:lvl2pPr>
            <a:lvl3pPr marL="2159996" indent="0">
              <a:buFontTx/>
              <a:buNone/>
              <a:defRPr/>
            </a:lvl3pPr>
            <a:lvl4pPr marL="3239994" indent="0">
              <a:buFontTx/>
              <a:buNone/>
              <a:defRPr/>
            </a:lvl4pPr>
            <a:lvl5pPr marL="4319991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9965" y="21119536"/>
            <a:ext cx="14994273" cy="7421705"/>
          </a:xfrm>
        </p:spPr>
        <p:txBody>
          <a:bodyPr anchor="ctr">
            <a:normAutofit/>
          </a:bodyPr>
          <a:lstStyle>
            <a:lvl1pPr marL="0" indent="0" algn="l">
              <a:buNone/>
              <a:defRPr sz="425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79998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140238" y="3733987"/>
            <a:ext cx="1080257" cy="2762661"/>
          </a:xfrm>
          <a:prstGeom prst="rect">
            <a:avLst/>
          </a:prstGeom>
        </p:spPr>
        <p:txBody>
          <a:bodyPr vert="horz" lIns="215995" tIns="107998" rIns="215995" bIns="107998" rtlCol="0" anchor="ctr">
            <a:noAutofit/>
          </a:bodyPr>
          <a:lstStyle/>
          <a:p>
            <a:pPr lvl="0"/>
            <a:r>
              <a:rPr lang="en-US" sz="188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939097" y="13636973"/>
            <a:ext cx="1080257" cy="2762661"/>
          </a:xfrm>
          <a:prstGeom prst="rect">
            <a:avLst/>
          </a:prstGeom>
        </p:spPr>
        <p:txBody>
          <a:bodyPr vert="horz" lIns="215995" tIns="107998" rIns="215995" bIns="107998" rtlCol="0" anchor="ctr">
            <a:noAutofit/>
          </a:bodyPr>
          <a:lstStyle/>
          <a:p>
            <a:pPr lvl="0"/>
            <a:r>
              <a:rPr lang="en-US" sz="188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1119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965" y="9127302"/>
            <a:ext cx="14994273" cy="12261746"/>
          </a:xfrm>
        </p:spPr>
        <p:txBody>
          <a:bodyPr anchor="b">
            <a:normAutofit/>
          </a:bodyPr>
          <a:lstStyle>
            <a:lvl1pPr algn="l">
              <a:defRPr sz="10394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9965" y="21389048"/>
            <a:ext cx="14994273" cy="7152192"/>
          </a:xfrm>
        </p:spPr>
        <p:txBody>
          <a:bodyPr anchor="t">
            <a:normAutofit/>
          </a:bodyPr>
          <a:lstStyle>
            <a:lvl1pPr marL="0" indent="0" algn="l">
              <a:buNone/>
              <a:defRPr sz="425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79998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457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397" y="2879937"/>
            <a:ext cx="14343422" cy="14279686"/>
          </a:xfrm>
        </p:spPr>
        <p:txBody>
          <a:bodyPr anchor="ctr">
            <a:normAutofit/>
          </a:bodyPr>
          <a:lstStyle>
            <a:lvl1pPr algn="l">
              <a:defRPr sz="10394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39961" y="18959583"/>
            <a:ext cx="14994275" cy="242946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566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79998" indent="0">
              <a:buFontTx/>
              <a:buNone/>
              <a:defRPr/>
            </a:lvl2pPr>
            <a:lvl3pPr marL="2159996" indent="0">
              <a:buFontTx/>
              <a:buNone/>
              <a:defRPr/>
            </a:lvl3pPr>
            <a:lvl4pPr marL="3239994" indent="0">
              <a:buFontTx/>
              <a:buNone/>
              <a:defRPr/>
            </a:lvl4pPr>
            <a:lvl5pPr marL="4319991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9965" y="21389048"/>
            <a:ext cx="14994273" cy="7152192"/>
          </a:xfrm>
        </p:spPr>
        <p:txBody>
          <a:bodyPr anchor="t">
            <a:normAutofit/>
          </a:bodyPr>
          <a:lstStyle>
            <a:lvl1pPr marL="0" indent="0" algn="l">
              <a:buNone/>
              <a:defRPr sz="425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079998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140238" y="3733987"/>
            <a:ext cx="1080257" cy="2762661"/>
          </a:xfrm>
          <a:prstGeom prst="rect">
            <a:avLst/>
          </a:prstGeom>
        </p:spPr>
        <p:txBody>
          <a:bodyPr vert="horz" lIns="215995" tIns="107998" rIns="215995" bIns="107998" rtlCol="0" anchor="ctr">
            <a:noAutofit/>
          </a:bodyPr>
          <a:lstStyle/>
          <a:p>
            <a:pPr lvl="0"/>
            <a:r>
              <a:rPr lang="en-US" sz="188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939097" y="13636973"/>
            <a:ext cx="1080257" cy="2762661"/>
          </a:xfrm>
          <a:prstGeom prst="rect">
            <a:avLst/>
          </a:prstGeom>
        </p:spPr>
        <p:txBody>
          <a:bodyPr vert="horz" lIns="215995" tIns="107998" rIns="215995" bIns="107998" rtlCol="0" anchor="ctr">
            <a:noAutofit/>
          </a:bodyPr>
          <a:lstStyle/>
          <a:p>
            <a:pPr lvl="0"/>
            <a:r>
              <a:rPr lang="en-US" sz="188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4912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28" y="2879937"/>
            <a:ext cx="14979509" cy="14279686"/>
          </a:xfrm>
        </p:spPr>
        <p:txBody>
          <a:bodyPr anchor="ctr">
            <a:normAutofit/>
          </a:bodyPr>
          <a:lstStyle>
            <a:lvl1pPr algn="l">
              <a:defRPr sz="10394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39961" y="18959583"/>
            <a:ext cx="14994275" cy="242946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5669">
                <a:solidFill>
                  <a:schemeClr val="accent1"/>
                </a:solidFill>
              </a:defRPr>
            </a:lvl1pPr>
            <a:lvl2pPr marL="1079998" indent="0">
              <a:buFontTx/>
              <a:buNone/>
              <a:defRPr/>
            </a:lvl2pPr>
            <a:lvl3pPr marL="2159996" indent="0">
              <a:buFontTx/>
              <a:buNone/>
              <a:defRPr/>
            </a:lvl3pPr>
            <a:lvl4pPr marL="3239994" indent="0">
              <a:buFontTx/>
              <a:buNone/>
              <a:defRPr/>
            </a:lvl4pPr>
            <a:lvl5pPr marL="4319991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9965" y="21389048"/>
            <a:ext cx="14994273" cy="7152192"/>
          </a:xfrm>
        </p:spPr>
        <p:txBody>
          <a:bodyPr anchor="t">
            <a:normAutofit/>
          </a:bodyPr>
          <a:lstStyle>
            <a:lvl1pPr marL="0" indent="0" algn="l">
              <a:buNone/>
              <a:defRPr sz="425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079998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354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102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19324" y="2879939"/>
            <a:ext cx="2312103" cy="24809460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39966" y="2879939"/>
            <a:ext cx="12271445" cy="2480946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81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850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61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965" y="12759728"/>
            <a:ext cx="14994273" cy="8629327"/>
          </a:xfrm>
        </p:spPr>
        <p:txBody>
          <a:bodyPr anchor="b"/>
          <a:lstStyle>
            <a:lvl1pPr algn="l">
              <a:defRPr sz="9449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9965" y="21389048"/>
            <a:ext cx="14994273" cy="4064793"/>
          </a:xfrm>
        </p:spPr>
        <p:txBody>
          <a:bodyPr anchor="t"/>
          <a:lstStyle>
            <a:lvl1pPr marL="0" indent="0" algn="l">
              <a:buNone/>
              <a:defRPr sz="472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079998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926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968" y="2879937"/>
            <a:ext cx="14994270" cy="62398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9970" y="10207283"/>
            <a:ext cx="7294585" cy="18333953"/>
          </a:xfrm>
        </p:spPr>
        <p:txBody>
          <a:bodyPr>
            <a:normAutofit/>
          </a:bodyPr>
          <a:lstStyle>
            <a:lvl1pPr>
              <a:defRPr sz="4252"/>
            </a:lvl1pPr>
            <a:lvl2pPr>
              <a:defRPr sz="3780"/>
            </a:lvl2pPr>
            <a:lvl3pPr>
              <a:defRPr sz="3307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9651" y="10207290"/>
            <a:ext cx="7294588" cy="18333958"/>
          </a:xfrm>
        </p:spPr>
        <p:txBody>
          <a:bodyPr>
            <a:normAutofit/>
          </a:bodyPr>
          <a:lstStyle>
            <a:lvl1pPr>
              <a:defRPr sz="4252"/>
            </a:lvl1pPr>
            <a:lvl2pPr>
              <a:defRPr sz="3780"/>
            </a:lvl2pPr>
            <a:lvl3pPr>
              <a:defRPr sz="3307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18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967" y="2879937"/>
            <a:ext cx="14994268" cy="62398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9966" y="10209144"/>
            <a:ext cx="7300639" cy="2722438"/>
          </a:xfrm>
        </p:spPr>
        <p:txBody>
          <a:bodyPr anchor="b">
            <a:noAutofit/>
          </a:bodyPr>
          <a:lstStyle>
            <a:lvl1pPr marL="0" indent="0">
              <a:buNone/>
              <a:defRPr sz="5669" b="0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9966" y="12931589"/>
            <a:ext cx="7300639" cy="1560965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33595" y="10209144"/>
            <a:ext cx="7300639" cy="2722438"/>
          </a:xfrm>
        </p:spPr>
        <p:txBody>
          <a:bodyPr anchor="b">
            <a:noAutofit/>
          </a:bodyPr>
          <a:lstStyle>
            <a:lvl1pPr marL="0" indent="0">
              <a:buNone/>
              <a:defRPr sz="5669" b="0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33595" y="12931589"/>
            <a:ext cx="7300639" cy="1560965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07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966" y="2879937"/>
            <a:ext cx="14994270" cy="62398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74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83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966" y="7079863"/>
            <a:ext cx="6590836" cy="6039864"/>
          </a:xfrm>
        </p:spPr>
        <p:txBody>
          <a:bodyPr anchor="b">
            <a:normAutofit/>
          </a:bodyPr>
          <a:lstStyle>
            <a:lvl1pPr>
              <a:defRPr sz="47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5898" y="2432666"/>
            <a:ext cx="7998337" cy="2610857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966" y="13119725"/>
            <a:ext cx="6590836" cy="12209727"/>
          </a:xfrm>
        </p:spPr>
        <p:txBody>
          <a:bodyPr>
            <a:normAutofit/>
          </a:bodyPr>
          <a:lstStyle>
            <a:lvl1pPr marL="0" indent="0">
              <a:buNone/>
              <a:defRPr sz="3307"/>
            </a:lvl1pPr>
            <a:lvl2pPr marL="809998" indent="0">
              <a:buNone/>
              <a:defRPr sz="2480"/>
            </a:lvl2pPr>
            <a:lvl3pPr marL="1619997" indent="0">
              <a:buNone/>
              <a:defRPr sz="2126"/>
            </a:lvl3pPr>
            <a:lvl4pPr marL="2429995" indent="0">
              <a:buNone/>
              <a:defRPr sz="1772"/>
            </a:lvl4pPr>
            <a:lvl5pPr marL="3239994" indent="0">
              <a:buNone/>
              <a:defRPr sz="1772"/>
            </a:lvl5pPr>
            <a:lvl6pPr marL="4049992" indent="0">
              <a:buNone/>
              <a:defRPr sz="1772"/>
            </a:lvl6pPr>
            <a:lvl7pPr marL="4859990" indent="0">
              <a:buNone/>
              <a:defRPr sz="1772"/>
            </a:lvl7pPr>
            <a:lvl8pPr marL="5669989" indent="0">
              <a:buNone/>
              <a:defRPr sz="1772"/>
            </a:lvl8pPr>
            <a:lvl9pPr marL="6479987" indent="0">
              <a:buNone/>
              <a:defRPr sz="177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97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966" y="22679501"/>
            <a:ext cx="14994270" cy="2677444"/>
          </a:xfrm>
        </p:spPr>
        <p:txBody>
          <a:bodyPr anchor="b">
            <a:normAutofit/>
          </a:bodyPr>
          <a:lstStyle>
            <a:lvl1pPr algn="l">
              <a:defRPr sz="5669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39966" y="2879937"/>
            <a:ext cx="14994270" cy="18168347"/>
          </a:xfrm>
        </p:spPr>
        <p:txBody>
          <a:bodyPr anchor="t">
            <a:normAutofit/>
          </a:bodyPr>
          <a:lstStyle>
            <a:lvl1pPr marL="0" indent="0" algn="ctr">
              <a:buNone/>
              <a:defRPr sz="3780"/>
            </a:lvl1pPr>
            <a:lvl2pPr marL="1079998" indent="0">
              <a:buNone/>
              <a:defRPr sz="3780"/>
            </a:lvl2pPr>
            <a:lvl3pPr marL="2159996" indent="0">
              <a:buNone/>
              <a:defRPr sz="3780"/>
            </a:lvl3pPr>
            <a:lvl4pPr marL="3239994" indent="0">
              <a:buNone/>
              <a:defRPr sz="3780"/>
            </a:lvl4pPr>
            <a:lvl5pPr marL="4319991" indent="0">
              <a:buNone/>
              <a:defRPr sz="3780"/>
            </a:lvl5pPr>
            <a:lvl6pPr marL="5399989" indent="0">
              <a:buNone/>
              <a:defRPr sz="3780"/>
            </a:lvl6pPr>
            <a:lvl7pPr marL="6479987" indent="0">
              <a:buNone/>
              <a:defRPr sz="3780"/>
            </a:lvl7pPr>
            <a:lvl8pPr marL="7559985" indent="0">
              <a:buNone/>
              <a:defRPr sz="3780"/>
            </a:lvl8pPr>
            <a:lvl9pPr marL="8639983" indent="0">
              <a:buNone/>
              <a:defRPr sz="378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966" y="25356945"/>
            <a:ext cx="14994270" cy="3184295"/>
          </a:xfrm>
        </p:spPr>
        <p:txBody>
          <a:bodyPr>
            <a:normAutofit/>
          </a:bodyPr>
          <a:lstStyle>
            <a:lvl1pPr marL="0" indent="0">
              <a:buNone/>
              <a:defRPr sz="2835"/>
            </a:lvl1pPr>
            <a:lvl2pPr marL="1079998" indent="0">
              <a:buNone/>
              <a:defRPr sz="2835"/>
            </a:lvl2pPr>
            <a:lvl3pPr marL="2159996" indent="0">
              <a:buNone/>
              <a:defRPr sz="2362"/>
            </a:lvl3pPr>
            <a:lvl4pPr marL="3239994" indent="0">
              <a:buNone/>
              <a:defRPr sz="2126"/>
            </a:lvl4pPr>
            <a:lvl5pPr marL="4319991" indent="0">
              <a:buNone/>
              <a:defRPr sz="2126"/>
            </a:lvl5pPr>
            <a:lvl6pPr marL="5399989" indent="0">
              <a:buNone/>
              <a:defRPr sz="2126"/>
            </a:lvl6pPr>
            <a:lvl7pPr marL="6479987" indent="0">
              <a:buNone/>
              <a:defRPr sz="2126"/>
            </a:lvl7pPr>
            <a:lvl8pPr marL="7559985" indent="0">
              <a:buNone/>
              <a:defRPr sz="2126"/>
            </a:lvl8pPr>
            <a:lvl9pPr marL="8639983" indent="0">
              <a:buNone/>
              <a:defRPr sz="212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7BA2-D0CB-42E5-99F8-5739067202B7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14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9999" y="-40003"/>
            <a:ext cx="21664052" cy="32479294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9967" y="2879937"/>
            <a:ext cx="14994268" cy="6239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9966" y="10207290"/>
            <a:ext cx="14994270" cy="18333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68045" y="28541248"/>
            <a:ext cx="161602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07BA2-D0CB-42E5-99F8-5739067202B7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9967" y="28541248"/>
            <a:ext cx="10920169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23309" y="28541248"/>
            <a:ext cx="1210929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accent1"/>
                </a:solidFill>
              </a:defRPr>
            </a:lvl1pPr>
          </a:lstStyle>
          <a:p>
            <a:fld id="{4568A0B3-58B5-4B4B-BB7B-1B8C8AD8C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1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  <p:sldLayoutId id="2147483931" r:id="rId12"/>
    <p:sldLayoutId id="2147483932" r:id="rId13"/>
    <p:sldLayoutId id="2147483933" r:id="rId14"/>
    <p:sldLayoutId id="2147483934" r:id="rId15"/>
    <p:sldLayoutId id="2147483935" r:id="rId16"/>
  </p:sldLayoutIdLst>
  <p:txStyles>
    <p:titleStyle>
      <a:lvl1pPr algn="l" defTabSz="1079998" rtl="0" eaLnBrk="1" latinLnBrk="1" hangingPunct="1">
        <a:spcBef>
          <a:spcPct val="0"/>
        </a:spcBef>
        <a:buNone/>
        <a:defRPr sz="8504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809998" indent="-809998" algn="l" defTabSz="1079998" rtl="0" eaLnBrk="1" latinLnBrk="1" hangingPunct="1">
        <a:spcBef>
          <a:spcPts val="236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425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754996" indent="-674999" algn="l" defTabSz="1079998" rtl="0" eaLnBrk="1" latinLnBrk="1" hangingPunct="1">
        <a:spcBef>
          <a:spcPts val="236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7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699995" indent="-539999" algn="l" defTabSz="1079998" rtl="0" eaLnBrk="1" latinLnBrk="1" hangingPunct="1">
        <a:spcBef>
          <a:spcPts val="236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3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779992" indent="-539999" algn="l" defTabSz="1079998" rtl="0" eaLnBrk="1" latinLnBrk="1" hangingPunct="1">
        <a:spcBef>
          <a:spcPts val="236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3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859990" indent="-539999" algn="l" defTabSz="1079998" rtl="0" eaLnBrk="1" latinLnBrk="1" hangingPunct="1">
        <a:spcBef>
          <a:spcPts val="236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3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939988" indent="-539999" algn="l" defTabSz="1079998" rtl="0" eaLnBrk="1" latinLnBrk="1" hangingPunct="1">
        <a:spcBef>
          <a:spcPts val="236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3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7019986" indent="-539999" algn="l" defTabSz="1079998" rtl="0" eaLnBrk="1" latinLnBrk="1" hangingPunct="1">
        <a:spcBef>
          <a:spcPts val="236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3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8099984" indent="-539999" algn="l" defTabSz="1079998" rtl="0" eaLnBrk="1" latinLnBrk="1" hangingPunct="1">
        <a:spcBef>
          <a:spcPts val="236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3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9179982" indent="-539999" algn="l" defTabSz="1079998" rtl="0" eaLnBrk="1" latinLnBrk="1" hangingPunct="1">
        <a:spcBef>
          <a:spcPts val="236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3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1079998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1079998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1079998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1079998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1079998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1079998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1079998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1079998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66778-533F-7970-D9AB-556AE579B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7324" y="3501480"/>
            <a:ext cx="19784877" cy="3299037"/>
          </a:xfrm>
        </p:spPr>
        <p:txBody>
          <a:bodyPr>
            <a:normAutofit/>
          </a:bodyPr>
          <a:lstStyle/>
          <a:p>
            <a:pPr algn="ctr"/>
            <a:r>
              <a:rPr lang="ko-KR" altLang="en-US" sz="10124" dirty="0">
                <a:solidFill>
                  <a:schemeClr val="tx1"/>
                </a:solidFill>
              </a:rPr>
              <a:t>봉담읍 온라인 마을안전지도 및</a:t>
            </a:r>
            <a:br>
              <a:rPr lang="en-US" altLang="ko-KR" sz="10124" dirty="0">
                <a:solidFill>
                  <a:schemeClr val="tx1"/>
                </a:solidFill>
              </a:rPr>
            </a:br>
            <a:r>
              <a:rPr lang="ko-KR" altLang="en-US" sz="10124" dirty="0">
                <a:solidFill>
                  <a:schemeClr val="tx1"/>
                </a:solidFill>
              </a:rPr>
              <a:t>무인 </a:t>
            </a:r>
            <a:r>
              <a:rPr lang="ko-KR" altLang="en-US" sz="10124" dirty="0" err="1">
                <a:solidFill>
                  <a:schemeClr val="tx1"/>
                </a:solidFill>
              </a:rPr>
              <a:t>택배함</a:t>
            </a:r>
            <a:r>
              <a:rPr lang="ko-KR" altLang="en-US" sz="10124" dirty="0">
                <a:solidFill>
                  <a:schemeClr val="tx1"/>
                </a:solidFill>
              </a:rPr>
              <a:t> 서비스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0867A9-4C95-1228-0D06-68E052B40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9484" y="11106409"/>
            <a:ext cx="16636107" cy="3636797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ko-KR" altLang="en-US" sz="4050" dirty="0">
                <a:solidFill>
                  <a:schemeClr val="tx1"/>
                </a:solidFill>
                <a:latin typeface="+mj-ea"/>
                <a:ea typeface="+mj-ea"/>
              </a:rPr>
              <a:t>봉담읍의 안전시설물을 웹사이트를 통해 조회할 수 있습니다</a:t>
            </a:r>
            <a:r>
              <a:rPr lang="en-US" altLang="ko-KR" sz="405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algn="l"/>
            <a:r>
              <a:rPr lang="ko-KR" altLang="en-US" sz="4050" dirty="0">
                <a:solidFill>
                  <a:schemeClr val="tx1"/>
                </a:solidFill>
                <a:latin typeface="+mj-ea"/>
                <a:ea typeface="+mj-ea"/>
              </a:rPr>
              <a:t>사용자는 관리자에게</a:t>
            </a:r>
            <a:r>
              <a:rPr lang="en-US" altLang="ko-KR" sz="405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4050" dirty="0">
                <a:solidFill>
                  <a:schemeClr val="tx1"/>
                </a:solidFill>
                <a:latin typeface="+mj-ea"/>
                <a:ea typeface="+mj-ea"/>
              </a:rPr>
              <a:t>정보수정요청</a:t>
            </a:r>
            <a:r>
              <a:rPr lang="en-US" altLang="ko-KR" sz="405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4050" dirty="0">
                <a:solidFill>
                  <a:schemeClr val="tx1"/>
                </a:solidFill>
                <a:latin typeface="+mj-ea"/>
                <a:ea typeface="+mj-ea"/>
              </a:rPr>
              <a:t>등</a:t>
            </a:r>
            <a:r>
              <a:rPr lang="en-US" altLang="ko-KR" sz="405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4050" dirty="0">
                <a:solidFill>
                  <a:schemeClr val="tx1"/>
                </a:solidFill>
                <a:latin typeface="+mj-ea"/>
                <a:ea typeface="+mj-ea"/>
              </a:rPr>
              <a:t>각종 요청을 보낼 수 있습니다</a:t>
            </a:r>
            <a:r>
              <a:rPr lang="en-US" altLang="ko-KR" sz="405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algn="l"/>
            <a:r>
              <a:rPr lang="ko-KR" altLang="en-US" sz="4050" dirty="0">
                <a:solidFill>
                  <a:schemeClr val="tx1"/>
                </a:solidFill>
                <a:latin typeface="+mj-ea"/>
                <a:ea typeface="+mj-ea"/>
              </a:rPr>
              <a:t>행정과 관련된 단체에</a:t>
            </a:r>
            <a:r>
              <a:rPr lang="en-US" altLang="ko-KR" sz="405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4050" dirty="0">
                <a:solidFill>
                  <a:schemeClr val="tx1"/>
                </a:solidFill>
                <a:latin typeface="+mj-ea"/>
                <a:ea typeface="+mj-ea"/>
              </a:rPr>
              <a:t>시설물 설치요청을 보낼 수도 있습니다</a:t>
            </a:r>
            <a:r>
              <a:rPr lang="en-US" altLang="ko-KR" sz="405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algn="l"/>
            <a:r>
              <a:rPr lang="ko-KR" altLang="en-US" sz="4050" dirty="0">
                <a:solidFill>
                  <a:schemeClr val="tx1"/>
                </a:solidFill>
                <a:latin typeface="+mj-ea"/>
                <a:ea typeface="+mj-ea"/>
              </a:rPr>
              <a:t>무인 </a:t>
            </a:r>
            <a:r>
              <a:rPr lang="ko-KR" altLang="en-US" sz="4050" dirty="0" err="1">
                <a:solidFill>
                  <a:schemeClr val="tx1"/>
                </a:solidFill>
                <a:latin typeface="+mj-ea"/>
                <a:ea typeface="+mj-ea"/>
              </a:rPr>
              <a:t>택배함은</a:t>
            </a:r>
            <a:r>
              <a:rPr lang="en-US" altLang="ko-KR" sz="405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4050" dirty="0">
                <a:solidFill>
                  <a:schemeClr val="tx1"/>
                </a:solidFill>
                <a:latin typeface="+mj-ea"/>
                <a:ea typeface="+mj-ea"/>
              </a:rPr>
              <a:t>송장을 촬영해 분석하여 수령자에게 문자를 보냅니다</a:t>
            </a:r>
            <a:r>
              <a:rPr lang="en-US" altLang="ko-KR" sz="405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2C6FC5F-4FEB-6CA2-489A-E5BD3BF30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0731" y="2394093"/>
            <a:ext cx="3842163" cy="9710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1F2B52-596F-BED5-3058-143AB4EE9AA2}"/>
              </a:ext>
            </a:extLst>
          </p:cNvPr>
          <p:cNvSpPr txBox="1"/>
          <p:nvPr/>
        </p:nvSpPr>
        <p:spPr>
          <a:xfrm>
            <a:off x="2744665" y="10067822"/>
            <a:ext cx="2388795" cy="9232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5399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5399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요약</a:t>
            </a:r>
            <a:endParaRPr lang="ko-KR" altLang="en-US" sz="5399" b="1" spc="506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348618F7-108A-6342-9D43-4B7CE899C589}"/>
              </a:ext>
            </a:extLst>
          </p:cNvPr>
          <p:cNvSpPr txBox="1">
            <a:spLocks/>
          </p:cNvSpPr>
          <p:nvPr/>
        </p:nvSpPr>
        <p:spPr>
          <a:xfrm>
            <a:off x="2559483" y="16047427"/>
            <a:ext cx="16199644" cy="324825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205710" tIns="102855" rIns="205710" bIns="102855" rtlCol="0">
            <a:noAutofit/>
          </a:bodyPr>
          <a:lstStyle>
            <a:lvl1pPr marL="0" indent="0" algn="ctr" defTabSz="960120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36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042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048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8575" indent="-578575">
              <a:buFont typeface="Arial" panose="020B0604020202020204" pitchFamily="34" charset="0"/>
              <a:buChar char="•"/>
            </a:pPr>
            <a:r>
              <a:rPr lang="ko-KR" altLang="en-US" sz="4050" dirty="0">
                <a:latin typeface="+mj-ea"/>
                <a:ea typeface="+mj-ea"/>
              </a:rPr>
              <a:t>여성</a:t>
            </a:r>
            <a:r>
              <a:rPr lang="en-US" altLang="ko-KR" sz="4050" dirty="0">
                <a:latin typeface="+mj-ea"/>
                <a:ea typeface="+mj-ea"/>
              </a:rPr>
              <a:t>, </a:t>
            </a:r>
            <a:r>
              <a:rPr lang="ko-KR" altLang="en-US" sz="4050" dirty="0">
                <a:latin typeface="+mj-ea"/>
                <a:ea typeface="+mj-ea"/>
              </a:rPr>
              <a:t>어린이 및 기타 주민들의 안전정보 획득 기회 제공</a:t>
            </a:r>
            <a:endParaRPr lang="en-US" altLang="ko-KR" sz="4050" dirty="0">
              <a:latin typeface="+mj-ea"/>
              <a:ea typeface="+mj-ea"/>
            </a:endParaRPr>
          </a:p>
          <a:p>
            <a:pPr marL="578575" indent="-578575">
              <a:buFont typeface="Arial" panose="020B0604020202020204" pitchFamily="34" charset="0"/>
              <a:buChar char="•"/>
            </a:pPr>
            <a:r>
              <a:rPr lang="ko-KR" altLang="en-US" sz="4050" dirty="0">
                <a:latin typeface="+mj-ea"/>
                <a:ea typeface="+mj-ea"/>
              </a:rPr>
              <a:t>지역의 안전시설물 설치에 있어서</a:t>
            </a:r>
            <a:r>
              <a:rPr lang="en-US" altLang="ko-KR" sz="4050" dirty="0">
                <a:latin typeface="+mj-ea"/>
                <a:ea typeface="+mj-ea"/>
              </a:rPr>
              <a:t>,</a:t>
            </a:r>
            <a:r>
              <a:rPr lang="ko-KR" altLang="en-US" sz="4050" dirty="0">
                <a:latin typeface="+mj-ea"/>
                <a:ea typeface="+mj-ea"/>
              </a:rPr>
              <a:t> 주민의 참여 기회 마련</a:t>
            </a:r>
            <a:endParaRPr lang="en-US" altLang="ko-KR" sz="4050" dirty="0">
              <a:latin typeface="+mj-ea"/>
              <a:ea typeface="+mj-ea"/>
            </a:endParaRPr>
          </a:p>
          <a:p>
            <a:pPr marL="578575" indent="-578575">
              <a:buFont typeface="Arial" panose="020B0604020202020204" pitchFamily="34" charset="0"/>
              <a:buChar char="•"/>
            </a:pPr>
            <a:r>
              <a:rPr lang="ko-KR" altLang="en-US" sz="4050" dirty="0">
                <a:latin typeface="+mj-ea"/>
                <a:ea typeface="+mj-ea"/>
              </a:rPr>
              <a:t>행정의 안전시설물 설치위치 선정을 위한 정보 제공</a:t>
            </a:r>
            <a:endParaRPr lang="en-US" altLang="ko-KR" sz="4050" dirty="0">
              <a:latin typeface="+mj-ea"/>
              <a:ea typeface="+mj-ea"/>
            </a:endParaRPr>
          </a:p>
          <a:p>
            <a:pPr marL="578575" indent="-578575">
              <a:buFont typeface="Arial" panose="020B0604020202020204" pitchFamily="34" charset="0"/>
              <a:buChar char="•"/>
            </a:pPr>
            <a:r>
              <a:rPr lang="ko-KR" altLang="en-US" sz="4050" dirty="0">
                <a:latin typeface="+mj-ea"/>
                <a:ea typeface="+mj-ea"/>
              </a:rPr>
              <a:t>무인 </a:t>
            </a:r>
            <a:r>
              <a:rPr lang="ko-KR" altLang="en-US" sz="4050" dirty="0" err="1">
                <a:latin typeface="+mj-ea"/>
                <a:ea typeface="+mj-ea"/>
              </a:rPr>
              <a:t>택배함을</a:t>
            </a:r>
            <a:r>
              <a:rPr lang="ko-KR" altLang="en-US" sz="4050" dirty="0">
                <a:latin typeface="+mj-ea"/>
                <a:ea typeface="+mj-ea"/>
              </a:rPr>
              <a:t> 통한 주민들의 택배 안심 수령</a:t>
            </a:r>
            <a:endParaRPr lang="en-US" altLang="ko-KR" sz="4050" dirty="0">
              <a:latin typeface="+mj-ea"/>
              <a:ea typeface="+mj-ea"/>
            </a:endParaRPr>
          </a:p>
          <a:p>
            <a:pPr marL="578575" indent="-578575">
              <a:buFont typeface="Arial" panose="020B0604020202020204" pitchFamily="34" charset="0"/>
              <a:buChar char="•"/>
            </a:pPr>
            <a:endParaRPr lang="en-US" altLang="ko-KR" sz="4050" dirty="0">
              <a:latin typeface="+mj-ea"/>
              <a:ea typeface="+mj-ea"/>
            </a:endParaRPr>
          </a:p>
          <a:p>
            <a:pPr marL="578575" indent="-578575">
              <a:buFont typeface="Arial" panose="020B0604020202020204" pitchFamily="34" charset="0"/>
              <a:buChar char="•"/>
            </a:pPr>
            <a:endParaRPr lang="en-US" altLang="ko-KR" sz="405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18D51E-17E6-0F87-3F9E-12DE0DB07B66}"/>
              </a:ext>
            </a:extLst>
          </p:cNvPr>
          <p:cNvSpPr txBox="1"/>
          <p:nvPr/>
        </p:nvSpPr>
        <p:spPr>
          <a:xfrm>
            <a:off x="2699943" y="14941292"/>
            <a:ext cx="2388795" cy="9232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5399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</a:t>
            </a:r>
            <a:r>
              <a:rPr lang="ko-KR" altLang="en-US" sz="5399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목적</a:t>
            </a:r>
            <a:endParaRPr lang="ko-KR" altLang="en-US" sz="5399" b="1" spc="506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383250BB-CA4E-1338-481F-58CFBD29284B}"/>
              </a:ext>
            </a:extLst>
          </p:cNvPr>
          <p:cNvSpPr txBox="1">
            <a:spLocks/>
          </p:cNvSpPr>
          <p:nvPr/>
        </p:nvSpPr>
        <p:spPr>
          <a:xfrm>
            <a:off x="2559483" y="20627878"/>
            <a:ext cx="17666294" cy="485669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205710" tIns="102855" rIns="205710" bIns="102855" rtlCol="0">
            <a:normAutofit/>
          </a:bodyPr>
          <a:lstStyle>
            <a:lvl1pPr marL="0" indent="0" algn="ctr" defTabSz="960120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36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042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048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8575" indent="-578575" algn="l">
              <a:buFont typeface="Arial" panose="020B0604020202020204" pitchFamily="34" charset="0"/>
              <a:buChar char="•"/>
            </a:pPr>
            <a:r>
              <a:rPr lang="ko-KR" altLang="en-US" sz="4050" dirty="0" err="1">
                <a:latin typeface="+mj-ea"/>
                <a:ea typeface="+mj-ea"/>
              </a:rPr>
              <a:t>스프링부트를</a:t>
            </a:r>
            <a:r>
              <a:rPr lang="ko-KR" altLang="en-US" sz="4050" dirty="0">
                <a:latin typeface="+mj-ea"/>
                <a:ea typeface="+mj-ea"/>
              </a:rPr>
              <a:t> 활용해</a:t>
            </a:r>
            <a:r>
              <a:rPr lang="en-US" altLang="ko-KR" sz="4050" dirty="0">
                <a:latin typeface="+mj-ea"/>
                <a:ea typeface="+mj-ea"/>
              </a:rPr>
              <a:t>, DB(</a:t>
            </a:r>
            <a:r>
              <a:rPr lang="ko-KR" altLang="en-US" sz="4050" dirty="0">
                <a:latin typeface="+mj-ea"/>
                <a:ea typeface="+mj-ea"/>
              </a:rPr>
              <a:t>오라클</a:t>
            </a:r>
            <a:r>
              <a:rPr lang="en-US" altLang="ko-KR" sz="4050" dirty="0">
                <a:latin typeface="+mj-ea"/>
                <a:ea typeface="+mj-ea"/>
              </a:rPr>
              <a:t>)</a:t>
            </a:r>
            <a:r>
              <a:rPr lang="ko-KR" altLang="en-US" sz="4050" dirty="0">
                <a:latin typeface="+mj-ea"/>
                <a:ea typeface="+mj-ea"/>
              </a:rPr>
              <a:t>에 데이터를 저장하고</a:t>
            </a:r>
            <a:r>
              <a:rPr lang="en-US" altLang="ko-KR" sz="4050" dirty="0">
                <a:latin typeface="+mj-ea"/>
                <a:ea typeface="+mj-ea"/>
              </a:rPr>
              <a:t>, </a:t>
            </a:r>
            <a:r>
              <a:rPr lang="ko-KR" altLang="en-US" sz="4050" dirty="0">
                <a:latin typeface="+mj-ea"/>
                <a:ea typeface="+mj-ea"/>
              </a:rPr>
              <a:t>가져오는 기능을 개발했습니다</a:t>
            </a:r>
            <a:r>
              <a:rPr lang="en-US" altLang="ko-KR" sz="4050" dirty="0">
                <a:latin typeface="+mj-ea"/>
                <a:ea typeface="+mj-ea"/>
              </a:rPr>
              <a:t>.</a:t>
            </a:r>
          </a:p>
          <a:p>
            <a:pPr marL="578575" indent="-578575" algn="l">
              <a:buFont typeface="Arial" panose="020B0604020202020204" pitchFamily="34" charset="0"/>
              <a:buChar char="•"/>
            </a:pPr>
            <a:r>
              <a:rPr lang="ko-KR" altLang="en-US" sz="4050" dirty="0" err="1">
                <a:latin typeface="+mj-ea"/>
                <a:ea typeface="+mj-ea"/>
              </a:rPr>
              <a:t>프론트엔드</a:t>
            </a:r>
            <a:r>
              <a:rPr lang="ko-KR" altLang="en-US" sz="4050" dirty="0">
                <a:latin typeface="+mj-ea"/>
                <a:ea typeface="+mj-ea"/>
              </a:rPr>
              <a:t> 개발은 </a:t>
            </a:r>
            <a:r>
              <a:rPr lang="en-US" altLang="ko-KR" sz="4050" dirty="0">
                <a:latin typeface="+mj-ea"/>
                <a:ea typeface="+mj-ea"/>
              </a:rPr>
              <a:t>React</a:t>
            </a:r>
            <a:r>
              <a:rPr lang="ko-KR" altLang="en-US" sz="4050" dirty="0">
                <a:latin typeface="+mj-ea"/>
                <a:ea typeface="+mj-ea"/>
              </a:rPr>
              <a:t>를 활용했습니다</a:t>
            </a:r>
            <a:r>
              <a:rPr lang="en-US" altLang="ko-KR" sz="4050" dirty="0">
                <a:latin typeface="+mj-ea"/>
                <a:ea typeface="+mj-ea"/>
              </a:rPr>
              <a:t>. </a:t>
            </a:r>
            <a:r>
              <a:rPr lang="ko-KR" altLang="en-US" sz="4050" dirty="0" err="1">
                <a:latin typeface="+mj-ea"/>
                <a:ea typeface="+mj-ea"/>
              </a:rPr>
              <a:t>백엔드</a:t>
            </a:r>
            <a:r>
              <a:rPr lang="ko-KR" altLang="en-US" sz="4050" dirty="0">
                <a:latin typeface="+mj-ea"/>
                <a:ea typeface="+mj-ea"/>
              </a:rPr>
              <a:t> 서버에 </a:t>
            </a:r>
            <a:r>
              <a:rPr lang="en-US" altLang="ko-KR" sz="4050" dirty="0">
                <a:latin typeface="+mj-ea"/>
                <a:ea typeface="+mj-ea"/>
              </a:rPr>
              <a:t>GET, POST, PATCH, DELETE </a:t>
            </a:r>
            <a:r>
              <a:rPr lang="ko-KR" altLang="en-US" sz="4050" dirty="0">
                <a:latin typeface="+mj-ea"/>
                <a:ea typeface="+mj-ea"/>
              </a:rPr>
              <a:t>요청을 보내 </a:t>
            </a:r>
            <a:r>
              <a:rPr lang="en-US" altLang="ko-KR" sz="4050" dirty="0">
                <a:latin typeface="+mj-ea"/>
                <a:ea typeface="+mj-ea"/>
              </a:rPr>
              <a:t>DB</a:t>
            </a:r>
            <a:r>
              <a:rPr lang="ko-KR" altLang="en-US" sz="4050" dirty="0">
                <a:latin typeface="+mj-ea"/>
                <a:ea typeface="+mj-ea"/>
              </a:rPr>
              <a:t>와 소통합니다</a:t>
            </a:r>
            <a:r>
              <a:rPr lang="en-US" altLang="ko-KR" sz="4050" dirty="0">
                <a:latin typeface="+mj-ea"/>
                <a:ea typeface="+mj-ea"/>
              </a:rPr>
              <a:t>.</a:t>
            </a:r>
          </a:p>
          <a:p>
            <a:pPr marL="578575" indent="-578575" algn="l">
              <a:buFont typeface="Arial" panose="020B0604020202020204" pitchFamily="34" charset="0"/>
              <a:buChar char="•"/>
            </a:pPr>
            <a:r>
              <a:rPr lang="ko-KR" altLang="en-US" sz="4050" dirty="0">
                <a:latin typeface="+mj-ea"/>
                <a:ea typeface="+mj-ea"/>
              </a:rPr>
              <a:t>하드웨어 개발은 </a:t>
            </a:r>
            <a:r>
              <a:rPr lang="ko-KR" altLang="en-US" sz="4050" dirty="0" err="1">
                <a:latin typeface="+mj-ea"/>
                <a:ea typeface="+mj-ea"/>
              </a:rPr>
              <a:t>아두이노를</a:t>
            </a:r>
            <a:r>
              <a:rPr lang="ko-KR" altLang="en-US" sz="4050" dirty="0">
                <a:latin typeface="+mj-ea"/>
                <a:ea typeface="+mj-ea"/>
              </a:rPr>
              <a:t> 활용하였으며</a:t>
            </a:r>
            <a:r>
              <a:rPr lang="en-US" altLang="ko-KR" sz="4050" dirty="0">
                <a:latin typeface="+mj-ea"/>
                <a:ea typeface="+mj-ea"/>
              </a:rPr>
              <a:t>, </a:t>
            </a:r>
            <a:r>
              <a:rPr lang="ko-KR" altLang="en-US" sz="4050" dirty="0">
                <a:latin typeface="+mj-ea"/>
                <a:ea typeface="+mj-ea"/>
              </a:rPr>
              <a:t>송장 이미지 분석은 </a:t>
            </a:r>
            <a:r>
              <a:rPr lang="en-US" altLang="ko-KR" sz="4050" dirty="0">
                <a:latin typeface="+mj-ea"/>
                <a:ea typeface="+mj-ea"/>
              </a:rPr>
              <a:t>Tesseract OCR</a:t>
            </a:r>
            <a:r>
              <a:rPr lang="ko-KR" altLang="en-US" sz="4050" dirty="0">
                <a:latin typeface="+mj-ea"/>
                <a:ea typeface="+mj-ea"/>
              </a:rPr>
              <a:t>을 사용하였습니다</a:t>
            </a:r>
            <a:r>
              <a:rPr lang="en-US" altLang="ko-KR" sz="4050" dirty="0">
                <a:latin typeface="+mj-ea"/>
                <a:ea typeface="+mj-ea"/>
              </a:rPr>
              <a:t>.</a:t>
            </a:r>
            <a:endParaRPr lang="ko-KR" altLang="en-US" sz="4050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9D3406-B77A-60B3-3704-631C7161C56F}"/>
              </a:ext>
            </a:extLst>
          </p:cNvPr>
          <p:cNvSpPr txBox="1"/>
          <p:nvPr/>
        </p:nvSpPr>
        <p:spPr>
          <a:xfrm>
            <a:off x="2559484" y="19432011"/>
            <a:ext cx="6823215" cy="9232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5399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sz="5399" b="1" spc="506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작동원리 및 기능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B99AFD-F182-1952-38C0-27B9D69A7C52}"/>
              </a:ext>
            </a:extLst>
          </p:cNvPr>
          <p:cNvSpPr txBox="1"/>
          <p:nvPr/>
        </p:nvSpPr>
        <p:spPr>
          <a:xfrm>
            <a:off x="7656575" y="29323656"/>
            <a:ext cx="596188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50" b="1" dirty="0">
                <a:latin typeface="굴림" panose="020B0600000101010101" pitchFamily="50" charset="-127"/>
                <a:ea typeface="굴림" panose="020B0600000101010101" pitchFamily="50" charset="-127"/>
              </a:rPr>
              <a:t>수원대학교 정보보호학과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73681D-4DA1-FA9D-2A8B-F1A97D23FBF8}"/>
              </a:ext>
            </a:extLst>
          </p:cNvPr>
          <p:cNvSpPr txBox="1"/>
          <p:nvPr/>
        </p:nvSpPr>
        <p:spPr>
          <a:xfrm>
            <a:off x="14842441" y="6880073"/>
            <a:ext cx="48761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50" dirty="0">
                <a:latin typeface="굴림" panose="020B0600000101010101" pitchFamily="50" charset="-127"/>
                <a:ea typeface="굴림" panose="020B0600000101010101" pitchFamily="50" charset="-127"/>
              </a:rPr>
              <a:t>23017012 </a:t>
            </a:r>
            <a:r>
              <a:rPr lang="ko-KR" altLang="en-US" sz="4050" dirty="0">
                <a:latin typeface="굴림" panose="020B0600000101010101" pitchFamily="50" charset="-127"/>
                <a:ea typeface="굴림" panose="020B0600000101010101" pitchFamily="50" charset="-127"/>
              </a:rPr>
              <a:t>김명규</a:t>
            </a:r>
            <a:endParaRPr lang="en-US" altLang="ko-KR" sz="405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4050" dirty="0">
                <a:latin typeface="굴림" panose="020B0600000101010101" pitchFamily="50" charset="-127"/>
                <a:ea typeface="굴림" panose="020B0600000101010101" pitchFamily="50" charset="-127"/>
              </a:rPr>
              <a:t>21018104 </a:t>
            </a:r>
            <a:r>
              <a:rPr lang="ko-KR" altLang="en-US" sz="4050" dirty="0">
                <a:latin typeface="굴림" panose="020B0600000101010101" pitchFamily="50" charset="-127"/>
                <a:ea typeface="굴림" panose="020B0600000101010101" pitchFamily="50" charset="-127"/>
              </a:rPr>
              <a:t>박현우</a:t>
            </a:r>
            <a:endParaRPr lang="en-US" altLang="ko-KR" sz="405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4050" dirty="0">
                <a:latin typeface="굴림" panose="020B0600000101010101" pitchFamily="50" charset="-127"/>
                <a:ea typeface="굴림" panose="020B0600000101010101" pitchFamily="50" charset="-127"/>
              </a:rPr>
              <a:t>21018058 </a:t>
            </a:r>
            <a:r>
              <a:rPr lang="ko-KR" altLang="en-US" sz="4050" dirty="0">
                <a:latin typeface="굴림" panose="020B0600000101010101" pitchFamily="50" charset="-127"/>
                <a:ea typeface="굴림" panose="020B0600000101010101" pitchFamily="50" charset="-127"/>
              </a:rPr>
              <a:t>윤재서</a:t>
            </a:r>
            <a:endParaRPr lang="en-US" altLang="ko-KR" sz="405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4050" dirty="0">
                <a:latin typeface="굴림" panose="020B0600000101010101" pitchFamily="50" charset="-127"/>
                <a:ea typeface="굴림" panose="020B0600000101010101" pitchFamily="50" charset="-127"/>
              </a:rPr>
              <a:t>21018087 </a:t>
            </a:r>
            <a:r>
              <a:rPr lang="ko-KR" altLang="en-US" sz="4050" dirty="0" err="1">
                <a:latin typeface="굴림" panose="020B0600000101010101" pitchFamily="50" charset="-127"/>
                <a:ea typeface="굴림" panose="020B0600000101010101" pitchFamily="50" charset="-127"/>
              </a:rPr>
              <a:t>조유란</a:t>
            </a:r>
            <a:endParaRPr lang="en-US" altLang="ko-KR" sz="40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7B2C0-F0D7-6C23-393D-9B8D0801EBF7}"/>
              </a:ext>
            </a:extLst>
          </p:cNvPr>
          <p:cNvSpPr txBox="1"/>
          <p:nvPr/>
        </p:nvSpPr>
        <p:spPr>
          <a:xfrm>
            <a:off x="424367" y="2082515"/>
            <a:ext cx="9143850" cy="937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90" dirty="0">
                <a:solidFill>
                  <a:srgbClr val="222222"/>
                </a:solidFill>
                <a:latin typeface="Arial" panose="020B0604020202020204" pitchFamily="34" charset="0"/>
              </a:rPr>
              <a:t>Major in Information Security</a:t>
            </a:r>
            <a:endParaRPr lang="ko-KR" altLang="en-US" sz="549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09B84BB-CC56-4859-0355-E6561298CFD8}"/>
              </a:ext>
            </a:extLst>
          </p:cNvPr>
          <p:cNvSpPr txBox="1">
            <a:spLocks/>
          </p:cNvSpPr>
          <p:nvPr/>
        </p:nvSpPr>
        <p:spPr>
          <a:xfrm>
            <a:off x="1686341" y="26971227"/>
            <a:ext cx="18539435" cy="221609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205710" tIns="102855" rIns="205710" bIns="102855" rtlCol="0">
            <a:normAutofit/>
          </a:bodyPr>
          <a:lstStyle>
            <a:lvl1pPr marL="0" indent="0" algn="ctr" defTabSz="960120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36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042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0480" indent="0" algn="ctr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050" dirty="0">
                <a:solidFill>
                  <a:srgbClr val="000000"/>
                </a:solidFill>
                <a:latin typeface="+mj-ea"/>
                <a:ea typeface="+mj-ea"/>
              </a:rPr>
              <a:t>봉담읍 주민들은 이 사이트를 통해 안전시설물을 간편하게 찾을 수 있습니다</a:t>
            </a:r>
            <a:r>
              <a:rPr lang="en-US" altLang="ko-KR" sz="405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pPr algn="ctr"/>
            <a:r>
              <a:rPr lang="ko-KR" altLang="en-US" sz="4050" dirty="0" err="1">
                <a:solidFill>
                  <a:srgbClr val="000000"/>
                </a:solidFill>
                <a:latin typeface="+mj-ea"/>
                <a:ea typeface="+mj-ea"/>
              </a:rPr>
              <a:t>이뿐만</a:t>
            </a:r>
            <a:r>
              <a:rPr lang="ko-KR" altLang="en-US" sz="4050" dirty="0">
                <a:solidFill>
                  <a:srgbClr val="000000"/>
                </a:solidFill>
                <a:latin typeface="+mj-ea"/>
                <a:ea typeface="+mj-ea"/>
              </a:rPr>
              <a:t> 아니라</a:t>
            </a:r>
            <a:r>
              <a:rPr lang="en-US" altLang="ko-KR" sz="405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4050" dirty="0">
                <a:solidFill>
                  <a:srgbClr val="000000"/>
                </a:solidFill>
                <a:latin typeface="+mj-ea"/>
                <a:ea typeface="+mj-ea"/>
              </a:rPr>
              <a:t>행정 관련 단체에 추가 시설물 설치 제안을 하여</a:t>
            </a:r>
            <a:r>
              <a:rPr lang="en-US" altLang="ko-KR" sz="4050" dirty="0">
                <a:solidFill>
                  <a:srgbClr val="000000"/>
                </a:solidFill>
                <a:latin typeface="+mj-ea"/>
                <a:ea typeface="+mj-ea"/>
              </a:rPr>
              <a:t>,</a:t>
            </a:r>
          </a:p>
          <a:p>
            <a:pPr algn="ctr"/>
            <a:r>
              <a:rPr lang="ko-KR" altLang="en-US" sz="4050" dirty="0">
                <a:latin typeface="+mj-ea"/>
                <a:ea typeface="+mj-ea"/>
              </a:rPr>
              <a:t>시민의 의견을 기반으로 한</a:t>
            </a:r>
            <a:r>
              <a:rPr lang="en-US" altLang="ko-KR" sz="4050" dirty="0">
                <a:latin typeface="+mj-ea"/>
                <a:ea typeface="+mj-ea"/>
              </a:rPr>
              <a:t>,</a:t>
            </a:r>
            <a:r>
              <a:rPr lang="ko-KR" altLang="en-US" sz="4050" dirty="0">
                <a:latin typeface="+mj-ea"/>
                <a:ea typeface="+mj-ea"/>
              </a:rPr>
              <a:t> 지역 방범 및 안전 강화에도 기여할 수 있습니다</a:t>
            </a:r>
            <a:r>
              <a:rPr lang="en-US" altLang="ko-KR" sz="4050" dirty="0">
                <a:latin typeface="+mj-ea"/>
                <a:ea typeface="+mj-ea"/>
              </a:rPr>
              <a:t>.</a:t>
            </a:r>
            <a:endParaRPr lang="ko-KR" altLang="en-US" sz="4050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0DAC5E-0AE7-2CBB-CD95-D53B9C63FA4C}"/>
              </a:ext>
            </a:extLst>
          </p:cNvPr>
          <p:cNvSpPr txBox="1"/>
          <p:nvPr/>
        </p:nvSpPr>
        <p:spPr>
          <a:xfrm>
            <a:off x="2699944" y="25620909"/>
            <a:ext cx="2422330" cy="9232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5399" b="1" spc="506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</a:t>
            </a:r>
            <a:r>
              <a:rPr lang="ko-KR" altLang="en-US" sz="5399" b="1" spc="506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334541253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</TotalTime>
  <Words>195</Words>
  <Application>Microsoft Office PowerPoint</Application>
  <PresentationFormat>사용자 지정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굴림</vt:lpstr>
      <vt:lpstr>Arial</vt:lpstr>
      <vt:lpstr>Trebuchet MS</vt:lpstr>
      <vt:lpstr>Wingdings 3</vt:lpstr>
      <vt:lpstr>패싯</vt:lpstr>
      <vt:lpstr>봉담읍 온라인 마을안전지도 및 무인 택배함 서비스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팀 이름</dc:title>
  <dc:creator>정보보호</dc:creator>
  <cp:lastModifiedBy>명규 김</cp:lastModifiedBy>
  <cp:revision>13</cp:revision>
  <dcterms:created xsi:type="dcterms:W3CDTF">2022-10-18T05:15:14Z</dcterms:created>
  <dcterms:modified xsi:type="dcterms:W3CDTF">2024-11-08T15:12:23Z</dcterms:modified>
</cp:coreProperties>
</file>