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6B128-BB2C-58B2-F85C-7C41DA26D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EBD275-FB83-E4B8-E6D0-62F710B54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52E38-D0F4-CFA9-4B7E-E1A69C8C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D8DB6-B126-C8BF-B920-0DDB39D3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F3A75-F268-BF7B-D893-E84F578E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5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FD5C3-A4B9-1AC5-8B6D-7AFAE862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6A2920-5C00-FEB3-FF3F-3FF46E057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33C39-5263-ED8F-FC96-82790454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EE2E2-BBAE-D6C6-4D14-31B7C843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3AA15-C909-98FB-3846-65EE8C41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88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D19B5A-7F92-EEC8-C5C0-2011ED12E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D6AA83-68C9-E9BE-BEF2-08195FC4D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DBE37-7FA3-1300-CF09-4B2D3B8A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E616D-7E8A-723A-1892-87DEBBDB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4381A-5793-5E10-528B-88930CE1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85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2D52C-41D5-D2CB-721A-E8A52FD7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34BCFE-750F-0D69-7E13-664D08392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8442C-58C7-5182-CE75-533AE0A1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B982F-7E9B-9926-D406-3E6CBD4A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5B014-C142-2AEE-8BB2-8A8211CF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9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CD679-77D2-D879-A173-6586481D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515979-0F7D-700A-C6E6-19D5F3A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078A6-0EE9-C4B7-BD84-964EF62F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2EAC0-B7C0-EE84-7354-56ECB645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CE14A-8A40-29DD-08E3-55F97C9F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00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66B71-F9E3-9A5D-B545-2295427A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34C4E-B484-6060-DE4E-FCA93931F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6097B9-04C4-B5B8-4289-E45EA0F1C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49147-A503-88E9-210D-AD177436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34CA93-5AE6-141B-F9E5-1871C01E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0C56C-0C34-0EFB-AA12-9AB90A4C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5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3937E-2810-064D-5A15-86461944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A6672A-26BF-ACB4-AE32-7E71A969A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FBC3D5-8681-78EE-D864-EA5B695F3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AC74C8-155E-1684-9853-2EA622B77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A34A78-44A3-734A-37D7-5414B678F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CA1F9-D34C-D5C7-A6F8-85316C74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1DF00B-104A-B579-AA27-3AEBC3F5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4F9382-AA57-0949-4D5F-B9410EE5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57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87432-61CF-4419-A1F4-913CB494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6226EB-3BA7-CFDD-E815-A58915C3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48CC4D-68F2-A416-EC90-58A67AE0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9732AC-CD9E-C5A4-6420-5EF1E8E1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9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D98D5D-7C1F-2D64-32CC-9040DC86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590C7C-7ED5-E1CA-7D54-D5BE6477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7D2DC4-EA66-288E-48EC-5AB07D25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3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C4D3D-C545-15EE-D98E-0C86728B8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A60F5-935F-FBF2-32B2-8231AAF76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4A77A1-601D-575A-2182-95CB6804D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FC1593-5BE4-C70A-22F2-0DC432F6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55E01E-9F49-FC89-D2D2-EF477E76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FAC46-FAB6-092C-87D9-4CFE8B43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0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367A-6ACE-5828-8543-6583E914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FF35AB-1A10-B53A-907C-45B88D668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18A2B7-AFFB-2DEE-BBB4-100A877E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684012-2546-E901-BD48-8B283523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85A-721D-4996-9921-6513D4AB654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72D09-A187-C47B-0712-D6BC7C52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50F52B-4C91-A8DF-DEC5-84E3A96C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52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41F476-21C9-355A-F996-1433CED6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609071-C97E-516D-8530-38ABD968E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20B08-0D18-87EC-4E7A-8C220515B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4F385A-721D-4996-9921-6513D4AB654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05755-E705-97EF-3D15-7C8142243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33AC2-ACDC-E708-F558-1C456863B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51CFA5-7198-403D-9473-5F166EC71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0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ngdam-safet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A7B82-66E1-AB6C-4394-47C51D231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인터넷보안프로젝트</a:t>
            </a:r>
            <a:br>
              <a:rPr lang="en-US" altLang="ko-KR" sz="4800" dirty="0"/>
            </a:br>
            <a:r>
              <a:rPr lang="ko-KR" altLang="en-US" sz="4800" dirty="0"/>
              <a:t>팀 일정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2BDB94-4771-D67F-0533-FF48646C9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D</a:t>
            </a:r>
            <a:r>
              <a:rPr lang="ko-KR" altLang="en-US" dirty="0"/>
              <a:t>조 </a:t>
            </a:r>
            <a:r>
              <a:rPr lang="en-US" altLang="ko-KR" dirty="0"/>
              <a:t>(</a:t>
            </a:r>
            <a:r>
              <a:rPr lang="ko-KR" altLang="en-US" dirty="0"/>
              <a:t>수요일 </a:t>
            </a:r>
            <a:r>
              <a:rPr lang="en-US" altLang="ko-KR" dirty="0"/>
              <a:t>15:00)</a:t>
            </a:r>
          </a:p>
          <a:p>
            <a:r>
              <a:rPr lang="en-US" altLang="ko-KR" dirty="0"/>
              <a:t>23017012 </a:t>
            </a:r>
            <a:r>
              <a:rPr lang="ko-KR" altLang="en-US" dirty="0"/>
              <a:t>김명규</a:t>
            </a:r>
            <a:endParaRPr lang="en-US" altLang="ko-KR" dirty="0"/>
          </a:p>
          <a:p>
            <a:r>
              <a:rPr lang="en-US" altLang="ko-KR" dirty="0"/>
              <a:t>21018104 </a:t>
            </a:r>
            <a:r>
              <a:rPr lang="ko-KR" altLang="en-US" dirty="0"/>
              <a:t>박현우</a:t>
            </a:r>
            <a:endParaRPr lang="en-US" altLang="ko-KR" dirty="0"/>
          </a:p>
          <a:p>
            <a:r>
              <a:rPr lang="en-US" altLang="ko-KR" dirty="0"/>
              <a:t>21018058 </a:t>
            </a:r>
            <a:r>
              <a:rPr lang="ko-KR" altLang="en-US" dirty="0"/>
              <a:t>윤재서</a:t>
            </a:r>
            <a:endParaRPr lang="en-US" altLang="ko-KR" dirty="0"/>
          </a:p>
          <a:p>
            <a:r>
              <a:rPr lang="en-US" altLang="ko-KR" dirty="0"/>
              <a:t>21018087 </a:t>
            </a:r>
            <a:r>
              <a:rPr lang="ko-KR" altLang="en-US" dirty="0" err="1"/>
              <a:t>조유란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F4C9E2-1713-DD60-5A8B-1FABC0180802}"/>
              </a:ext>
            </a:extLst>
          </p:cNvPr>
          <p:cNvSpPr txBox="1"/>
          <p:nvPr/>
        </p:nvSpPr>
        <p:spPr>
          <a:xfrm>
            <a:off x="152400" y="6365631"/>
            <a:ext cx="49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2"/>
              </a:rPr>
              <a:t>https://github.com/bongdam-safety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50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74FFB-9F79-B8D7-C904-FA2F7A22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24200" cy="1325563"/>
          </a:xfrm>
        </p:spPr>
        <p:txBody>
          <a:bodyPr/>
          <a:lstStyle/>
          <a:p>
            <a:r>
              <a:rPr lang="ko-KR" altLang="en-US" dirty="0"/>
              <a:t>업무분장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65B7F-3CF0-0688-7EE0-7F9D80895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46" y="1825625"/>
            <a:ext cx="5158154" cy="213123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dirty="0"/>
              <a:t>김명규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조장</a:t>
            </a:r>
            <a:endParaRPr lang="en-US" altLang="ko-KR" dirty="0"/>
          </a:p>
          <a:p>
            <a:pPr lvl="1"/>
            <a:r>
              <a:rPr lang="ko-KR" altLang="en-US" b="1" dirty="0" err="1"/>
              <a:t>백엔드</a:t>
            </a:r>
            <a:r>
              <a:rPr lang="en-US" altLang="ko-KR" b="1" dirty="0"/>
              <a:t>(</a:t>
            </a:r>
            <a:r>
              <a:rPr lang="ko-KR" altLang="en-US" b="1" dirty="0"/>
              <a:t>데이터베이스</a:t>
            </a:r>
            <a:r>
              <a:rPr lang="en-US" altLang="ko-KR" b="1" dirty="0"/>
              <a:t>)</a:t>
            </a:r>
            <a:r>
              <a:rPr lang="ko-KR" altLang="en-US" b="1" dirty="0"/>
              <a:t> 개발</a:t>
            </a:r>
            <a:endParaRPr lang="en-US" altLang="ko-KR" b="1" dirty="0"/>
          </a:p>
          <a:p>
            <a:pPr lvl="1"/>
            <a:r>
              <a:rPr lang="ko-KR" altLang="en-US" dirty="0" err="1"/>
              <a:t>봉담읍주민자치회와의</a:t>
            </a:r>
            <a:r>
              <a:rPr lang="ko-KR" altLang="en-US" dirty="0"/>
              <a:t> 협력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27DAF5A-4399-2A8A-013D-35799AC0F5F1}"/>
              </a:ext>
            </a:extLst>
          </p:cNvPr>
          <p:cNvSpPr txBox="1">
            <a:spLocks/>
          </p:cNvSpPr>
          <p:nvPr/>
        </p:nvSpPr>
        <p:spPr>
          <a:xfrm>
            <a:off x="6553200" y="1825625"/>
            <a:ext cx="5158153" cy="21312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박현우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b="1" dirty="0"/>
              <a:t>AI </a:t>
            </a:r>
            <a:r>
              <a:rPr lang="ko-KR" altLang="en-US" b="1" dirty="0"/>
              <a:t>개발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56824D-CC34-41CA-0A40-A7B0ECE3D298}"/>
              </a:ext>
            </a:extLst>
          </p:cNvPr>
          <p:cNvSpPr txBox="1">
            <a:spLocks/>
          </p:cNvSpPr>
          <p:nvPr/>
        </p:nvSpPr>
        <p:spPr>
          <a:xfrm>
            <a:off x="480646" y="4361642"/>
            <a:ext cx="5158154" cy="21312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조유란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b="1" dirty="0" err="1"/>
              <a:t>프론트엔드</a:t>
            </a:r>
            <a:r>
              <a:rPr lang="ko-KR" altLang="en-US" b="1" dirty="0"/>
              <a:t> 개발</a:t>
            </a:r>
            <a:endParaRPr lang="en-US" altLang="ko-KR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A47A158-D66C-724D-4F31-FF0F190D1E66}"/>
              </a:ext>
            </a:extLst>
          </p:cNvPr>
          <p:cNvSpPr txBox="1">
            <a:spLocks/>
          </p:cNvSpPr>
          <p:nvPr/>
        </p:nvSpPr>
        <p:spPr>
          <a:xfrm>
            <a:off x="6553201" y="4361642"/>
            <a:ext cx="5158152" cy="21312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윤재서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b="1" dirty="0" err="1"/>
              <a:t>백엔드</a:t>
            </a:r>
            <a:r>
              <a:rPr lang="en-US" altLang="ko-KR" b="1" dirty="0"/>
              <a:t>(</a:t>
            </a:r>
            <a:r>
              <a:rPr lang="en-US" altLang="ko-KR" b="1" dirty="0" err="1"/>
              <a:t>api</a:t>
            </a:r>
            <a:r>
              <a:rPr lang="en-US" altLang="ko-KR" b="1" dirty="0"/>
              <a:t>)</a:t>
            </a:r>
            <a:r>
              <a:rPr lang="ko-KR" altLang="en-US" b="1" dirty="0"/>
              <a:t> 개발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38802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7BD8D-3B74-3CFB-AC0E-3AB463CE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473"/>
            <a:ext cx="10515600" cy="824579"/>
          </a:xfrm>
        </p:spPr>
        <p:txBody>
          <a:bodyPr/>
          <a:lstStyle/>
          <a:p>
            <a:r>
              <a:rPr lang="ko-KR" altLang="en-US" dirty="0"/>
              <a:t>주별 개발 일정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4F4E0381-23E2-03DA-61D2-DFD2FB3A8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179" y="1297858"/>
            <a:ext cx="9735092" cy="5171768"/>
          </a:xfrm>
        </p:spPr>
      </p:pic>
    </p:spTree>
    <p:extLst>
      <p:ext uri="{BB962C8B-B14F-4D97-AF65-F5344CB8AC3E}">
        <p14:creationId xmlns:p14="http://schemas.microsoft.com/office/powerpoint/2010/main" val="38961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5F240-42C0-DCE7-A4F3-790CA8D9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759"/>
          </a:xfrm>
        </p:spPr>
        <p:txBody>
          <a:bodyPr/>
          <a:lstStyle/>
          <a:p>
            <a:r>
              <a:rPr lang="ko-KR" altLang="en-US" dirty="0"/>
              <a:t>주별 개발 일정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3C2A9416-EDA2-6B54-BFF0-8C2E4EA7E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763" y="1061884"/>
            <a:ext cx="8089018" cy="5300318"/>
          </a:xfrm>
        </p:spPr>
      </p:pic>
    </p:spTree>
    <p:extLst>
      <p:ext uri="{BB962C8B-B14F-4D97-AF65-F5344CB8AC3E}">
        <p14:creationId xmlns:p14="http://schemas.microsoft.com/office/powerpoint/2010/main" val="216306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D6429-96AB-D00B-F9CD-BC9FE37C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982"/>
            <a:ext cx="10515600" cy="854075"/>
          </a:xfrm>
        </p:spPr>
        <p:txBody>
          <a:bodyPr/>
          <a:lstStyle/>
          <a:p>
            <a:r>
              <a:rPr lang="ko-KR" altLang="en-US" dirty="0"/>
              <a:t>주별 개발 일정</a:t>
            </a: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FCE06816-E8C1-64D5-2948-CBE6078CE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21" y="1348912"/>
            <a:ext cx="6969806" cy="4599603"/>
          </a:xfrm>
        </p:spPr>
      </p:pic>
      <p:pic>
        <p:nvPicPr>
          <p:cNvPr id="10" name="그림 9" descr="텍스트, 친필, 영수증이(가) 표시된 사진&#10;&#10;자동 생성된 설명">
            <a:extLst>
              <a:ext uri="{FF2B5EF4-FFF2-40B4-BE49-F238E27FC236}">
                <a16:creationId xmlns:a16="http://schemas.microsoft.com/office/drawing/2014/main" id="{04108444-FA86-291E-9A98-14BB28DD6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84" t="3326" r="3417"/>
          <a:stretch/>
        </p:blipFill>
        <p:spPr>
          <a:xfrm>
            <a:off x="7167716" y="0"/>
            <a:ext cx="5024284" cy="686158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EBAF94-E1A9-EFBE-A4BA-8C771B8A4F29}"/>
              </a:ext>
            </a:extLst>
          </p:cNvPr>
          <p:cNvSpPr/>
          <p:nvPr/>
        </p:nvSpPr>
        <p:spPr>
          <a:xfrm>
            <a:off x="8868697" y="5353664"/>
            <a:ext cx="2851355" cy="476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F6466-9A1F-D246-F0CA-B4A0B74226B0}"/>
              </a:ext>
            </a:extLst>
          </p:cNvPr>
          <p:cNvSpPr txBox="1"/>
          <p:nvPr/>
        </p:nvSpPr>
        <p:spPr>
          <a:xfrm>
            <a:off x="7225225" y="6462756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봉담읍 주민자치회 </a:t>
            </a:r>
            <a:r>
              <a:rPr lang="ko-KR" altLang="en-US">
                <a:solidFill>
                  <a:srgbClr val="FF0000"/>
                </a:solidFill>
              </a:rPr>
              <a:t>자치계획수립 워크숍 자료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1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1B407-7470-ACC9-2F27-2102114D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914"/>
          </a:xfrm>
        </p:spPr>
        <p:txBody>
          <a:bodyPr/>
          <a:lstStyle/>
          <a:p>
            <a:r>
              <a:rPr lang="ko-KR" altLang="en-US" dirty="0"/>
              <a:t>주별 개발 일정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C6ACDB2-0A25-D678-9E1B-A8BCE99C1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1934" y="1128140"/>
            <a:ext cx="7773846" cy="5364734"/>
          </a:xfrm>
        </p:spPr>
      </p:pic>
    </p:spTree>
    <p:extLst>
      <p:ext uri="{BB962C8B-B14F-4D97-AF65-F5344CB8AC3E}">
        <p14:creationId xmlns:p14="http://schemas.microsoft.com/office/powerpoint/2010/main" val="266980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53D4-FD20-84B1-FC02-602E84FF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902"/>
            <a:ext cx="10515600" cy="945306"/>
          </a:xfrm>
        </p:spPr>
        <p:txBody>
          <a:bodyPr/>
          <a:lstStyle/>
          <a:p>
            <a:r>
              <a:rPr lang="ko-KR" altLang="en-US" dirty="0"/>
              <a:t>전시회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DE8C5-1DC2-6394-FF92-8B8A06160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678"/>
            <a:ext cx="10515600" cy="4879105"/>
          </a:xfrm>
        </p:spPr>
        <p:txBody>
          <a:bodyPr>
            <a:normAutofit/>
          </a:bodyPr>
          <a:lstStyle/>
          <a:p>
            <a:r>
              <a:rPr lang="ko-KR" altLang="en-US" dirty="0"/>
              <a:t>실제 운영되는 웹사이트와 별도로</a:t>
            </a:r>
            <a:r>
              <a:rPr lang="en-US" altLang="ko-KR" dirty="0"/>
              <a:t>, </a:t>
            </a:r>
            <a:r>
              <a:rPr lang="ko-KR" altLang="en-US" dirty="0"/>
              <a:t>복사본 웹사이트를 준비</a:t>
            </a:r>
            <a:endParaRPr lang="en-US" altLang="ko-KR" dirty="0"/>
          </a:p>
          <a:p>
            <a:r>
              <a:rPr lang="ko-KR" altLang="en-US" dirty="0"/>
              <a:t>노트북 </a:t>
            </a:r>
            <a:r>
              <a:rPr lang="en-US" altLang="ko-KR" dirty="0"/>
              <a:t>2</a:t>
            </a:r>
            <a:r>
              <a:rPr lang="ko-KR" altLang="en-US" dirty="0"/>
              <a:t>개 준비</a:t>
            </a:r>
            <a:r>
              <a:rPr lang="en-US" altLang="ko-KR" dirty="0"/>
              <a:t>(</a:t>
            </a:r>
            <a:r>
              <a:rPr lang="ko-KR" altLang="en-US" dirty="0"/>
              <a:t>일반사용자</a:t>
            </a:r>
            <a:r>
              <a:rPr lang="en-US" altLang="ko-KR" dirty="0"/>
              <a:t>, 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1) </a:t>
            </a:r>
            <a:r>
              <a:rPr lang="ko-KR" altLang="en-US" dirty="0"/>
              <a:t>온라인 안전지도 소개</a:t>
            </a:r>
            <a:r>
              <a:rPr lang="en-US" altLang="ko-KR" dirty="0"/>
              <a:t>, </a:t>
            </a:r>
            <a:r>
              <a:rPr lang="ko-KR" altLang="en-US" dirty="0" err="1"/>
              <a:t>메인페이지</a:t>
            </a:r>
            <a:r>
              <a:rPr lang="ko-KR" altLang="en-US" dirty="0"/>
              <a:t> 보여주기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일반사용자가 장소 추가 요청을 </a:t>
            </a:r>
            <a:r>
              <a:rPr lang="ko-KR" altLang="en-US" dirty="0" err="1"/>
              <a:t>하는것을</a:t>
            </a:r>
            <a:r>
              <a:rPr lang="ko-KR" altLang="en-US" dirty="0"/>
              <a:t> 보여주기</a:t>
            </a:r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관리자가 승인하는 것을 보여주기</a:t>
            </a:r>
            <a:endParaRPr lang="en-US" altLang="ko-KR" dirty="0"/>
          </a:p>
          <a:p>
            <a:r>
              <a:rPr lang="en-US" altLang="ko-KR" dirty="0"/>
              <a:t>4) </a:t>
            </a:r>
            <a:r>
              <a:rPr lang="ko-KR" altLang="en-US" dirty="0" err="1"/>
              <a:t>메인페이지에</a:t>
            </a:r>
            <a:r>
              <a:rPr lang="ko-KR" altLang="en-US" dirty="0"/>
              <a:t> 새로운 마커가 표시되고</a:t>
            </a:r>
            <a:r>
              <a:rPr lang="en-US" altLang="ko-KR" dirty="0"/>
              <a:t>, </a:t>
            </a:r>
            <a:r>
              <a:rPr lang="ko-KR" altLang="en-US" dirty="0"/>
              <a:t>정보 확인이 가능한 것을 보여주기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41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122</Words>
  <Application>Microsoft Office PowerPoint</Application>
  <PresentationFormat>와이드스크린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인터넷보안프로젝트 팀 일정</vt:lpstr>
      <vt:lpstr>업무분장</vt:lpstr>
      <vt:lpstr>주별 개발 일정</vt:lpstr>
      <vt:lpstr>주별 개발 일정</vt:lpstr>
      <vt:lpstr>주별 개발 일정</vt:lpstr>
      <vt:lpstr>주별 개발 일정</vt:lpstr>
      <vt:lpstr>전시회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명규 김</dc:creator>
  <cp:lastModifiedBy>명규 김</cp:lastModifiedBy>
  <cp:revision>10</cp:revision>
  <dcterms:created xsi:type="dcterms:W3CDTF">2024-08-29T07:51:23Z</dcterms:created>
  <dcterms:modified xsi:type="dcterms:W3CDTF">2024-09-11T04:57:46Z</dcterms:modified>
</cp:coreProperties>
</file>