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6B128-BB2C-58B2-F85C-7C41DA26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BD275-FB83-E4B8-E6D0-62F710B5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52E38-D0F4-CFA9-4B7E-E1A69C8C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D8DB6-B126-C8BF-B920-0DDB39D3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F3A75-F268-BF7B-D893-E84F578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5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D5C3-A4B9-1AC5-8B6D-7AFAE86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A2920-5C00-FEB3-FF3F-3FF46E05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33C39-5263-ED8F-FC96-8279045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EE2E2-BBAE-D6C6-4D14-31B7C843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3AA15-C909-98FB-3846-65EE8C41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19B5A-7F92-EEC8-C5C0-2011ED12E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6AA83-68C9-E9BE-BEF2-08195FC4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DBE37-7FA3-1300-CF09-4B2D3B8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E616D-7E8A-723A-1892-87DEBBD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4381A-5793-5E10-528B-88930CE1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D52C-41D5-D2CB-721A-E8A52FD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4BCFE-750F-0D69-7E13-664D0839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8442C-58C7-5182-CE75-533AE0A1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B982F-7E9B-9926-D406-3E6CBD4A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5B014-C142-2AEE-8BB2-8A8211C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CD679-77D2-D879-A173-658648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15979-0F7D-700A-C6E6-19D5F3A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078A6-0EE9-C4B7-BD84-964EF62F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2EAC0-B7C0-EE84-7354-56ECB645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E14A-8A40-29DD-08E3-55F97C9F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6B71-F9E3-9A5D-B545-2295427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34C4E-B484-6060-DE4E-FCA93931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097B9-04C4-B5B8-4289-E45EA0F1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9147-A503-88E9-210D-AD177436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4CA93-5AE6-141B-F9E5-1871C01E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0C56C-0C34-0EFB-AA12-9AB90A4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937E-2810-064D-5A15-86461944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6672A-26BF-ACB4-AE32-7E71A969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BC3D5-8681-78EE-D864-EA5B695F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C74C8-155E-1684-9853-2EA622B7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34A78-44A3-734A-37D7-5414B678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A1F9-D34C-D5C7-A6F8-85316C74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DF00B-104A-B579-AA27-3AEBC3F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F9382-AA57-0949-4D5F-B9410EE5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7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7432-61CF-4419-A1F4-913CB494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226EB-3BA7-CFDD-E815-A58915C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48CC4D-68F2-A416-EC90-58A67AE0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732AC-CD9E-C5A4-6420-5EF1E8E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98D5D-7C1F-2D64-32CC-9040DC86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90C7C-7ED5-E1CA-7D54-D5BE6477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D2DC4-EA66-288E-48EC-5AB07D25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4D3D-C545-15EE-D98E-0C86728B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A60F5-935F-FBF2-32B2-8231AAF7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A77A1-601D-575A-2182-95CB6804D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C1593-5BE4-C70A-22F2-0DC432F6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5E01E-9F49-FC89-D2D2-EF477E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AC46-FAB6-092C-87D9-4CFE8B43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367A-6ACE-5828-8543-6583E914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FF35AB-1A10-B53A-907C-45B88D668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8A2B7-AFFB-2DEE-BBB4-100A877E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84012-2546-E901-BD48-8B283523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72D09-A187-C47B-0712-D6BC7C52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0F52B-4C91-A8DF-DEC5-84E3A9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F476-21C9-355A-F996-1433CED6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09071-C97E-516D-8530-38ABD968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20B08-0D18-87EC-4E7A-8C220515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05755-E705-97EF-3D15-7C8142243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33AC2-ACDC-E708-F558-1C456863B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ngdam-safe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A7B82-66E1-AB6C-4394-47C51D231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인터넷보안프로젝트</a:t>
            </a:r>
            <a:br>
              <a:rPr lang="en-US" altLang="ko-KR" sz="4800" dirty="0"/>
            </a:br>
            <a:r>
              <a:rPr lang="ko-KR" altLang="en-US" sz="4800" dirty="0"/>
              <a:t>팀 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BDB94-4771-D67F-0533-FF48646C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수요일 </a:t>
            </a:r>
            <a:r>
              <a:rPr lang="en-US" altLang="ko-KR" dirty="0"/>
              <a:t>15:00)</a:t>
            </a:r>
          </a:p>
          <a:p>
            <a:r>
              <a:rPr lang="en-US" altLang="ko-KR" dirty="0"/>
              <a:t>23017012 </a:t>
            </a:r>
            <a:r>
              <a:rPr lang="ko-KR" altLang="en-US" dirty="0"/>
              <a:t>김명규</a:t>
            </a:r>
            <a:endParaRPr lang="en-US" altLang="ko-KR" dirty="0"/>
          </a:p>
          <a:p>
            <a:r>
              <a:rPr lang="en-US" altLang="ko-KR" dirty="0"/>
              <a:t>21018104 </a:t>
            </a:r>
            <a:r>
              <a:rPr lang="ko-KR" altLang="en-US" dirty="0"/>
              <a:t>박현우</a:t>
            </a:r>
            <a:endParaRPr lang="en-US" altLang="ko-KR" dirty="0"/>
          </a:p>
          <a:p>
            <a:r>
              <a:rPr lang="en-US" altLang="ko-KR" dirty="0"/>
              <a:t>21018058 </a:t>
            </a:r>
            <a:r>
              <a:rPr lang="ko-KR" altLang="en-US" dirty="0"/>
              <a:t>윤재서</a:t>
            </a:r>
            <a:endParaRPr lang="en-US" altLang="ko-KR" dirty="0"/>
          </a:p>
          <a:p>
            <a:r>
              <a:rPr lang="en-US" altLang="ko-KR" dirty="0"/>
              <a:t>21018087 </a:t>
            </a:r>
            <a:r>
              <a:rPr lang="ko-KR" altLang="en-US" dirty="0" err="1"/>
              <a:t>조유란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4C9E2-1713-DD60-5A8B-1FABC0180802}"/>
              </a:ext>
            </a:extLst>
          </p:cNvPr>
          <p:cNvSpPr txBox="1"/>
          <p:nvPr/>
        </p:nvSpPr>
        <p:spPr>
          <a:xfrm>
            <a:off x="152400" y="6365631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https://github.com/bongdam-safety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4FFB-9F79-B8D7-C904-FA2F7A2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4200" cy="1325563"/>
          </a:xfrm>
        </p:spPr>
        <p:txBody>
          <a:bodyPr/>
          <a:lstStyle/>
          <a:p>
            <a:r>
              <a:rPr lang="ko-KR" altLang="en-US" dirty="0"/>
              <a:t>업무분장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5B7F-3CF0-0688-7EE0-7F9D8089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25625"/>
            <a:ext cx="5158154" cy="213123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/>
              <a:t>김명규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조장</a:t>
            </a:r>
            <a:endParaRPr lang="en-US" altLang="ko-KR" dirty="0"/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 err="1"/>
              <a:t>봉담읍주민자치회와의</a:t>
            </a:r>
            <a:r>
              <a:rPr lang="ko-KR" altLang="en-US" dirty="0"/>
              <a:t> 협력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7DAF5A-4399-2A8A-013D-35799AC0F5F1}"/>
              </a:ext>
            </a:extLst>
          </p:cNvPr>
          <p:cNvSpPr txBox="1">
            <a:spLocks/>
          </p:cNvSpPr>
          <p:nvPr/>
        </p:nvSpPr>
        <p:spPr>
          <a:xfrm>
            <a:off x="6553200" y="1825625"/>
            <a:ext cx="5158153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박현우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/>
              <a:t> 지원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56824D-CC34-41CA-0A40-A7B0ECE3D298}"/>
              </a:ext>
            </a:extLst>
          </p:cNvPr>
          <p:cNvSpPr txBox="1">
            <a:spLocks/>
          </p:cNvSpPr>
          <p:nvPr/>
        </p:nvSpPr>
        <p:spPr>
          <a:xfrm>
            <a:off x="480646" y="4361642"/>
            <a:ext cx="5158154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조유란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개발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47A158-D66C-724D-4F31-FF0F190D1E66}"/>
              </a:ext>
            </a:extLst>
          </p:cNvPr>
          <p:cNvSpPr txBox="1">
            <a:spLocks/>
          </p:cNvSpPr>
          <p:nvPr/>
        </p:nvSpPr>
        <p:spPr>
          <a:xfrm>
            <a:off x="6553201" y="4361642"/>
            <a:ext cx="5158152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윤재서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238802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BD8D-3B74-3CFB-AC0E-3AB463CE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82457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55D22-39A7-5CDE-4C47-83A0C756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1"/>
            <a:ext cx="10515600" cy="5466735"/>
          </a:xfrm>
        </p:spPr>
        <p:txBody>
          <a:bodyPr>
            <a:normAutofit/>
          </a:bodyPr>
          <a:lstStyle/>
          <a:p>
            <a:r>
              <a:rPr lang="ko-KR" altLang="en-US" dirty="0"/>
              <a:t>방학 </a:t>
            </a:r>
            <a:r>
              <a:rPr lang="en-US" altLang="ko-KR" dirty="0"/>
              <a:t>: </a:t>
            </a:r>
            <a:r>
              <a:rPr lang="ko-KR" altLang="en-US" dirty="0"/>
              <a:t>기본적인 웹사이트 디자인 및 개발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08/28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 err="1"/>
              <a:t>스프링부트</a:t>
            </a:r>
            <a:r>
              <a:rPr lang="ko-KR" altLang="en-US" dirty="0"/>
              <a:t> 사용방법 학습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09/04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 err="1"/>
              <a:t>스프링부트</a:t>
            </a:r>
            <a:r>
              <a:rPr lang="ko-KR" altLang="en-US" dirty="0"/>
              <a:t> 사용방법 학습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09/11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데이터베이스 개발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ko-KR" altLang="en-US" dirty="0" err="1"/>
              <a:t>백엔드개발</a:t>
            </a:r>
            <a:r>
              <a:rPr lang="en-US" altLang="ko-KR" dirty="0"/>
              <a:t> (DB</a:t>
            </a:r>
            <a:r>
              <a:rPr lang="ko-KR" altLang="en-US" dirty="0"/>
              <a:t>에서 장소데이터를 불러와 </a:t>
            </a:r>
            <a:r>
              <a:rPr lang="ko-KR" altLang="en-US" dirty="0" err="1"/>
              <a:t>메인페이지에</a:t>
            </a:r>
            <a:r>
              <a:rPr lang="ko-KR" altLang="en-US" dirty="0"/>
              <a:t> 표시하고</a:t>
            </a:r>
            <a:r>
              <a:rPr lang="en-US" altLang="ko-KR" dirty="0"/>
              <a:t>, </a:t>
            </a:r>
            <a:r>
              <a:rPr lang="ko-KR" altLang="en-US" dirty="0"/>
              <a:t>세부정보를 표 형태로 출력</a:t>
            </a:r>
            <a:r>
              <a:rPr lang="en-US" altLang="ko-KR" dirty="0"/>
              <a:t>)(</a:t>
            </a:r>
            <a:r>
              <a:rPr lang="ko-KR" altLang="en-US" dirty="0" err="1"/>
              <a:t>백엔드</a:t>
            </a:r>
            <a:r>
              <a:rPr lang="en-US" altLang="ko-KR" dirty="0"/>
              <a:t>),</a:t>
            </a:r>
          </a:p>
          <a:p>
            <a:r>
              <a:rPr lang="ko-KR" altLang="en-US" dirty="0" err="1"/>
              <a:t>메인페이지</a:t>
            </a:r>
            <a:r>
              <a:rPr lang="ko-KR" altLang="en-US" dirty="0"/>
              <a:t>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09/18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시설물 추가요청 기능개발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1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F240-42C0-DCE7-A4F3-790CA8D9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C478B-FF3F-031C-AD93-096CE6B0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652635"/>
            <a:ext cx="6408174" cy="4512191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09/25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시설물 정보수정요청 기능개발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10/02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(</a:t>
            </a:r>
            <a:r>
              <a:rPr lang="ko-KR" altLang="en-US" dirty="0"/>
              <a:t>추가기능</a:t>
            </a:r>
            <a:r>
              <a:rPr lang="en-US" altLang="ko-KR" dirty="0"/>
              <a:t>) </a:t>
            </a:r>
            <a:r>
              <a:rPr lang="ko-KR" altLang="en-US" dirty="0"/>
              <a:t>새로운 시설물 설치요청 기능개발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en-US" altLang="ko-KR" sz="1100" dirty="0"/>
          </a:p>
        </p:txBody>
      </p:sp>
      <p:pic>
        <p:nvPicPr>
          <p:cNvPr id="5" name="그림 4" descr="텍스트, 친필, 영수증이(가) 표시된 사진&#10;&#10;자동 생성된 설명">
            <a:extLst>
              <a:ext uri="{FF2B5EF4-FFF2-40B4-BE49-F238E27FC236}">
                <a16:creationId xmlns:a16="http://schemas.microsoft.com/office/drawing/2014/main" id="{04108444-FA86-291E-9A98-14BB28DD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4" t="3326" r="3417"/>
          <a:stretch/>
        </p:blipFill>
        <p:spPr>
          <a:xfrm>
            <a:off x="7167716" y="0"/>
            <a:ext cx="5024284" cy="68615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EBAF94-E1A9-EFBE-A4BA-8C771B8A4F29}"/>
              </a:ext>
            </a:extLst>
          </p:cNvPr>
          <p:cNvSpPr/>
          <p:nvPr/>
        </p:nvSpPr>
        <p:spPr>
          <a:xfrm>
            <a:off x="8868697" y="5353664"/>
            <a:ext cx="2851355" cy="476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F6466-9A1F-D246-F0CA-B4A0B74226B0}"/>
              </a:ext>
            </a:extLst>
          </p:cNvPr>
          <p:cNvSpPr txBox="1"/>
          <p:nvPr/>
        </p:nvSpPr>
        <p:spPr>
          <a:xfrm>
            <a:off x="7225225" y="646275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봉담읍 주민자치회 </a:t>
            </a:r>
            <a:r>
              <a:rPr lang="ko-KR" altLang="en-US">
                <a:solidFill>
                  <a:srgbClr val="FF0000"/>
                </a:solidFill>
              </a:rPr>
              <a:t>자치계획수립 워크숍 자료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6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6429-96AB-D00B-F9CD-BC9FE37C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2"/>
            <a:ext cx="10515600" cy="854075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04757-46ED-2922-C100-47A9C9C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7"/>
            <a:ext cx="10515600" cy="5751872"/>
          </a:xfrm>
        </p:spPr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10/09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관리자 페이지 기능개발 </a:t>
            </a:r>
            <a:r>
              <a:rPr lang="en-US" altLang="ko-KR" dirty="0"/>
              <a:t>– </a:t>
            </a:r>
            <a:r>
              <a:rPr lang="ko-KR" altLang="en-US" dirty="0"/>
              <a:t>정보추가요청 승인기능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10/16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관리자 페이지 기능개발 </a:t>
            </a:r>
            <a:r>
              <a:rPr lang="en-US" altLang="ko-KR" dirty="0"/>
              <a:t>– </a:t>
            </a:r>
            <a:r>
              <a:rPr lang="ko-KR" altLang="en-US" dirty="0"/>
              <a:t>정보수정요청 승인기능</a:t>
            </a:r>
            <a:r>
              <a:rPr lang="en-US" altLang="ko-KR" dirty="0"/>
              <a:t>, (</a:t>
            </a:r>
            <a:r>
              <a:rPr lang="ko-KR" altLang="en-US" dirty="0"/>
              <a:t>추가기능</a:t>
            </a:r>
            <a:r>
              <a:rPr lang="en-US" altLang="ko-KR" dirty="0"/>
              <a:t>)</a:t>
            </a:r>
            <a:r>
              <a:rPr lang="ko-KR" altLang="en-US" dirty="0"/>
              <a:t>시설물번호로 관리자가 직접 정보 수정을 할 수 있도록 하는 기능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10/23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(</a:t>
            </a:r>
            <a:r>
              <a:rPr lang="ko-KR" altLang="en-US" dirty="0"/>
              <a:t>추가기능</a:t>
            </a:r>
            <a:r>
              <a:rPr lang="en-US" altLang="ko-KR" dirty="0"/>
              <a:t>)</a:t>
            </a:r>
            <a:r>
              <a:rPr lang="ko-KR" altLang="en-US" dirty="0"/>
              <a:t>관리자 페이지 기능개발 </a:t>
            </a:r>
            <a:r>
              <a:rPr lang="en-US" altLang="ko-KR" dirty="0"/>
              <a:t>– </a:t>
            </a:r>
            <a:r>
              <a:rPr lang="ko-KR" altLang="en-US" dirty="0"/>
              <a:t>관리자 추가 및 관리기능</a:t>
            </a:r>
            <a:endParaRPr lang="en-US" altLang="ko-KR" dirty="0"/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3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B407-7470-ACC9-2F27-2102114D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1CF53-55A5-E97B-68FE-8312930F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8"/>
            <a:ext cx="10515600" cy="4916129"/>
          </a:xfrm>
        </p:spPr>
        <p:txBody>
          <a:bodyPr>
            <a:norm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10/30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중간점검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:  </a:t>
            </a:r>
            <a:r>
              <a:rPr lang="ko-KR" altLang="en-US" dirty="0"/>
              <a:t>웹서버 직접 돌려보기</a:t>
            </a:r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11/06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웹사이트 문제점 수정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11/13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웹사이트 문제점 수정</a:t>
            </a:r>
            <a:r>
              <a:rPr lang="en-US" altLang="ko-KR" dirty="0"/>
              <a:t>, </a:t>
            </a:r>
            <a:r>
              <a:rPr lang="ko-KR" altLang="en-US" dirty="0"/>
              <a:t>전시회 준비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11/20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전시회 준비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주차 </a:t>
            </a:r>
            <a:r>
              <a:rPr lang="en-US" altLang="ko-KR" dirty="0"/>
              <a:t>11/27 (</a:t>
            </a:r>
            <a:r>
              <a:rPr lang="ko-KR" altLang="en-US" dirty="0"/>
              <a:t>수</a:t>
            </a:r>
            <a:r>
              <a:rPr lang="en-US" altLang="ko-KR" dirty="0"/>
              <a:t>) : </a:t>
            </a:r>
            <a:r>
              <a:rPr lang="ko-KR" altLang="en-US" dirty="0"/>
              <a:t>최종 전시회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: </a:t>
            </a:r>
            <a:r>
              <a:rPr lang="ko-KR" altLang="en-US" dirty="0"/>
              <a:t>꾸준한 웹사이트 관리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8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53D4-FD20-84B1-FC02-602E84F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DE8C5-1DC2-6394-FF92-8B8A0616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운영되는 웹사이트와 별도로</a:t>
            </a:r>
            <a:r>
              <a:rPr lang="en-US" altLang="ko-KR" dirty="0"/>
              <a:t>, </a:t>
            </a:r>
            <a:r>
              <a:rPr lang="ko-KR" altLang="en-US" dirty="0"/>
              <a:t>복사본 웹사이트를 준비</a:t>
            </a:r>
            <a:endParaRPr lang="en-US" altLang="ko-KR" dirty="0"/>
          </a:p>
          <a:p>
            <a:r>
              <a:rPr lang="ko-KR" altLang="en-US" dirty="0"/>
              <a:t>노트북 </a:t>
            </a:r>
            <a:r>
              <a:rPr lang="en-US" altLang="ko-KR" dirty="0"/>
              <a:t>2</a:t>
            </a:r>
            <a:r>
              <a:rPr lang="ko-KR" altLang="en-US" dirty="0"/>
              <a:t>개 준비</a:t>
            </a:r>
            <a:r>
              <a:rPr lang="en-US" altLang="ko-KR" dirty="0"/>
              <a:t>(</a:t>
            </a:r>
            <a:r>
              <a:rPr lang="ko-KR" altLang="en-US" dirty="0"/>
              <a:t>일반사용자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온라인 안전지도 소개</a:t>
            </a:r>
            <a:r>
              <a:rPr lang="en-US" altLang="ko-KR" dirty="0"/>
              <a:t>, </a:t>
            </a:r>
            <a:r>
              <a:rPr lang="ko-KR" altLang="en-US" dirty="0" err="1"/>
              <a:t>메인페이지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일반사용자가 장소 추가 요청을 </a:t>
            </a:r>
            <a:r>
              <a:rPr lang="ko-KR" altLang="en-US" dirty="0" err="1"/>
              <a:t>하는것을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관리자가 승인하는 것을 보여주기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 err="1"/>
              <a:t>메인페이지에</a:t>
            </a:r>
            <a:r>
              <a:rPr lang="ko-KR" altLang="en-US" dirty="0"/>
              <a:t> 새로운 마커가 표시되고</a:t>
            </a:r>
            <a:r>
              <a:rPr lang="en-US" altLang="ko-KR" dirty="0"/>
              <a:t>, </a:t>
            </a:r>
            <a:r>
              <a:rPr lang="ko-KR" altLang="en-US" dirty="0"/>
              <a:t>정보 확인이 가능한 것을 보여주기</a:t>
            </a:r>
          </a:p>
        </p:txBody>
      </p:sp>
    </p:spTree>
    <p:extLst>
      <p:ext uri="{BB962C8B-B14F-4D97-AF65-F5344CB8AC3E}">
        <p14:creationId xmlns:p14="http://schemas.microsoft.com/office/powerpoint/2010/main" val="2094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410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인터넷보안프로젝트 팀 일정</vt:lpstr>
      <vt:lpstr>업무분장</vt:lpstr>
      <vt:lpstr>주별 개발 일정</vt:lpstr>
      <vt:lpstr>주별 개발 일정</vt:lpstr>
      <vt:lpstr>주별 개발 일정</vt:lpstr>
      <vt:lpstr>주별 개발 일정</vt:lpstr>
      <vt:lpstr>전시회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명규 김</dc:creator>
  <cp:lastModifiedBy>명규 김</cp:lastModifiedBy>
  <cp:revision>7</cp:revision>
  <dcterms:created xsi:type="dcterms:W3CDTF">2024-08-29T07:51:23Z</dcterms:created>
  <dcterms:modified xsi:type="dcterms:W3CDTF">2024-09-03T12:49:29Z</dcterms:modified>
</cp:coreProperties>
</file>