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3769A-63D6-4A14-B485-BBE86A450B38}" v="32" dt="2024-08-08T09:10:35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2" autoAdjust="0"/>
    <p:restoredTop sz="96118" autoAdjust="0"/>
  </p:normalViewPr>
  <p:slideViewPr>
    <p:cSldViewPr snapToGrid="0">
      <p:cViewPr varScale="1">
        <p:scale>
          <a:sx n="78" d="100"/>
          <a:sy n="78" d="100"/>
        </p:scale>
        <p:origin x="91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명규 김" userId="642a6bed965c8ea4" providerId="LiveId" clId="{440F7060-7B8E-4EED-9EC6-C053A7B7AD09}"/>
    <pc:docChg chg="undo custSel addSld modSld sldOrd">
      <pc:chgData name="명규 김" userId="642a6bed965c8ea4" providerId="LiveId" clId="{440F7060-7B8E-4EED-9EC6-C053A7B7AD09}" dt="2024-07-26T04:58:49.641" v="2372"/>
      <pc:docMkLst>
        <pc:docMk/>
      </pc:docMkLst>
      <pc:sldChg chg="modSp mod">
        <pc:chgData name="명규 김" userId="642a6bed965c8ea4" providerId="LiveId" clId="{440F7060-7B8E-4EED-9EC6-C053A7B7AD09}" dt="2024-07-26T04:47:34.807" v="2032" actId="21"/>
        <pc:sldMkLst>
          <pc:docMk/>
          <pc:sldMk cId="3988406310" sldId="256"/>
        </pc:sldMkLst>
        <pc:spChg chg="mod">
          <ac:chgData name="명규 김" userId="642a6bed965c8ea4" providerId="LiveId" clId="{440F7060-7B8E-4EED-9EC6-C053A7B7AD09}" dt="2024-07-26T04:47:34.807" v="2032" actId="21"/>
          <ac:spMkLst>
            <pc:docMk/>
            <pc:sldMk cId="3988406310" sldId="256"/>
            <ac:spMk id="3" creationId="{DB42CD29-152E-31CC-548B-9E88F3D82C23}"/>
          </ac:spMkLst>
        </pc:spChg>
      </pc:sldChg>
      <pc:sldChg chg="modSp mod">
        <pc:chgData name="명규 김" userId="642a6bed965c8ea4" providerId="LiveId" clId="{440F7060-7B8E-4EED-9EC6-C053A7B7AD09}" dt="2024-07-26T04:58:49.641" v="2372"/>
        <pc:sldMkLst>
          <pc:docMk/>
          <pc:sldMk cId="3619023743" sldId="257"/>
        </pc:sldMkLst>
        <pc:spChg chg="mod">
          <ac:chgData name="명규 김" userId="642a6bed965c8ea4" providerId="LiveId" clId="{440F7060-7B8E-4EED-9EC6-C053A7B7AD09}" dt="2024-07-26T04:49:47.732" v="2359" actId="1035"/>
          <ac:spMkLst>
            <pc:docMk/>
            <pc:sldMk cId="3619023743" sldId="257"/>
            <ac:spMk id="2" creationId="{0F865B3E-5C58-7C62-89EC-ADEE7F63B48D}"/>
          </ac:spMkLst>
        </pc:spChg>
        <pc:spChg chg="mod">
          <ac:chgData name="명규 김" userId="642a6bed965c8ea4" providerId="LiveId" clId="{440F7060-7B8E-4EED-9EC6-C053A7B7AD09}" dt="2024-07-26T04:58:49.641" v="2372"/>
          <ac:spMkLst>
            <pc:docMk/>
            <pc:sldMk cId="3619023743" sldId="257"/>
            <ac:spMk id="3" creationId="{8E482CCF-E5BB-80EC-1C5F-0A7653DD6B2D}"/>
          </ac:spMkLst>
        </pc:spChg>
      </pc:sldChg>
      <pc:sldChg chg="modSp mod ord">
        <pc:chgData name="명규 김" userId="642a6bed965c8ea4" providerId="LiveId" clId="{440F7060-7B8E-4EED-9EC6-C053A7B7AD09}" dt="2024-07-25T18:50:04.199" v="1443" actId="113"/>
        <pc:sldMkLst>
          <pc:docMk/>
          <pc:sldMk cId="752536793" sldId="258"/>
        </pc:sldMkLst>
        <pc:spChg chg="mod">
          <ac:chgData name="명규 김" userId="642a6bed965c8ea4" providerId="LiveId" clId="{440F7060-7B8E-4EED-9EC6-C053A7B7AD09}" dt="2024-07-25T18:50:04.199" v="1443" actId="113"/>
          <ac:spMkLst>
            <pc:docMk/>
            <pc:sldMk cId="752536793" sldId="258"/>
            <ac:spMk id="3" creationId="{785F6ECC-6B62-4AB6-B5EC-69EA5F92B57D}"/>
          </ac:spMkLst>
        </pc:spChg>
      </pc:sldChg>
      <pc:sldChg chg="modSp mod">
        <pc:chgData name="명규 김" userId="642a6bed965c8ea4" providerId="LiveId" clId="{440F7060-7B8E-4EED-9EC6-C053A7B7AD09}" dt="2024-07-25T18:58:24.192" v="1919" actId="113"/>
        <pc:sldMkLst>
          <pc:docMk/>
          <pc:sldMk cId="3040929646" sldId="259"/>
        </pc:sldMkLst>
        <pc:spChg chg="mod">
          <ac:chgData name="명규 김" userId="642a6bed965c8ea4" providerId="LiveId" clId="{440F7060-7B8E-4EED-9EC6-C053A7B7AD09}" dt="2024-07-25T18:58:24.192" v="1919" actId="113"/>
          <ac:spMkLst>
            <pc:docMk/>
            <pc:sldMk cId="3040929646" sldId="259"/>
            <ac:spMk id="3" creationId="{AA2B5A5F-35A3-5A59-C441-E7AF9DEA3687}"/>
          </ac:spMkLst>
        </pc:spChg>
      </pc:sldChg>
      <pc:sldChg chg="modSp mod">
        <pc:chgData name="명규 김" userId="642a6bed965c8ea4" providerId="LiveId" clId="{440F7060-7B8E-4EED-9EC6-C053A7B7AD09}" dt="2024-07-25T18:58:46.400" v="1936" actId="20577"/>
        <pc:sldMkLst>
          <pc:docMk/>
          <pc:sldMk cId="2105488549" sldId="260"/>
        </pc:sldMkLst>
        <pc:spChg chg="mod">
          <ac:chgData name="명규 김" userId="642a6bed965c8ea4" providerId="LiveId" clId="{440F7060-7B8E-4EED-9EC6-C053A7B7AD09}" dt="2024-07-25T18:58:46.400" v="1936" actId="20577"/>
          <ac:spMkLst>
            <pc:docMk/>
            <pc:sldMk cId="2105488549" sldId="260"/>
            <ac:spMk id="3" creationId="{3CF63AFE-A97A-CCBA-1DAB-6764F1A429B0}"/>
          </ac:spMkLst>
        </pc:spChg>
      </pc:sldChg>
      <pc:sldChg chg="modSp new mod">
        <pc:chgData name="명규 김" userId="642a6bed965c8ea4" providerId="LiveId" clId="{440F7060-7B8E-4EED-9EC6-C053A7B7AD09}" dt="2024-07-26T04:47:46.578" v="2041" actId="1036"/>
        <pc:sldMkLst>
          <pc:docMk/>
          <pc:sldMk cId="1707642517" sldId="261"/>
        </pc:sldMkLst>
        <pc:spChg chg="mod">
          <ac:chgData name="명규 김" userId="642a6bed965c8ea4" providerId="LiveId" clId="{440F7060-7B8E-4EED-9EC6-C053A7B7AD09}" dt="2024-07-26T04:47:46.578" v="2041" actId="1036"/>
          <ac:spMkLst>
            <pc:docMk/>
            <pc:sldMk cId="1707642517" sldId="261"/>
            <ac:spMk id="2" creationId="{B7599234-E3F7-5241-3F72-62C394B19FDE}"/>
          </ac:spMkLst>
        </pc:spChg>
        <pc:spChg chg="mod">
          <ac:chgData name="명규 김" userId="642a6bed965c8ea4" providerId="LiveId" clId="{440F7060-7B8E-4EED-9EC6-C053A7B7AD09}" dt="2024-07-25T18:57:36.634" v="1916" actId="115"/>
          <ac:spMkLst>
            <pc:docMk/>
            <pc:sldMk cId="1707642517" sldId="261"/>
            <ac:spMk id="3" creationId="{5D0CBB55-ADA8-73BC-CFC1-EFBC6D561651}"/>
          </ac:spMkLst>
        </pc:spChg>
      </pc:sldChg>
    </pc:docChg>
  </pc:docChgLst>
  <pc:docChgLst>
    <pc:chgData name="명규 김" userId="642a6bed965c8ea4" providerId="LiveId" clId="{32A3769A-63D6-4A14-B485-BBE86A450B38}"/>
    <pc:docChg chg="undo redo custSel addSld delSld modSld modMainMaster">
      <pc:chgData name="명규 김" userId="642a6bed965c8ea4" providerId="LiveId" clId="{32A3769A-63D6-4A14-B485-BBE86A450B38}" dt="2024-08-08T09:33:46.204" v="5056" actId="47"/>
      <pc:docMkLst>
        <pc:docMk/>
      </pc:docMkLst>
      <pc:sldChg chg="del">
        <pc:chgData name="명규 김" userId="642a6bed965c8ea4" providerId="LiveId" clId="{32A3769A-63D6-4A14-B485-BBE86A450B38}" dt="2024-07-27T09:39:00.085" v="155" actId="47"/>
        <pc:sldMkLst>
          <pc:docMk/>
          <pc:sldMk cId="3988406310" sldId="256"/>
        </pc:sldMkLst>
      </pc:sldChg>
      <pc:sldChg chg="del">
        <pc:chgData name="명규 김" userId="642a6bed965c8ea4" providerId="LiveId" clId="{32A3769A-63D6-4A14-B485-BBE86A450B38}" dt="2024-07-27T13:41:26.647" v="3320" actId="47"/>
        <pc:sldMkLst>
          <pc:docMk/>
          <pc:sldMk cId="3619023743" sldId="257"/>
        </pc:sldMkLst>
      </pc:sldChg>
      <pc:sldChg chg="del">
        <pc:chgData name="명규 김" userId="642a6bed965c8ea4" providerId="LiveId" clId="{32A3769A-63D6-4A14-B485-BBE86A450B38}" dt="2024-07-27T13:41:19.849" v="3319" actId="47"/>
        <pc:sldMkLst>
          <pc:docMk/>
          <pc:sldMk cId="752536793" sldId="258"/>
        </pc:sldMkLst>
      </pc:sldChg>
      <pc:sldChg chg="del">
        <pc:chgData name="명규 김" userId="642a6bed965c8ea4" providerId="LiveId" clId="{32A3769A-63D6-4A14-B485-BBE86A450B38}" dt="2024-07-27T13:58:08.610" v="3643" actId="47"/>
        <pc:sldMkLst>
          <pc:docMk/>
          <pc:sldMk cId="3040929646" sldId="259"/>
        </pc:sldMkLst>
      </pc:sldChg>
      <pc:sldChg chg="del">
        <pc:chgData name="명규 김" userId="642a6bed965c8ea4" providerId="LiveId" clId="{32A3769A-63D6-4A14-B485-BBE86A450B38}" dt="2024-07-27T10:03:40.049" v="663" actId="47"/>
        <pc:sldMkLst>
          <pc:docMk/>
          <pc:sldMk cId="2105488549" sldId="260"/>
        </pc:sldMkLst>
      </pc:sldChg>
      <pc:sldChg chg="del">
        <pc:chgData name="명규 김" userId="642a6bed965c8ea4" providerId="LiveId" clId="{32A3769A-63D6-4A14-B485-BBE86A450B38}" dt="2024-07-27T10:03:11.848" v="662" actId="47"/>
        <pc:sldMkLst>
          <pc:docMk/>
          <pc:sldMk cId="1707642517" sldId="261"/>
        </pc:sldMkLst>
      </pc:sldChg>
      <pc:sldChg chg="addSp delSp modSp new mod modClrScheme chgLayout">
        <pc:chgData name="명규 김" userId="642a6bed965c8ea4" providerId="LiveId" clId="{32A3769A-63D6-4A14-B485-BBE86A450B38}" dt="2024-08-08T09:10:35.487" v="5054"/>
        <pc:sldMkLst>
          <pc:docMk/>
          <pc:sldMk cId="1036209736" sldId="262"/>
        </pc:sldMkLst>
        <pc:spChg chg="mod ord">
          <ac:chgData name="명규 김" userId="642a6bed965c8ea4" providerId="LiveId" clId="{32A3769A-63D6-4A14-B485-BBE86A450B38}" dt="2024-08-08T09:10:35.487" v="5054"/>
          <ac:spMkLst>
            <pc:docMk/>
            <pc:sldMk cId="1036209736" sldId="262"/>
            <ac:spMk id="2" creationId="{23C94CBD-DF12-BA2A-79A1-2CE336549A85}"/>
          </ac:spMkLst>
        </pc:spChg>
        <pc:spChg chg="del mod">
          <ac:chgData name="명규 김" userId="642a6bed965c8ea4" providerId="LiveId" clId="{32A3769A-63D6-4A14-B485-BBE86A450B38}" dt="2024-07-27T09:13:52.727" v="71"/>
          <ac:spMkLst>
            <pc:docMk/>
            <pc:sldMk cId="1036209736" sldId="262"/>
            <ac:spMk id="3" creationId="{0E6A0704-E1DD-64FE-F783-C75987E7598B}"/>
          </ac:spMkLst>
        </pc:spChg>
        <pc:spChg chg="add mod ord">
          <ac:chgData name="명규 김" userId="642a6bed965c8ea4" providerId="LiveId" clId="{32A3769A-63D6-4A14-B485-BBE86A450B38}" dt="2024-08-08T09:10:35.487" v="5054"/>
          <ac:spMkLst>
            <pc:docMk/>
            <pc:sldMk cId="1036209736" sldId="262"/>
            <ac:spMk id="4" creationId="{F21C07E5-8745-6976-B2C0-87358253C6C2}"/>
          </ac:spMkLst>
        </pc:spChg>
        <pc:spChg chg="add mod">
          <ac:chgData name="명규 김" userId="642a6bed965c8ea4" providerId="LiveId" clId="{32A3769A-63D6-4A14-B485-BBE86A450B38}" dt="2024-08-08T09:10:35.487" v="5054"/>
          <ac:spMkLst>
            <pc:docMk/>
            <pc:sldMk cId="1036209736" sldId="262"/>
            <ac:spMk id="5" creationId="{949558C5-8A63-50E0-EBB7-1776BFED55BC}"/>
          </ac:spMkLst>
        </pc:spChg>
        <pc:spChg chg="add mod">
          <ac:chgData name="명규 김" userId="642a6bed965c8ea4" providerId="LiveId" clId="{32A3769A-63D6-4A14-B485-BBE86A450B38}" dt="2024-08-08T09:10:35.487" v="5054"/>
          <ac:spMkLst>
            <pc:docMk/>
            <pc:sldMk cId="1036209736" sldId="262"/>
            <ac:spMk id="6" creationId="{6637CD3F-C5F9-73AE-1CFD-BE38843CF803}"/>
          </ac:spMkLst>
        </pc:spChg>
        <pc:spChg chg="add mod">
          <ac:chgData name="명규 김" userId="642a6bed965c8ea4" providerId="LiveId" clId="{32A3769A-63D6-4A14-B485-BBE86A450B38}" dt="2024-08-08T09:10:35.487" v="5054"/>
          <ac:spMkLst>
            <pc:docMk/>
            <pc:sldMk cId="1036209736" sldId="262"/>
            <ac:spMk id="7" creationId="{463BC461-71E0-AFF1-C559-70B502A20A53}"/>
          </ac:spMkLst>
        </pc:spChg>
        <pc:spChg chg="add mod">
          <ac:chgData name="명규 김" userId="642a6bed965c8ea4" providerId="LiveId" clId="{32A3769A-63D6-4A14-B485-BBE86A450B38}" dt="2024-08-08T09:10:35.487" v="5054"/>
          <ac:spMkLst>
            <pc:docMk/>
            <pc:sldMk cId="1036209736" sldId="262"/>
            <ac:spMk id="8" creationId="{F925600C-F250-6701-7C28-02FF741F0742}"/>
          </ac:spMkLst>
        </pc:spChg>
        <pc:spChg chg="add del mod ord">
          <ac:chgData name="명규 김" userId="642a6bed965c8ea4" providerId="LiveId" clId="{32A3769A-63D6-4A14-B485-BBE86A450B38}" dt="2024-07-27T13:09:58.702" v="2303" actId="700"/>
          <ac:spMkLst>
            <pc:docMk/>
            <pc:sldMk cId="1036209736" sldId="262"/>
            <ac:spMk id="9" creationId="{C9840824-5843-5935-45E3-D6B88F50323A}"/>
          </ac:spMkLst>
        </pc:spChg>
        <pc:spChg chg="add del mod">
          <ac:chgData name="명규 김" userId="642a6bed965c8ea4" providerId="LiveId" clId="{32A3769A-63D6-4A14-B485-BBE86A450B38}" dt="2024-07-27T13:09:56.389" v="2297" actId="22"/>
          <ac:spMkLst>
            <pc:docMk/>
            <pc:sldMk cId="1036209736" sldId="262"/>
            <ac:spMk id="11" creationId="{C78D79A8-E0EF-ABCC-4859-44809911570B}"/>
          </ac:spMkLst>
        </pc:spChg>
        <pc:spChg chg="add mod">
          <ac:chgData name="명규 김" userId="642a6bed965c8ea4" providerId="LiveId" clId="{32A3769A-63D6-4A14-B485-BBE86A450B38}" dt="2024-08-08T09:10:35.487" v="5054"/>
          <ac:spMkLst>
            <pc:docMk/>
            <pc:sldMk cId="1036209736" sldId="262"/>
            <ac:spMk id="12" creationId="{E32AC985-6AB2-CA14-EEA5-4F1094C9EAF3}"/>
          </ac:spMkLst>
        </pc:spChg>
        <pc:spChg chg="add mod">
          <ac:chgData name="명규 김" userId="642a6bed965c8ea4" providerId="LiveId" clId="{32A3769A-63D6-4A14-B485-BBE86A450B38}" dt="2024-08-08T09:10:35.487" v="5054"/>
          <ac:spMkLst>
            <pc:docMk/>
            <pc:sldMk cId="1036209736" sldId="262"/>
            <ac:spMk id="13" creationId="{0844E639-7146-1B55-CA9F-5DF542286F90}"/>
          </ac:spMkLst>
        </pc:spChg>
        <pc:spChg chg="add del mod">
          <ac:chgData name="명규 김" userId="642a6bed965c8ea4" providerId="LiveId" clId="{32A3769A-63D6-4A14-B485-BBE86A450B38}" dt="2024-07-27T13:46:20.965" v="3507" actId="478"/>
          <ac:spMkLst>
            <pc:docMk/>
            <pc:sldMk cId="1036209736" sldId="262"/>
            <ac:spMk id="14" creationId="{E8B6257A-29DD-3A37-3A8D-201097A3776A}"/>
          </ac:spMkLst>
        </pc:spChg>
        <pc:spChg chg="add mod">
          <ac:chgData name="명규 김" userId="642a6bed965c8ea4" providerId="LiveId" clId="{32A3769A-63D6-4A14-B485-BBE86A450B38}" dt="2024-08-08T09:10:35.487" v="5054"/>
          <ac:spMkLst>
            <pc:docMk/>
            <pc:sldMk cId="1036209736" sldId="262"/>
            <ac:spMk id="15" creationId="{8AA58332-F6D1-2EEC-7094-394C04CA5C51}"/>
          </ac:spMkLst>
        </pc:spChg>
        <pc:spChg chg="add mod">
          <ac:chgData name="명규 김" userId="642a6bed965c8ea4" providerId="LiveId" clId="{32A3769A-63D6-4A14-B485-BBE86A450B38}" dt="2024-08-08T09:10:35.487" v="5054"/>
          <ac:spMkLst>
            <pc:docMk/>
            <pc:sldMk cId="1036209736" sldId="262"/>
            <ac:spMk id="16" creationId="{7EF8539A-B460-13B2-2512-C34BF2540CA9}"/>
          </ac:spMkLst>
        </pc:spChg>
      </pc:sldChg>
      <pc:sldChg chg="addSp delSp modSp new del mod">
        <pc:chgData name="명규 김" userId="642a6bed965c8ea4" providerId="LiveId" clId="{32A3769A-63D6-4A14-B485-BBE86A450B38}" dt="2024-08-08T09:33:46.204" v="5056" actId="47"/>
        <pc:sldMkLst>
          <pc:docMk/>
          <pc:sldMk cId="1402890310" sldId="263"/>
        </pc:sldMkLst>
        <pc:spChg chg="add del mod">
          <ac:chgData name="명규 김" userId="642a6bed965c8ea4" providerId="LiveId" clId="{32A3769A-63D6-4A14-B485-BBE86A450B38}" dt="2024-08-08T09:10:56.791" v="5055" actId="21"/>
          <ac:spMkLst>
            <pc:docMk/>
            <pc:sldMk cId="1402890310" sldId="263"/>
            <ac:spMk id="2" creationId="{A34ACA52-E6C9-EE91-5C36-98A8498FFAFC}"/>
          </ac:spMkLst>
        </pc:spChg>
        <pc:spChg chg="del">
          <ac:chgData name="명규 김" userId="642a6bed965c8ea4" providerId="LiveId" clId="{32A3769A-63D6-4A14-B485-BBE86A450B38}" dt="2024-08-07T13:50:40.002" v="4740" actId="478"/>
          <ac:spMkLst>
            <pc:docMk/>
            <pc:sldMk cId="1402890310" sldId="263"/>
            <ac:spMk id="2" creationId="{C04EE2CE-B3DD-567C-4635-5ACED2D59256}"/>
          </ac:spMkLst>
        </pc:spChg>
        <pc:spChg chg="del">
          <ac:chgData name="명규 김" userId="642a6bed965c8ea4" providerId="LiveId" clId="{32A3769A-63D6-4A14-B485-BBE86A450B38}" dt="2024-08-07T13:50:40.002" v="4740" actId="478"/>
          <ac:spMkLst>
            <pc:docMk/>
            <pc:sldMk cId="1402890310" sldId="263"/>
            <ac:spMk id="3" creationId="{0644C515-71EF-20B0-CF7B-E00145947DC6}"/>
          </ac:spMkLst>
        </pc:spChg>
        <pc:spChg chg="add del">
          <ac:chgData name="명규 김" userId="642a6bed965c8ea4" providerId="LiveId" clId="{32A3769A-63D6-4A14-B485-BBE86A450B38}" dt="2024-08-08T06:32:28.251" v="4845" actId="478"/>
          <ac:spMkLst>
            <pc:docMk/>
            <pc:sldMk cId="1402890310" sldId="263"/>
            <ac:spMk id="3" creationId="{E44E9B59-6AE9-B457-1508-F29FAF1F49BE}"/>
          </ac:spMkLst>
        </pc:spChg>
        <pc:spChg chg="add del mod">
          <ac:chgData name="명규 김" userId="642a6bed965c8ea4" providerId="LiveId" clId="{32A3769A-63D6-4A14-B485-BBE86A450B38}" dt="2024-08-08T09:10:56.791" v="5055" actId="21"/>
          <ac:spMkLst>
            <pc:docMk/>
            <pc:sldMk cId="1402890310" sldId="263"/>
            <ac:spMk id="4" creationId="{E3061E23-08F3-8F85-1729-F4B492E71B24}"/>
          </ac:spMkLst>
        </pc:spChg>
        <pc:spChg chg="add del mod">
          <ac:chgData name="명규 김" userId="642a6bed965c8ea4" providerId="LiveId" clId="{32A3769A-63D6-4A14-B485-BBE86A450B38}" dt="2024-08-08T09:10:56.791" v="5055" actId="21"/>
          <ac:spMkLst>
            <pc:docMk/>
            <pc:sldMk cId="1402890310" sldId="263"/>
            <ac:spMk id="5" creationId="{C64ACA2D-BAA2-3D6B-3DA1-EE115BBEE356}"/>
          </ac:spMkLst>
        </pc:spChg>
        <pc:spChg chg="add del mod">
          <ac:chgData name="명규 김" userId="642a6bed965c8ea4" providerId="LiveId" clId="{32A3769A-63D6-4A14-B485-BBE86A450B38}" dt="2024-08-08T07:21:32.843" v="4864" actId="478"/>
          <ac:spMkLst>
            <pc:docMk/>
            <pc:sldMk cId="1402890310" sldId="263"/>
            <ac:spMk id="6" creationId="{3DA771D8-8AC3-0161-271B-4988C9E44516}"/>
          </ac:spMkLst>
        </pc:spChg>
        <pc:spChg chg="add del mod">
          <ac:chgData name="명규 김" userId="642a6bed965c8ea4" providerId="LiveId" clId="{32A3769A-63D6-4A14-B485-BBE86A450B38}" dt="2024-08-08T09:10:56.791" v="5055" actId="21"/>
          <ac:spMkLst>
            <pc:docMk/>
            <pc:sldMk cId="1402890310" sldId="263"/>
            <ac:spMk id="7" creationId="{B36AF6A8-4577-5F31-CFB7-D74A6773F7C3}"/>
          </ac:spMkLst>
        </pc:spChg>
        <pc:spChg chg="add del mod">
          <ac:chgData name="명규 김" userId="642a6bed965c8ea4" providerId="LiveId" clId="{32A3769A-63D6-4A14-B485-BBE86A450B38}" dt="2024-08-08T09:10:56.791" v="5055" actId="21"/>
          <ac:spMkLst>
            <pc:docMk/>
            <pc:sldMk cId="1402890310" sldId="263"/>
            <ac:spMk id="8" creationId="{7A51E80B-ED91-B3FD-C279-C7688A3D1782}"/>
          </ac:spMkLst>
        </pc:spChg>
        <pc:spChg chg="add del mod">
          <ac:chgData name="명규 김" userId="642a6bed965c8ea4" providerId="LiveId" clId="{32A3769A-63D6-4A14-B485-BBE86A450B38}" dt="2024-08-08T09:10:56.791" v="5055" actId="21"/>
          <ac:spMkLst>
            <pc:docMk/>
            <pc:sldMk cId="1402890310" sldId="263"/>
            <ac:spMk id="9" creationId="{D142836E-3C52-1550-6FA7-34C63ADB0C88}"/>
          </ac:spMkLst>
        </pc:spChg>
        <pc:spChg chg="add del mod">
          <ac:chgData name="명규 김" userId="642a6bed965c8ea4" providerId="LiveId" clId="{32A3769A-63D6-4A14-B485-BBE86A450B38}" dt="2024-08-08T09:10:56.791" v="5055" actId="21"/>
          <ac:spMkLst>
            <pc:docMk/>
            <pc:sldMk cId="1402890310" sldId="263"/>
            <ac:spMk id="10" creationId="{CCF8C225-68D4-6EDE-61C4-E14B86FECB50}"/>
          </ac:spMkLst>
        </pc:spChg>
        <pc:picChg chg="add del mod">
          <ac:chgData name="명규 김" userId="642a6bed965c8ea4" providerId="LiveId" clId="{32A3769A-63D6-4A14-B485-BBE86A450B38}" dt="2024-08-08T09:08:59.316" v="5047" actId="478"/>
          <ac:picMkLst>
            <pc:docMk/>
            <pc:sldMk cId="1402890310" sldId="263"/>
            <ac:picMk id="12" creationId="{CA58D552-2486-E698-3B4D-F46CBD2977EB}"/>
          </ac:picMkLst>
        </pc:picChg>
        <pc:picChg chg="add del mod">
          <ac:chgData name="명규 김" userId="642a6bed965c8ea4" providerId="LiveId" clId="{32A3769A-63D6-4A14-B485-BBE86A450B38}" dt="2024-08-08T09:10:56.791" v="5055" actId="21"/>
          <ac:picMkLst>
            <pc:docMk/>
            <pc:sldMk cId="1402890310" sldId="263"/>
            <ac:picMk id="14" creationId="{8EE268FE-DBA0-4C1B-3A13-9474ABF08439}"/>
          </ac:picMkLst>
        </pc:picChg>
      </pc:sldChg>
      <pc:sldMasterChg chg="modSp modSldLayout">
        <pc:chgData name="명규 김" userId="642a6bed965c8ea4" providerId="LiveId" clId="{32A3769A-63D6-4A14-B485-BBE86A450B38}" dt="2024-08-08T09:10:35.487" v="5054"/>
        <pc:sldMasterMkLst>
          <pc:docMk/>
          <pc:sldMasterMk cId="263893887" sldId="2147483648"/>
        </pc:sldMasterMkLst>
        <pc:spChg chg="mod">
          <ac:chgData name="명규 김" userId="642a6bed965c8ea4" providerId="LiveId" clId="{32A3769A-63D6-4A14-B485-BBE86A450B38}" dt="2024-08-08T09:10:35.487" v="5054"/>
          <ac:spMkLst>
            <pc:docMk/>
            <pc:sldMasterMk cId="263893887" sldId="2147483648"/>
            <ac:spMk id="2" creationId="{FE91611B-6758-CFD0-924E-A5C8210A7B9A}"/>
          </ac:spMkLst>
        </pc:spChg>
        <pc:spChg chg="mod">
          <ac:chgData name="명규 김" userId="642a6bed965c8ea4" providerId="LiveId" clId="{32A3769A-63D6-4A14-B485-BBE86A450B38}" dt="2024-08-08T09:10:35.487" v="5054"/>
          <ac:spMkLst>
            <pc:docMk/>
            <pc:sldMasterMk cId="263893887" sldId="2147483648"/>
            <ac:spMk id="3" creationId="{4D16AA0B-9F26-7ACE-ED15-B37B713AC90E}"/>
          </ac:spMkLst>
        </pc:spChg>
        <pc:spChg chg="mod">
          <ac:chgData name="명규 김" userId="642a6bed965c8ea4" providerId="LiveId" clId="{32A3769A-63D6-4A14-B485-BBE86A450B38}" dt="2024-08-08T09:10:35.487" v="5054"/>
          <ac:spMkLst>
            <pc:docMk/>
            <pc:sldMasterMk cId="263893887" sldId="2147483648"/>
            <ac:spMk id="4" creationId="{ACEEF230-3683-2025-AE42-6B6C50E25D43}"/>
          </ac:spMkLst>
        </pc:spChg>
        <pc:spChg chg="mod">
          <ac:chgData name="명규 김" userId="642a6bed965c8ea4" providerId="LiveId" clId="{32A3769A-63D6-4A14-B485-BBE86A450B38}" dt="2024-08-08T09:10:35.487" v="5054"/>
          <ac:spMkLst>
            <pc:docMk/>
            <pc:sldMasterMk cId="263893887" sldId="2147483648"/>
            <ac:spMk id="5" creationId="{3B620DA9-E50A-822E-36EE-86BBE8E6731B}"/>
          </ac:spMkLst>
        </pc:spChg>
        <pc:spChg chg="mod">
          <ac:chgData name="명규 김" userId="642a6bed965c8ea4" providerId="LiveId" clId="{32A3769A-63D6-4A14-B485-BBE86A450B38}" dt="2024-08-08T09:10:35.487" v="5054"/>
          <ac:spMkLst>
            <pc:docMk/>
            <pc:sldMasterMk cId="263893887" sldId="2147483648"/>
            <ac:spMk id="6" creationId="{88EC8A91-BF69-A1CA-7B36-5537F12FFAAB}"/>
          </ac:spMkLst>
        </pc:spChg>
        <pc:sldLayoutChg chg="modSp">
          <pc:chgData name="명규 김" userId="642a6bed965c8ea4" providerId="LiveId" clId="{32A3769A-63D6-4A14-B485-BBE86A450B38}" dt="2024-08-08T09:10:35.487" v="5054"/>
          <pc:sldLayoutMkLst>
            <pc:docMk/>
            <pc:sldMasterMk cId="263893887" sldId="2147483648"/>
            <pc:sldLayoutMk cId="2212338592" sldId="2147483649"/>
          </pc:sldLayoutMkLst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212338592" sldId="2147483649"/>
              <ac:spMk id="2" creationId="{36804F89-F654-33DB-EC05-773483346180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212338592" sldId="2147483649"/>
              <ac:spMk id="3" creationId="{9696E642-E541-85BF-1704-031CCEAB4CEE}"/>
            </ac:spMkLst>
          </pc:spChg>
        </pc:sldLayoutChg>
        <pc:sldLayoutChg chg="modSp">
          <pc:chgData name="명규 김" userId="642a6bed965c8ea4" providerId="LiveId" clId="{32A3769A-63D6-4A14-B485-BBE86A450B38}" dt="2024-08-08T09:10:35.487" v="5054"/>
          <pc:sldLayoutMkLst>
            <pc:docMk/>
            <pc:sldMasterMk cId="263893887" sldId="2147483648"/>
            <pc:sldLayoutMk cId="3281949605" sldId="2147483651"/>
          </pc:sldLayoutMkLst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3281949605" sldId="2147483651"/>
              <ac:spMk id="2" creationId="{7A4EF36F-29BE-C7B0-05E8-70FDEB5095FE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3281949605" sldId="2147483651"/>
              <ac:spMk id="3" creationId="{6E00AED7-4D82-AF76-BAC4-1124CE7D0B26}"/>
            </ac:spMkLst>
          </pc:spChg>
        </pc:sldLayoutChg>
        <pc:sldLayoutChg chg="modSp">
          <pc:chgData name="명규 김" userId="642a6bed965c8ea4" providerId="LiveId" clId="{32A3769A-63D6-4A14-B485-BBE86A450B38}" dt="2024-08-08T09:10:35.487" v="5054"/>
          <pc:sldLayoutMkLst>
            <pc:docMk/>
            <pc:sldMasterMk cId="263893887" sldId="2147483648"/>
            <pc:sldLayoutMk cId="2106973028" sldId="2147483652"/>
          </pc:sldLayoutMkLst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106973028" sldId="2147483652"/>
              <ac:spMk id="3" creationId="{C3058DC6-6FAB-46C3-32AE-19CE70831D41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106973028" sldId="2147483652"/>
              <ac:spMk id="4" creationId="{AA62AA88-310A-2777-1510-BF0A26F421FD}"/>
            </ac:spMkLst>
          </pc:spChg>
        </pc:sldLayoutChg>
        <pc:sldLayoutChg chg="modSp">
          <pc:chgData name="명규 김" userId="642a6bed965c8ea4" providerId="LiveId" clId="{32A3769A-63D6-4A14-B485-BBE86A450B38}" dt="2024-08-08T09:10:35.487" v="5054"/>
          <pc:sldLayoutMkLst>
            <pc:docMk/>
            <pc:sldMasterMk cId="263893887" sldId="2147483648"/>
            <pc:sldLayoutMk cId="253454684" sldId="2147483653"/>
          </pc:sldLayoutMkLst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53454684" sldId="2147483653"/>
              <ac:spMk id="2" creationId="{FED8C67A-E5C4-F3C7-DE33-72E99099B797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53454684" sldId="2147483653"/>
              <ac:spMk id="3" creationId="{19E02251-704D-FCE5-C0D6-A58F16D01FFA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53454684" sldId="2147483653"/>
              <ac:spMk id="4" creationId="{2F721B90-CF98-EFC1-0564-6493BCDA874E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53454684" sldId="2147483653"/>
              <ac:spMk id="5" creationId="{F300C8BC-97B3-9C82-C393-4CC568ED170C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53454684" sldId="2147483653"/>
              <ac:spMk id="6" creationId="{B5EF7095-D2E1-2EAF-7140-F1264A13FF0B}"/>
            </ac:spMkLst>
          </pc:spChg>
        </pc:sldLayoutChg>
        <pc:sldLayoutChg chg="modSp">
          <pc:chgData name="명규 김" userId="642a6bed965c8ea4" providerId="LiveId" clId="{32A3769A-63D6-4A14-B485-BBE86A450B38}" dt="2024-08-08T09:10:35.487" v="5054"/>
          <pc:sldLayoutMkLst>
            <pc:docMk/>
            <pc:sldMasterMk cId="263893887" sldId="2147483648"/>
            <pc:sldLayoutMk cId="3728124789" sldId="2147483656"/>
          </pc:sldLayoutMkLst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3728124789" sldId="2147483656"/>
              <ac:spMk id="2" creationId="{5544FAC1-9C23-EC07-57E8-102EEED42330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3728124789" sldId="2147483656"/>
              <ac:spMk id="3" creationId="{9C280D76-018F-EB05-DA57-2CCBA0EAAE24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3728124789" sldId="2147483656"/>
              <ac:spMk id="4" creationId="{D8A2981D-34E0-3C00-0D2B-E53112E0A41E}"/>
            </ac:spMkLst>
          </pc:spChg>
        </pc:sldLayoutChg>
        <pc:sldLayoutChg chg="modSp">
          <pc:chgData name="명규 김" userId="642a6bed965c8ea4" providerId="LiveId" clId="{32A3769A-63D6-4A14-B485-BBE86A450B38}" dt="2024-08-08T09:10:35.487" v="5054"/>
          <pc:sldLayoutMkLst>
            <pc:docMk/>
            <pc:sldMasterMk cId="263893887" sldId="2147483648"/>
            <pc:sldLayoutMk cId="2585432728" sldId="2147483657"/>
          </pc:sldLayoutMkLst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585432728" sldId="2147483657"/>
              <ac:spMk id="2" creationId="{7D5C365D-ECB6-C8B1-23E4-04325019A1E2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585432728" sldId="2147483657"/>
              <ac:spMk id="3" creationId="{68CD1E71-C9E1-8D91-846D-11836D714050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2585432728" sldId="2147483657"/>
              <ac:spMk id="4" creationId="{3F781EDC-BE9E-756E-3FAB-08FF112577A0}"/>
            </ac:spMkLst>
          </pc:spChg>
        </pc:sldLayoutChg>
        <pc:sldLayoutChg chg="modSp">
          <pc:chgData name="명규 김" userId="642a6bed965c8ea4" providerId="LiveId" clId="{32A3769A-63D6-4A14-B485-BBE86A450B38}" dt="2024-08-08T09:10:35.487" v="5054"/>
          <pc:sldLayoutMkLst>
            <pc:docMk/>
            <pc:sldMasterMk cId="263893887" sldId="2147483648"/>
            <pc:sldLayoutMk cId="3417457123" sldId="2147483659"/>
          </pc:sldLayoutMkLst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3417457123" sldId="2147483659"/>
              <ac:spMk id="2" creationId="{335144C0-8119-6D64-569D-4B4DB8E7D9D1}"/>
            </ac:spMkLst>
          </pc:spChg>
          <pc:spChg chg="mod">
            <ac:chgData name="명규 김" userId="642a6bed965c8ea4" providerId="LiveId" clId="{32A3769A-63D6-4A14-B485-BBE86A450B38}" dt="2024-08-08T09:10:35.487" v="5054"/>
            <ac:spMkLst>
              <pc:docMk/>
              <pc:sldMasterMk cId="263893887" sldId="2147483648"/>
              <pc:sldLayoutMk cId="3417457123" sldId="2147483659"/>
              <ac:spMk id="3" creationId="{CF9840B9-36E6-0BFD-04E8-2C52C69AF19B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04F89-F654-33DB-EC05-773483346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6E642-E541-85BF-1704-031CCEAB4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E778D-9C62-438D-5DA1-0374CB6E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28326-99D9-A142-EFAF-D1019BA4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A343D-1A6F-EBCD-EE2E-676F390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3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83C9B-B01C-048B-D7BF-B75D99F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E37BB-2888-7E24-0C17-EC675818E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23D27-7596-BE1B-D7B7-482DB51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E268C-2B30-1174-5E92-FE9E56D2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E561C-EC73-7764-F501-3749CDFD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0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5144C0-8119-6D64-569D-4B4DB8E7D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840B9-36E6-0BFD-04E8-2C52C69AF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4F5A0-7AE8-2FAB-B529-A704B2F7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8DB39-D811-13A7-76F6-4BAE060C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FD35D-E900-BA43-BE6F-B9803CC7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5CB7B-7583-2A4B-1608-41742EE4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259A6-6EF8-1353-F51B-106F02E7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91695-453A-FAB4-125C-D758CD10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753D7-DAC1-77E2-770D-A113DDD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00A26-B9ED-7262-412F-08CC754E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7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EF36F-29BE-C7B0-05E8-70FDEB50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0AED7-4D82-AF76-BAC4-1124CE7D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FA61F-8E3C-AC0B-C2E0-BD8D85DF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2916F-6D3C-DB9B-F72E-B2590E11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2CE5-6C4F-132D-F869-147BA36F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4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86A2F-9976-F497-0047-2C13DA5A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58DC6-6FAB-46C3-32AE-19CE70831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2AA88-310A-2777-1510-BF0A26F4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54E181-9579-9BE9-F486-0F40DF7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77719-C73F-550C-55B0-CFAFC54C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B3AC2-ECCE-42B9-E05E-B60EFC84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C67A-E5C4-F3C7-DE33-72E99099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02251-704D-FCE5-C0D6-A58F16D0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721B90-CF98-EFC1-0564-6493BCDA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00C8BC-97B3-9C82-C393-4CC568ED1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EF7095-D2E1-2EAF-7140-F1264A13F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FD4FB0-FC07-DE50-D73D-05A0D5E3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D3F645-C3D6-3581-A25A-D5F90F93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37750B-7E77-CE2E-45A2-AED8E3DD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AF00-A65E-80A8-2233-D6F04299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C2DF1F-BFE4-50E0-D064-04BF4F75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89F65F-8E65-B9F1-50DB-7C815320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45FF2-E14F-F4D0-475B-70095095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2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F0D11-FDBC-E7D7-44E2-1138A58C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1D60D7-6B14-A6D3-8C79-E193EEED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3DE1A-8C25-3337-70C8-AA9245C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0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4FAC1-9C23-EC07-57E8-102EEED4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80D76-018F-EB05-DA57-2CCBA0EA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2981D-34E0-3C00-0D2B-E53112E0A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C4CAA-6754-C686-653D-781A62AB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BEE0F-DDCB-8C69-24F3-57B084E8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9A2EE-C467-61AB-EDFB-092DB213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365D-ECB6-C8B1-23E4-04325019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CD1E71-C9E1-8D91-846D-11836D714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81EDC-BE9E-756E-3FAB-08FF11257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0C20C-1D5B-9900-F779-3FBB04FA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C8331-8629-9B20-CBAB-4A5FEC19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88316-A811-E068-C0E6-CB0099AC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3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91611B-6758-CFD0-924E-A5C8210A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6AA0B-9F26-7ACE-ED15-B37B713A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EF230-3683-2025-AE42-6B6C50E25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A7932-A562-48D2-A113-9B5B5A17E57E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20DA9-E50A-822E-36EE-86BBE8E67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C8A91-BF69-A1CA-7B36-5537F12FF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AE419-49DD-48F7-BC47-9AA404A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.map.kakao.com/web/sample/categoryMarker/" TargetMode="External"/><Relationship Id="rId2" Type="http://schemas.openxmlformats.org/officeDocument/2006/relationships/hyperlink" Target="https://www.mediatoday.co.kr/news/articleView.html?mod=news&amp;act=articleView&amp;idxno=10969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s.map.kakao.com/web/sample/addMapClickEventWithMarker/" TargetMode="External"/><Relationship Id="rId4" Type="http://schemas.openxmlformats.org/officeDocument/2006/relationships/hyperlink" Target="https://apis.map.kakao.com/web/sample/multipleMarkerEvent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4CBD-DF12-BA2A-79A1-2CE33654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00" y="19070"/>
            <a:ext cx="6126229" cy="752475"/>
          </a:xfrm>
        </p:spPr>
        <p:txBody>
          <a:bodyPr>
            <a:normAutofit/>
          </a:bodyPr>
          <a:lstStyle/>
          <a:p>
            <a:r>
              <a:rPr lang="ko-KR" altLang="en-US" sz="1801" dirty="0"/>
              <a:t>인터넷보안프로젝트</a:t>
            </a:r>
            <a:r>
              <a:rPr lang="ko-KR" altLang="en-US" sz="2400" dirty="0"/>
              <a:t>  </a:t>
            </a:r>
            <a:r>
              <a:rPr lang="ko-KR" altLang="en-US" sz="2201" dirty="0"/>
              <a:t>봉담읍 온라인 마을안전지도</a:t>
            </a:r>
            <a:br>
              <a:rPr lang="en-US" altLang="ko-KR" sz="2800" dirty="0"/>
            </a:br>
            <a:r>
              <a:rPr lang="en-US" altLang="ko-KR" sz="1401" dirty="0"/>
              <a:t>23017012 </a:t>
            </a:r>
            <a:r>
              <a:rPr lang="ko-KR" altLang="en-US" sz="1401" dirty="0"/>
              <a:t>김명규</a:t>
            </a:r>
            <a:r>
              <a:rPr lang="en-US" altLang="ko-KR" sz="1401" dirty="0"/>
              <a:t>, 21018104 </a:t>
            </a:r>
            <a:r>
              <a:rPr lang="ko-KR" altLang="en-US" sz="1401" dirty="0"/>
              <a:t>박현우</a:t>
            </a:r>
            <a:r>
              <a:rPr lang="en-US" altLang="ko-KR" sz="1401" dirty="0"/>
              <a:t>, 21018058 </a:t>
            </a:r>
            <a:r>
              <a:rPr lang="ko-KR" altLang="en-US" sz="1401" dirty="0"/>
              <a:t>윤재서</a:t>
            </a:r>
            <a:r>
              <a:rPr lang="en-US" altLang="ko-KR" sz="1401" dirty="0"/>
              <a:t>, 21018087 </a:t>
            </a:r>
            <a:r>
              <a:rPr lang="ko-KR" altLang="en-US" sz="1401" dirty="0" err="1"/>
              <a:t>조유란</a:t>
            </a:r>
            <a:endParaRPr lang="ko-KR" altLang="en-US" sz="2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1C07E5-8745-6976-B2C0-87358253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774346"/>
            <a:ext cx="11525250" cy="607111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요약 </a:t>
            </a:r>
            <a:r>
              <a:rPr lang="en-US" altLang="ko-KR" sz="1600" dirty="0"/>
              <a:t>: </a:t>
            </a:r>
            <a:r>
              <a:rPr lang="ko-KR" altLang="en-US" sz="1600" dirty="0"/>
              <a:t>봉담읍 마을안전지도를 온라인으로 제작합니다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주민들도 지도 제작에 참여할 수 있게 합니다</a:t>
            </a:r>
            <a:r>
              <a:rPr lang="en-US" altLang="ko-KR" sz="1600" dirty="0"/>
              <a:t>.</a:t>
            </a:r>
            <a:endParaRPr lang="en-US" altLang="ko-KR" sz="178" dirty="0"/>
          </a:p>
          <a:p>
            <a:pPr marL="0" indent="0">
              <a:buNone/>
            </a:pPr>
            <a:r>
              <a:rPr lang="ko-KR" altLang="en-US" sz="1600" dirty="0"/>
              <a:t>① 봉담읍의 어린이</a:t>
            </a:r>
            <a:r>
              <a:rPr lang="en-US" altLang="ko-KR" sz="1600" dirty="0"/>
              <a:t>(</a:t>
            </a:r>
            <a:r>
              <a:rPr lang="ko-KR" altLang="en-US" sz="1600" dirty="0"/>
              <a:t>보호자</a:t>
            </a:r>
            <a:r>
              <a:rPr lang="en-US" altLang="ko-KR" sz="1600" dirty="0"/>
              <a:t>), </a:t>
            </a:r>
            <a:r>
              <a:rPr lang="ko-KR" altLang="en-US" sz="1600" dirty="0"/>
              <a:t>여성 등이 안전시설물을 확인하도록 하여</a:t>
            </a:r>
            <a:r>
              <a:rPr lang="en-US" altLang="ko-KR" sz="1600" dirty="0"/>
              <a:t>, </a:t>
            </a:r>
            <a:r>
              <a:rPr lang="ko-KR" altLang="en-US" sz="1600" b="1" u="sng" dirty="0"/>
              <a:t>주민안전 보장을 돕기 위해</a:t>
            </a:r>
            <a:r>
              <a:rPr lang="ko-KR" altLang="en-US" sz="1600" dirty="0"/>
              <a:t> 프로젝트를 계획했습니다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② 봉담읍의 주민을 대표하는 단체인 봉담읍 주민자치회의 안전네트워크분과에서</a:t>
            </a:r>
            <a:r>
              <a:rPr lang="en-US" altLang="ko-KR" sz="1600" dirty="0"/>
              <a:t>, </a:t>
            </a:r>
            <a:r>
              <a:rPr lang="ko-KR" altLang="en-US" sz="1600" dirty="0"/>
              <a:t>지역의 안전시설물을 찾고</a:t>
            </a:r>
            <a:r>
              <a:rPr lang="en-US" altLang="ko-KR" sz="1600" dirty="0"/>
              <a:t>, </a:t>
            </a:r>
            <a:r>
              <a:rPr lang="ko-KR" altLang="en-US" sz="1600" dirty="0"/>
              <a:t>종이지도에 표기하고 배포하려는 사업을 수행 중입니다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온라인 지도로도 개발을 하면</a:t>
            </a:r>
            <a:r>
              <a:rPr lang="en-US" altLang="ko-KR" sz="1600" dirty="0"/>
              <a:t>,</a:t>
            </a:r>
            <a:r>
              <a:rPr lang="ko-KR" altLang="en-US" sz="1600" dirty="0"/>
              <a:t> 종이지도보다 </a:t>
            </a:r>
            <a:r>
              <a:rPr lang="ko-KR" altLang="en-US" sz="1600" u="sng" dirty="0"/>
              <a:t>훨씬 간편하게 읍민들이 접근할 수 있게 되어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더 많은 주민들이 안전정보를 쉽게 얻도록</a:t>
            </a:r>
            <a:r>
              <a:rPr lang="ko-KR" altLang="en-US" sz="1600" dirty="0"/>
              <a:t> 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뿐만 아니라</a:t>
            </a:r>
            <a:r>
              <a:rPr lang="en-US" altLang="ko-KR" sz="1600" dirty="0"/>
              <a:t>, </a:t>
            </a:r>
            <a:r>
              <a:rPr lang="ko-KR" altLang="en-US" sz="1600" dirty="0"/>
              <a:t>주민들이 지도 제작에 참여할 수 있게 하면</a:t>
            </a:r>
            <a:r>
              <a:rPr lang="en-US" altLang="ko-KR" sz="1600" dirty="0"/>
              <a:t>(</a:t>
            </a:r>
            <a:r>
              <a:rPr lang="ko-KR" altLang="en-US" sz="1600" dirty="0"/>
              <a:t>커뮤니티 매핑</a:t>
            </a:r>
            <a:r>
              <a:rPr lang="en-US" altLang="ko-KR" sz="1600" dirty="0"/>
              <a:t>), </a:t>
            </a:r>
            <a:r>
              <a:rPr lang="ko-KR" altLang="en-US" sz="1600" dirty="0"/>
              <a:t>주민자치회에서 조사한 것보다도 </a:t>
            </a:r>
            <a:r>
              <a:rPr lang="ko-KR" altLang="en-US" sz="1600" u="sng" dirty="0"/>
              <a:t>훨씬 많은 안전시설을 찾아 지도를 완성하도록</a:t>
            </a:r>
            <a:r>
              <a:rPr lang="ko-KR" altLang="en-US" sz="1600" dirty="0"/>
              <a:t> 할 수 있습니다</a:t>
            </a:r>
            <a:r>
              <a:rPr lang="en-US" altLang="ko-KR" sz="1600" dirty="0"/>
              <a:t>.</a:t>
            </a:r>
          </a:p>
          <a:p>
            <a:endParaRPr lang="en-US" altLang="ko-KR" sz="178" dirty="0"/>
          </a:p>
          <a:p>
            <a:r>
              <a:rPr lang="ko-KR" altLang="en-US" sz="1600" b="1" u="sng" dirty="0"/>
              <a:t>어린이 및 여성 등의 안전을 위한 시설물</a:t>
            </a:r>
            <a:r>
              <a:rPr lang="en-US" altLang="ko-KR" sz="1600" b="1" u="sng" dirty="0"/>
              <a:t>(CCTV, </a:t>
            </a:r>
            <a:r>
              <a:rPr lang="ko-KR" altLang="en-US" sz="1600" b="1" u="sng" dirty="0" err="1"/>
              <a:t>로고젝터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비상벨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기타</a:t>
            </a:r>
            <a:r>
              <a:rPr lang="en-US" altLang="ko-KR" sz="1600" b="1" u="sng" dirty="0"/>
              <a:t> </a:t>
            </a:r>
            <a:r>
              <a:rPr lang="ko-KR" altLang="en-US" sz="1600" b="1" u="sng" dirty="0"/>
              <a:t>등</a:t>
            </a:r>
            <a:r>
              <a:rPr lang="en-US" altLang="ko-KR" sz="1600" b="1" u="sng" dirty="0"/>
              <a:t>)</a:t>
            </a:r>
            <a:r>
              <a:rPr lang="ko-KR" altLang="en-US" sz="1600" b="1" u="sng" dirty="0"/>
              <a:t>을 </a:t>
            </a:r>
            <a:r>
              <a:rPr lang="ko-KR" altLang="en-US" sz="1600" b="1" u="sng"/>
              <a:t>지도에서 조회</a:t>
            </a:r>
            <a:r>
              <a:rPr lang="ko-KR" altLang="en-US" sz="1600"/>
              <a:t>할 </a:t>
            </a:r>
            <a:r>
              <a:rPr lang="ko-KR" altLang="en-US" sz="1600" dirty="0"/>
              <a:t>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마커를 누르면 해당 안전시설에 대한 세부정보</a:t>
            </a:r>
            <a:r>
              <a:rPr lang="en-US" altLang="ko-KR" sz="1600" dirty="0"/>
              <a:t>(</a:t>
            </a:r>
            <a:r>
              <a:rPr lang="ko-KR" altLang="en-US" sz="1600" dirty="0"/>
              <a:t>분류</a:t>
            </a:r>
            <a:r>
              <a:rPr lang="en-US" altLang="ko-KR" sz="1600" dirty="0"/>
              <a:t>, </a:t>
            </a:r>
            <a:r>
              <a:rPr lang="ko-KR" altLang="en-US" sz="1600" dirty="0"/>
              <a:t>제목</a:t>
            </a:r>
            <a:r>
              <a:rPr lang="en-US" altLang="ko-KR" sz="1600" dirty="0"/>
              <a:t>, </a:t>
            </a:r>
            <a:r>
              <a:rPr lang="ko-KR" altLang="en-US" sz="1600" dirty="0"/>
              <a:t>내용</a:t>
            </a:r>
            <a:r>
              <a:rPr lang="en-US" altLang="ko-KR" sz="1600" dirty="0"/>
              <a:t>, </a:t>
            </a:r>
            <a:r>
              <a:rPr lang="ko-KR" altLang="en-US" sz="1600" dirty="0"/>
              <a:t>사진</a:t>
            </a:r>
            <a:r>
              <a:rPr lang="en-US" altLang="ko-KR" sz="1600" dirty="0"/>
              <a:t>)</a:t>
            </a:r>
            <a:r>
              <a:rPr lang="ko-KR" altLang="en-US" sz="1600" dirty="0"/>
              <a:t>가 지도 아래에 표시됩니다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u="sng" dirty="0"/>
              <a:t>주민의 참여가 가능한 지도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사이트 방문자는 메인 페이지에 있는 </a:t>
            </a:r>
            <a:r>
              <a:rPr lang="en-US" altLang="ko-KR" sz="1600" dirty="0"/>
              <a:t>‘</a:t>
            </a:r>
            <a:r>
              <a:rPr lang="ko-KR" altLang="en-US" sz="1600" dirty="0"/>
              <a:t>신규장소 등록</a:t>
            </a:r>
            <a:r>
              <a:rPr lang="en-US" altLang="ko-KR" sz="1600" dirty="0"/>
              <a:t>’ </a:t>
            </a:r>
            <a:r>
              <a:rPr lang="ko-KR" altLang="en-US" sz="1600" dirty="0"/>
              <a:t>버튼을 눌러</a:t>
            </a:r>
            <a:r>
              <a:rPr lang="en-US" altLang="ko-KR" sz="1600" dirty="0"/>
              <a:t>, </a:t>
            </a:r>
            <a:r>
              <a:rPr lang="ko-KR" altLang="en-US" sz="1600" dirty="0"/>
              <a:t>신규 장소를 등록할 수 있는 다른 페이지로 이동하여</a:t>
            </a:r>
            <a:r>
              <a:rPr lang="en-US" altLang="ko-KR" sz="1600" dirty="0"/>
              <a:t>, </a:t>
            </a:r>
            <a:r>
              <a:rPr lang="ko-KR" altLang="en-US" sz="1600" u="sng" dirty="0"/>
              <a:t>신규장소를 등록</a:t>
            </a:r>
            <a:r>
              <a:rPr lang="ko-KR" altLang="en-US" sz="1600" dirty="0"/>
              <a:t>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지도에 마커로 장소를 표기하고</a:t>
            </a:r>
            <a:r>
              <a:rPr lang="en-US" altLang="ko-KR" sz="1600" dirty="0"/>
              <a:t>, </a:t>
            </a:r>
            <a:r>
              <a:rPr lang="ko-KR" altLang="en-US" sz="1600" dirty="0"/>
              <a:t>분류와 제목</a:t>
            </a:r>
            <a:r>
              <a:rPr lang="en-US" altLang="ko-KR" sz="1600" dirty="0"/>
              <a:t>,</a:t>
            </a:r>
            <a:r>
              <a:rPr lang="ko-KR" altLang="en-US" sz="1600" dirty="0"/>
              <a:t> 내용</a:t>
            </a:r>
            <a:r>
              <a:rPr lang="en-US" altLang="ko-KR" sz="1600" dirty="0"/>
              <a:t>, </a:t>
            </a:r>
            <a:r>
              <a:rPr lang="ko-KR" altLang="en-US" sz="1600" dirty="0"/>
              <a:t>사진 등 세부정보를 입력할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제출 버튼을 누르면 제출이 되며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관리자가 허가하면 메인 페이지의 지도에 해당 마커가 표시됩니다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악의적인 등록 및 허위 등록 등을 방지하기 위해</a:t>
            </a:r>
            <a:r>
              <a:rPr lang="en-US" altLang="ko-KR" sz="1600" dirty="0"/>
              <a:t>, </a:t>
            </a:r>
            <a:r>
              <a:rPr lang="ko-KR" altLang="en-US" sz="1600" dirty="0"/>
              <a:t>관리자 허가 기능이 필요합니다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이 기능을 위해</a:t>
            </a:r>
            <a:r>
              <a:rPr lang="en-US" altLang="ko-KR" sz="1600" dirty="0"/>
              <a:t>, (</a:t>
            </a:r>
            <a:r>
              <a:rPr lang="ko-KR" altLang="en-US" sz="1600" dirty="0"/>
              <a:t>관리자를 위한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ko-KR" altLang="en-US" sz="1600" u="sng" dirty="0"/>
              <a:t>로그인 기능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제출 리스트 열람 및 허가 기능 또한 개발이 필요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추가로</a:t>
            </a:r>
            <a:r>
              <a:rPr lang="en-US" altLang="ko-KR" sz="1600" dirty="0"/>
              <a:t>, </a:t>
            </a:r>
            <a:r>
              <a:rPr lang="ko-KR" altLang="en-US" sz="1600" dirty="0"/>
              <a:t>시설물 철거 등이 있을 수 있기에</a:t>
            </a:r>
            <a:r>
              <a:rPr lang="en-US" altLang="ko-KR" sz="1600" dirty="0"/>
              <a:t>, </a:t>
            </a:r>
            <a:r>
              <a:rPr lang="ko-KR" altLang="en-US" sz="1600" u="sng" dirty="0"/>
              <a:t>시설물 삭제 기능</a:t>
            </a:r>
            <a:r>
              <a:rPr lang="ko-KR" altLang="en-US" sz="1600" dirty="0"/>
              <a:t>도 가능하다면 넣고자 하며</a:t>
            </a:r>
            <a:r>
              <a:rPr lang="en-US" altLang="ko-KR" sz="1600" dirty="0"/>
              <a:t>, </a:t>
            </a:r>
            <a:r>
              <a:rPr lang="ko-KR" altLang="en-US" sz="1600" u="sng" dirty="0"/>
              <a:t>정보 수정요청 기능</a:t>
            </a:r>
            <a:r>
              <a:rPr lang="ko-KR" altLang="en-US" sz="1600" dirty="0"/>
              <a:t> 또한 가능하다면 넣고자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u="sng" dirty="0"/>
              <a:t>10</a:t>
            </a:r>
            <a:r>
              <a:rPr lang="ko-KR" altLang="en-US" sz="1600" u="sng" dirty="0"/>
              <a:t>만 </a:t>
            </a:r>
            <a:r>
              <a:rPr lang="ko-KR" altLang="en-US" sz="1600" u="sng" dirty="0" err="1"/>
              <a:t>봉담읍민들이</a:t>
            </a:r>
            <a:r>
              <a:rPr lang="ko-KR" altLang="en-US" sz="1600" u="sng" dirty="0"/>
              <a:t> 안전정보를 얻기 위해 유용하게 사용할 것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특히 </a:t>
            </a:r>
            <a:r>
              <a:rPr lang="ko-KR" altLang="en-US" sz="1600" u="sng" dirty="0"/>
              <a:t>어린이의 부모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여성 등에게 도움</a:t>
            </a:r>
            <a:r>
              <a:rPr lang="ko-KR" altLang="en-US" sz="1600" dirty="0"/>
              <a:t>이 될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주민이 협력하여 안전지도를 만들고 지역안전 발전에 기여한 긍정적인 사례가 될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프로젝트의</a:t>
            </a:r>
            <a:r>
              <a:rPr lang="en-US" altLang="ko-KR" sz="1600" dirty="0"/>
              <a:t> </a:t>
            </a:r>
            <a:r>
              <a:rPr lang="ko-KR" altLang="en-US" sz="1600" dirty="0"/>
              <a:t>수행과 관련하여</a:t>
            </a:r>
            <a:r>
              <a:rPr lang="en-US" altLang="ko-KR" sz="1600" dirty="0"/>
              <a:t>, </a:t>
            </a:r>
            <a:r>
              <a:rPr lang="ko-KR" altLang="en-US" sz="1600" dirty="0"/>
              <a:t>봉담읍 주민자치회</a:t>
            </a:r>
            <a:r>
              <a:rPr lang="en-US" altLang="ko-KR" sz="1600" dirty="0"/>
              <a:t>(</a:t>
            </a:r>
            <a:r>
              <a:rPr lang="ko-KR" altLang="en-US" sz="1600" dirty="0"/>
              <a:t>안전네트워크분과</a:t>
            </a:r>
            <a:r>
              <a:rPr lang="en-US" altLang="ko-KR" sz="1600" dirty="0"/>
              <a:t>)</a:t>
            </a:r>
            <a:r>
              <a:rPr lang="ko-KR" altLang="en-US" sz="1600" dirty="0"/>
              <a:t>의 허락을 받았습니다</a:t>
            </a:r>
            <a:r>
              <a:rPr lang="en-US" altLang="ko-KR" sz="1600" dirty="0"/>
              <a:t>.</a:t>
            </a:r>
            <a:endParaRPr lang="en-US" altLang="ko-KR" sz="178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9558C5-8A63-50E0-EBB7-1776BFED55BC}"/>
              </a:ext>
            </a:extLst>
          </p:cNvPr>
          <p:cNvSpPr/>
          <p:nvPr/>
        </p:nvSpPr>
        <p:spPr>
          <a:xfrm>
            <a:off x="266701" y="1075864"/>
            <a:ext cx="11658601" cy="1469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37CD3F-C5F9-73AE-1CFD-BE38843CF803}"/>
              </a:ext>
            </a:extLst>
          </p:cNvPr>
          <p:cNvSpPr/>
          <p:nvPr/>
        </p:nvSpPr>
        <p:spPr>
          <a:xfrm>
            <a:off x="11010989" y="911677"/>
            <a:ext cx="755650" cy="21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solidFill>
                  <a:schemeClr val="tx1"/>
                </a:solidFill>
              </a:rPr>
              <a:t>목적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3BC461-71E0-AFF1-C559-70B502A20A53}"/>
              </a:ext>
            </a:extLst>
          </p:cNvPr>
          <p:cNvSpPr/>
          <p:nvPr/>
        </p:nvSpPr>
        <p:spPr>
          <a:xfrm>
            <a:off x="266701" y="2671254"/>
            <a:ext cx="11658601" cy="305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5600C-F250-6701-7C28-02FF741F0742}"/>
              </a:ext>
            </a:extLst>
          </p:cNvPr>
          <p:cNvSpPr/>
          <p:nvPr/>
        </p:nvSpPr>
        <p:spPr>
          <a:xfrm>
            <a:off x="11010989" y="2620750"/>
            <a:ext cx="755650" cy="204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solidFill>
                  <a:schemeClr val="tx1"/>
                </a:solidFill>
              </a:rPr>
              <a:t>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AC985-6AB2-CA14-EEA5-4F1094C9EAF3}"/>
              </a:ext>
            </a:extLst>
          </p:cNvPr>
          <p:cNvSpPr/>
          <p:nvPr/>
        </p:nvSpPr>
        <p:spPr>
          <a:xfrm>
            <a:off x="266701" y="5777957"/>
            <a:ext cx="11658601" cy="675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44E639-7146-1B55-CA9F-5DF542286F90}"/>
              </a:ext>
            </a:extLst>
          </p:cNvPr>
          <p:cNvSpPr/>
          <p:nvPr/>
        </p:nvSpPr>
        <p:spPr>
          <a:xfrm>
            <a:off x="11010989" y="6228055"/>
            <a:ext cx="755650" cy="26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solidFill>
                  <a:schemeClr val="tx1"/>
                </a:solidFill>
              </a:rPr>
              <a:t>효과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A58332-F6D1-2EEC-7094-394C04CA5C51}"/>
              </a:ext>
            </a:extLst>
          </p:cNvPr>
          <p:cNvSpPr/>
          <p:nvPr/>
        </p:nvSpPr>
        <p:spPr>
          <a:xfrm>
            <a:off x="6471619" y="60800"/>
            <a:ext cx="5404044" cy="6508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커뮤니티 매핑 </a:t>
            </a:r>
            <a:r>
              <a:rPr lang="en-US" altLang="ko-KR" sz="800" dirty="0">
                <a:hlinkClick r:id="rId2"/>
              </a:rPr>
              <a:t>https://www.mediatoday.co.kr/news/articleView.html?mod=news&amp;act=articleView&amp;idxno=109698</a:t>
            </a:r>
            <a:endParaRPr lang="en-US" altLang="ko-KR" sz="800" dirty="0"/>
          </a:p>
          <a:p>
            <a:r>
              <a:rPr lang="ko-KR" altLang="en-US" sz="800" dirty="0">
                <a:solidFill>
                  <a:schemeClr val="tx1"/>
                </a:solidFill>
              </a:rPr>
              <a:t>마커 표시하기 </a:t>
            </a:r>
            <a:r>
              <a:rPr lang="en-US" altLang="ko-KR" sz="800" dirty="0">
                <a:hlinkClick r:id="rId3"/>
              </a:rPr>
              <a:t>https://apis.map.kakao.com/web/sample/categoryMarker/</a:t>
            </a:r>
            <a:r>
              <a:rPr lang="en-US" altLang="ko-KR" sz="800" dirty="0"/>
              <a:t>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마커에 이벤트 등록하기 </a:t>
            </a:r>
            <a:r>
              <a:rPr lang="en-US" altLang="ko-KR" sz="800" dirty="0">
                <a:hlinkClick r:id="rId4"/>
              </a:rPr>
              <a:t>https://apis.map.kakao.com/web/sample/multipleMarkerEvent2/</a:t>
            </a:r>
            <a:r>
              <a:rPr lang="en-US" altLang="ko-KR" sz="800" dirty="0"/>
              <a:t>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클릭한 위치의 위도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경도 조회 </a:t>
            </a:r>
            <a:r>
              <a:rPr lang="en-US" altLang="ko-KR" sz="800" dirty="0">
                <a:hlinkClick r:id="rId5"/>
              </a:rPr>
              <a:t>https://apis.map.kakao.com/web/sample/addMapClickEventWithMarker/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F8539A-B460-13B2-2512-C34BF2540CA9}"/>
              </a:ext>
            </a:extLst>
          </p:cNvPr>
          <p:cNvSpPr/>
          <p:nvPr/>
        </p:nvSpPr>
        <p:spPr>
          <a:xfrm>
            <a:off x="11036301" y="12437"/>
            <a:ext cx="755650" cy="171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1" dirty="0">
                <a:solidFill>
                  <a:schemeClr val="tx1"/>
                </a:solidFill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103620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432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인터넷보안프로젝트  봉담읍 온라인 마을안전지도 23017012 김명규, 21018104 박현우, 21018058 윤재서, 21018087 조유란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명규 김</dc:creator>
  <cp:lastModifiedBy>명규 김</cp:lastModifiedBy>
  <cp:revision>1</cp:revision>
  <dcterms:created xsi:type="dcterms:W3CDTF">2024-07-25T13:57:04Z</dcterms:created>
  <dcterms:modified xsi:type="dcterms:W3CDTF">2024-08-08T09:33:54Z</dcterms:modified>
</cp:coreProperties>
</file>