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 varScale="1">
        <p:scale>
          <a:sx n="88" d="100"/>
          <a:sy n="88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92C11-53A8-5B53-E9DE-106E5B02D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4E257-101F-1252-DABB-1DA248CAD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0B645-E497-0503-8D9E-634CC63F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4D331-8A72-4781-9A12-80B48AA4C863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F98771-19AB-BDC8-B5B9-B2D010F37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FEE821-B2F7-D5A8-5DF3-679FA9D1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AB94-903E-4F07-B5CB-39C2ABD5C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52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1FD4F-ED1C-6633-6D03-C762620F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25BE21-0C52-80AE-5DF9-5BE691F32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F4BAB-FC03-062A-BB65-80562E24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4D331-8A72-4781-9A12-80B48AA4C863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5A74A-2821-E10B-517B-76E291C3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0BCCBD-25F2-6A71-85D7-FBD9E249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AB94-903E-4F07-B5CB-39C2ABD5C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63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29C6C6-CCD2-85B2-F1F0-7C6DA41C7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3F59ED-6774-F12D-7A16-FC6A635AD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35961-972E-8755-4F57-B6875370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4D331-8A72-4781-9A12-80B48AA4C863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4E05DE-0B23-E677-41C0-D4C2B318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4E12C2-038B-06FB-9878-10D5A739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AB94-903E-4F07-B5CB-39C2ABD5C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7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62E43-4D04-2721-EE47-82BA0AAB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18739A-0C23-96F3-2604-D17D5A3F8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10F96-3C12-C9E8-C729-9CF347CC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4D331-8A72-4781-9A12-80B48AA4C863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64DB1C-0992-7635-F6ED-2341EAA6E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BE59B7-9EFA-C240-7CCE-0867000F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AB94-903E-4F07-B5CB-39C2ABD5C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4BE33-C0DE-4C70-0526-9A151876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AE4A76-EBB4-AC36-976B-E153FED66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3C5DA7-6A2A-5D64-2C3F-17DE4AE2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4D331-8A72-4781-9A12-80B48AA4C863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B02D0-62BE-CBED-CC13-59907E0AD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F79E5F-BE78-7083-316A-349E4BDE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AB94-903E-4F07-B5CB-39C2ABD5C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59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E6C27-3EB5-BE37-42A6-E9F423B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FF3BFD-1D64-042C-F7A0-384D1734F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6C2099-18B6-FC3A-02FB-5BC897311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D4F7AF-B800-80FE-FC2F-E6EAA92B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4D331-8A72-4781-9A12-80B48AA4C863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350D3F-915F-78B9-1A65-F5C550BD2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C47A45-9FAE-4F07-93D2-C45794457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AB94-903E-4F07-B5CB-39C2ABD5C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89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D5356-D1CA-5200-91A1-BF5C9A016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AD0AEC-2DD1-74DF-44BE-9D280655F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7E9C14-21E9-4757-4006-09811744B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7582B-072C-4570-31A5-F5FC320DC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6AA237-4701-3207-5BD5-0D14C233F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8050FA-63C0-6A1D-5DCC-6C3BE37A3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4D331-8A72-4781-9A12-80B48AA4C863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E57C33-F9AF-0B75-579E-42716D85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FDC788-7214-FE1E-EC42-F0165B32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AB94-903E-4F07-B5CB-39C2ABD5C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00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68AFA-A860-97DE-B8B3-DE20DDA3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BD8B89-D88F-492E-3B84-4D7DBC21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4D331-8A72-4781-9A12-80B48AA4C863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6BDA90-FF44-519D-5799-2A156B8F7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73CAA1-3D86-1226-F5FC-B2988400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AB94-903E-4F07-B5CB-39C2ABD5C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8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C7FC1B-571A-6E6B-915D-A0A8D32C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4D331-8A72-4781-9A12-80B48AA4C863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CB2AF1-C91D-A79F-6519-160DD261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2F7035-FE58-9840-44AA-784653FD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AB94-903E-4F07-B5CB-39C2ABD5C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14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8C061-D177-6CFC-81D2-AE8898505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62366B-EBE6-F0E8-3FE6-79DE74928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EBE2B1-0B10-AA11-0D93-AB79818E8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3EA55D-588C-99AA-5046-C601189FE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4D331-8A72-4781-9A12-80B48AA4C863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A39DD1-770E-C319-D5E0-E2A15A14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DE6A79-5196-2F48-8B95-843437FA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AB94-903E-4F07-B5CB-39C2ABD5C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02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41534-6DBB-75EC-F361-6F38D0CDC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B9FE06-6E2E-FFF0-DC5F-D8AA8C567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CE64F-A31C-7FFE-E18B-8E456E680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1A2E1D-DBBD-4F5B-657B-76E0A194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4D331-8A72-4781-9A12-80B48AA4C863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264F2F-BE87-1A25-A721-C3EA140C0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5E5A6B-237F-34E0-0272-E3D30A3B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AB94-903E-4F07-B5CB-39C2ABD5C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26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670BB5-EE0A-6EA6-65DD-A25D5279A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9BB2B9-4C75-1EED-5BBB-8C368406B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38F78-27CD-1E2C-9D1F-BC73742DE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54D331-8A72-4781-9A12-80B48AA4C863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34F027-D3C9-28E1-FE07-13E5B1E05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4F66A8-E7E2-2E38-FB17-8C2BBB1FE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33AB94-903E-4F07-B5CB-39C2ABD5C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27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650B6-2EDB-FF0B-5094-1ADF48D94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800" dirty="0"/>
              <a:t>봉담읍 온라인</a:t>
            </a:r>
            <a:br>
              <a:rPr lang="en-US" altLang="ko-KR" sz="4800" dirty="0"/>
            </a:br>
            <a:r>
              <a:rPr lang="ko-KR" altLang="en-US" dirty="0"/>
              <a:t>마을안전지도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439087-AA63-1D45-A133-531D0ACA47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19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AE2FC8-E9D0-6125-5445-C4879EC1A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6054"/>
            <a:ext cx="10515600" cy="4351338"/>
          </a:xfrm>
        </p:spPr>
        <p:txBody>
          <a:bodyPr/>
          <a:lstStyle/>
          <a:p>
            <a:r>
              <a:rPr lang="ko-KR" altLang="en-US" dirty="0"/>
              <a:t>봉담읍 지역에</a:t>
            </a:r>
            <a:r>
              <a:rPr lang="en-US" altLang="ko-KR" dirty="0"/>
              <a:t>, </a:t>
            </a:r>
            <a:r>
              <a:rPr lang="ko-KR" altLang="en-US" dirty="0"/>
              <a:t>성범죄 등 각종 범죄가 증가하고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CCTV</a:t>
            </a:r>
            <a:r>
              <a:rPr lang="ko-KR" altLang="en-US" dirty="0"/>
              <a:t> 등 안전시설물 위치를 사람들이 쉽고 빠르게 알도록 하고자 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주민이</a:t>
            </a:r>
            <a:r>
              <a:rPr lang="en-US" altLang="ko-KR" dirty="0"/>
              <a:t>, </a:t>
            </a:r>
            <a:r>
              <a:rPr lang="ko-KR" altLang="en-US" dirty="0"/>
              <a:t>자신의 생활범위 근처 안전시설물 정보를 알고자 할 때</a:t>
            </a:r>
            <a:r>
              <a:rPr lang="en-US" altLang="ko-KR" dirty="0"/>
              <a:t>,</a:t>
            </a:r>
            <a:r>
              <a:rPr lang="ko-KR" altLang="en-US" dirty="0"/>
              <a:t> 이 지도를 활용할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 접속 시 현재 위치가 표시된다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30041D-2213-B4D7-8D40-50AC8C72B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818" y="2340428"/>
            <a:ext cx="4794268" cy="440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4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963A3-76F5-6010-C5A5-61FABCFD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1810C4-7FE7-41DC-5C95-D97641E60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2" y="1825625"/>
            <a:ext cx="7207224" cy="4351338"/>
          </a:xfrm>
        </p:spPr>
        <p:txBody>
          <a:bodyPr/>
          <a:lstStyle/>
          <a:p>
            <a:r>
              <a:rPr lang="ko-KR" altLang="en-US" dirty="0"/>
              <a:t>원하는 시설물 종류를 클릭하면</a:t>
            </a:r>
            <a:r>
              <a:rPr lang="en-US" altLang="ko-KR" dirty="0"/>
              <a:t>, </a:t>
            </a:r>
            <a:r>
              <a:rPr lang="ko-KR" altLang="en-US" dirty="0"/>
              <a:t>해당하는 종류의 시설물들이 나온다</a:t>
            </a:r>
            <a:r>
              <a:rPr lang="en-US" altLang="ko-KR" dirty="0"/>
              <a:t>. </a:t>
            </a:r>
            <a:r>
              <a:rPr lang="ko-KR" altLang="en-US" dirty="0"/>
              <a:t>클릭 시 실제 사진 등 세부정보를 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데이터들은</a:t>
            </a:r>
            <a:r>
              <a:rPr lang="en-US" altLang="ko-KR" dirty="0"/>
              <a:t>, </a:t>
            </a:r>
            <a:r>
              <a:rPr lang="ko-KR" altLang="en-US" dirty="0"/>
              <a:t>우리 조와 협력한 주민단체로부터 받았다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43AE0A-F9CB-7E7A-4D0F-797A84A77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395" y="1815001"/>
            <a:ext cx="3439005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8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366BD-FFC0-D033-C6A1-635C10AB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시설물 설치 요청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CB31D-36DC-0E10-F668-292A40BD9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95" y="1836511"/>
            <a:ext cx="7160523" cy="4351338"/>
          </a:xfrm>
        </p:spPr>
        <p:txBody>
          <a:bodyPr/>
          <a:lstStyle/>
          <a:p>
            <a:r>
              <a:rPr lang="ko-KR" altLang="en-US" dirty="0"/>
              <a:t>프로젝트 시작 전에</a:t>
            </a:r>
            <a:r>
              <a:rPr lang="en-US" altLang="ko-KR" dirty="0"/>
              <a:t>, </a:t>
            </a:r>
            <a:r>
              <a:rPr lang="ko-KR" altLang="en-US" dirty="0"/>
              <a:t>봉담읍 주민 대표단체인 </a:t>
            </a:r>
            <a:r>
              <a:rPr lang="en-US" altLang="ko-KR" dirty="0"/>
              <a:t>‘</a:t>
            </a:r>
            <a:r>
              <a:rPr lang="ko-KR" altLang="en-US" dirty="0"/>
              <a:t>봉담읍 주민자치회</a:t>
            </a:r>
            <a:r>
              <a:rPr lang="en-US" altLang="ko-KR" dirty="0"/>
              <a:t>‘ </a:t>
            </a:r>
            <a:r>
              <a:rPr lang="ko-KR" altLang="en-US" dirty="0"/>
              <a:t>와 협력 약속</a:t>
            </a:r>
            <a:endParaRPr lang="en-US" altLang="ko-KR" dirty="0"/>
          </a:p>
          <a:p>
            <a:r>
              <a:rPr lang="ko-KR" altLang="en-US" dirty="0"/>
              <a:t>들어온 요청을 단체에서 확인 </a:t>
            </a:r>
            <a:r>
              <a:rPr lang="en-US" altLang="ko-KR" dirty="0"/>
              <a:t>-&gt; </a:t>
            </a:r>
            <a:r>
              <a:rPr lang="ko-KR" altLang="en-US" dirty="0"/>
              <a:t>단체가 모아둔 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나중에 행정</a:t>
            </a:r>
            <a:r>
              <a:rPr lang="en-US" altLang="ko-KR" dirty="0"/>
              <a:t>(</a:t>
            </a:r>
            <a:r>
              <a:rPr lang="ko-KR" altLang="en-US" dirty="0"/>
              <a:t>화성시</a:t>
            </a:r>
            <a:r>
              <a:rPr lang="en-US" altLang="ko-KR" dirty="0"/>
              <a:t>) / </a:t>
            </a:r>
            <a:r>
              <a:rPr lang="ko-KR" altLang="en-US" dirty="0"/>
              <a:t>경찰 등과 협력하여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실제 안전시설물 설치 등을 할 때</a:t>
            </a:r>
            <a:r>
              <a:rPr lang="en-US" altLang="ko-KR" dirty="0"/>
              <a:t>, </a:t>
            </a:r>
            <a:r>
              <a:rPr lang="ko-KR" altLang="en-US" dirty="0"/>
              <a:t>여기로 들어온 데이터를 활용할 계획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B5D99D-3D0D-9EAC-214E-F70A548C9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639" y="0"/>
            <a:ext cx="3529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63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784BA-1132-1792-3FF7-CCD68DCA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118E1C-2F71-1054-2CD0-90EB6B58B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73705"/>
            <a:ext cx="10515600" cy="1703257"/>
          </a:xfrm>
        </p:spPr>
        <p:txBody>
          <a:bodyPr/>
          <a:lstStyle/>
          <a:p>
            <a:r>
              <a:rPr lang="ko-KR" altLang="en-US" dirty="0"/>
              <a:t>들어온 요청을 확인 가능</a:t>
            </a:r>
            <a:endParaRPr lang="en-US" altLang="ko-KR" dirty="0"/>
          </a:p>
          <a:p>
            <a:r>
              <a:rPr lang="ko-KR" altLang="en-US" dirty="0"/>
              <a:t>삭제하고자 할 경우 삭제 가능</a:t>
            </a:r>
            <a:endParaRPr lang="en-US" altLang="ko-KR" dirty="0"/>
          </a:p>
          <a:p>
            <a:r>
              <a:rPr lang="ko-KR" altLang="en-US" dirty="0"/>
              <a:t>지도상에 신규 시설물 추가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365BBC-FEF3-DF16-3D0D-1021F5A73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62" y="2050136"/>
            <a:ext cx="7293429" cy="17032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B69736-AC17-64B7-EC61-F4BDDFC8C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5677"/>
            <a:ext cx="4419600" cy="686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6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DE46A-8968-04A3-598D-418CC1480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9086"/>
            <a:ext cx="6324600" cy="2090058"/>
          </a:xfrm>
        </p:spPr>
        <p:txBody>
          <a:bodyPr/>
          <a:lstStyle/>
          <a:p>
            <a:r>
              <a:rPr lang="ko-KR" altLang="en-US" dirty="0"/>
              <a:t>지도상에</a:t>
            </a:r>
            <a:r>
              <a:rPr lang="en-US" altLang="ko-KR" dirty="0"/>
              <a:t>, </a:t>
            </a:r>
            <a:r>
              <a:rPr lang="ko-KR" altLang="en-US" dirty="0"/>
              <a:t>시설물을 새로 추가하고자 하는 경우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관리자는 시설물 추가 가능을 통해</a:t>
            </a:r>
            <a:r>
              <a:rPr lang="en-US" altLang="ko-KR" dirty="0"/>
              <a:t>, </a:t>
            </a:r>
            <a:r>
              <a:rPr lang="ko-KR" altLang="en-US" dirty="0"/>
              <a:t>지도에 새로운 마커 추가 가능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D88D58-BEBB-95EC-0D2A-1EE5F24F4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06" y="0"/>
            <a:ext cx="4672988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6D564DC-680F-9A33-C9F5-052B6A37A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095" y="3179048"/>
            <a:ext cx="2253812" cy="28298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7832EB-2C09-1015-5C3B-48F2222E911B}"/>
              </a:ext>
            </a:extLst>
          </p:cNvPr>
          <p:cNvSpPr txBox="1"/>
          <p:nvPr/>
        </p:nvSpPr>
        <p:spPr>
          <a:xfrm>
            <a:off x="5092034" y="606415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추가된 모습</a:t>
            </a:r>
          </a:p>
        </p:txBody>
      </p:sp>
    </p:spTree>
    <p:extLst>
      <p:ext uri="{BB962C8B-B14F-4D97-AF65-F5344CB8AC3E}">
        <p14:creationId xmlns:p14="http://schemas.microsoft.com/office/powerpoint/2010/main" val="377183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163</Words>
  <Application>Microsoft Office PowerPoint</Application>
  <PresentationFormat>와이드스크린</PresentationFormat>
  <Paragraphs>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봉담읍 온라인 마을안전지도</vt:lpstr>
      <vt:lpstr>PowerPoint 프레젠테이션</vt:lpstr>
      <vt:lpstr>PowerPoint 프레젠테이션</vt:lpstr>
      <vt:lpstr>시설물 설치 요청</vt:lpstr>
      <vt:lpstr>관리자 페이지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명규 김</dc:creator>
  <cp:lastModifiedBy>명규 김</cp:lastModifiedBy>
  <cp:revision>2</cp:revision>
  <dcterms:created xsi:type="dcterms:W3CDTF">2024-11-25T16:44:40Z</dcterms:created>
  <dcterms:modified xsi:type="dcterms:W3CDTF">2024-11-26T12:29:53Z</dcterms:modified>
</cp:coreProperties>
</file>