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6B128-BB2C-58B2-F85C-7C41DA26D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EBD275-FB83-E4B8-E6D0-62F710B54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F52E38-D0F4-CFA9-4B7E-E1A69C8CD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D8DB6-B126-C8BF-B920-0DDB39D3B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8F3A75-F268-BF7B-D893-E84F578E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55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FD5C3-A4B9-1AC5-8B6D-7AFAE862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6A2920-5C00-FEB3-FF3F-3FF46E057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D33C39-5263-ED8F-FC96-82790454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EE2E2-BBAE-D6C6-4D14-31B7C843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53AA15-C909-98FB-3846-65EE8C41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88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D19B5A-7F92-EEC8-C5C0-2011ED12E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D6AA83-68C9-E9BE-BEF2-08195FC4D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3DBE37-7FA3-1300-CF09-4B2D3B8AF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9E616D-7E8A-723A-1892-87DEBBDB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4381A-5793-5E10-528B-88930CE1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85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2D52C-41D5-D2CB-721A-E8A52FD7D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34BCFE-750F-0D69-7E13-664D08392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D8442C-58C7-5182-CE75-533AE0A1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B982F-7E9B-9926-D406-3E6CBD4A3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B5B014-C142-2AEE-8BB2-8A8211CF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19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CD679-77D2-D879-A173-6586481D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515979-0F7D-700A-C6E6-19D5F3A80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078A6-0EE9-C4B7-BD84-964EF62F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12EAC0-B7C0-EE84-7354-56ECB645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6CE14A-8A40-29DD-08E3-55F97C9F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00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66B71-F9E3-9A5D-B545-2295427A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34C4E-B484-6060-DE4E-FCA93931F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6097B9-04C4-B5B8-4289-E45EA0F1C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049147-A503-88E9-210D-AD1774367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34CA93-5AE6-141B-F9E5-1871C01E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A0C56C-0C34-0EFB-AA12-9AB90A4C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5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3937E-2810-064D-5A15-86461944E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A6672A-26BF-ACB4-AE32-7E71A969A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FBC3D5-8681-78EE-D864-EA5B695F3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AC74C8-155E-1684-9853-2EA622B77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A34A78-44A3-734A-37D7-5414B678F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2CA1F9-D34C-D5C7-A6F8-85316C74E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1DF00B-104A-B579-AA27-3AEBC3F5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4F9382-AA57-0949-4D5F-B9410EE5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57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87432-61CF-4419-A1F4-913CB4942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6226EB-3BA7-CFDD-E815-A58915C3C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48CC4D-68F2-A416-EC90-58A67AE0B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9732AC-CD9E-C5A4-6420-5EF1E8E1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59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D98D5D-7C1F-2D64-32CC-9040DC86F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590C7C-7ED5-E1CA-7D54-D5BE6477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7D2DC4-EA66-288E-48EC-5AB07D25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30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C4D3D-C545-15EE-D98E-0C86728B8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BA60F5-935F-FBF2-32B2-8231AAF76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4A77A1-601D-575A-2182-95CB6804D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FC1593-5BE4-C70A-22F2-0DC432F6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55E01E-9F49-FC89-D2D2-EF477E763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2FAC46-FAB6-092C-87D9-4CFE8B43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20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1367A-6ACE-5828-8543-6583E914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FF35AB-1A10-B53A-907C-45B88D668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18A2B7-AFFB-2DEE-BBB4-100A877EA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684012-2546-E901-BD48-8B283523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72D09-A187-C47B-0712-D6BC7C52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50F52B-4C91-A8DF-DEC5-84E3A96C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52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41F476-21C9-355A-F996-1433CED64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609071-C97E-516D-8530-38ABD968E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920B08-0D18-87EC-4E7A-8C220515B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4F385A-721D-4996-9921-6513D4AB654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05755-E705-97EF-3D15-7C8142243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733AC2-ACDC-E708-F558-1C456863B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80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ngdam-safet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A7B82-66E1-AB6C-4394-47C51D2312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인터넷보안프로젝트</a:t>
            </a:r>
            <a:br>
              <a:rPr lang="en-US" altLang="ko-KR" sz="4800" dirty="0"/>
            </a:br>
            <a:r>
              <a:rPr lang="ko-KR" altLang="en-US" sz="4800" dirty="0"/>
              <a:t>팀 일정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2BDB94-4771-D67F-0533-FF48646C9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D</a:t>
            </a:r>
            <a:r>
              <a:rPr lang="ko-KR" altLang="en-US" dirty="0"/>
              <a:t>조 </a:t>
            </a:r>
            <a:r>
              <a:rPr lang="en-US" altLang="ko-KR" dirty="0"/>
              <a:t>(</a:t>
            </a:r>
            <a:r>
              <a:rPr lang="ko-KR" altLang="en-US" dirty="0"/>
              <a:t>수요일 </a:t>
            </a:r>
            <a:r>
              <a:rPr lang="en-US" altLang="ko-KR" dirty="0"/>
              <a:t>15:00)</a:t>
            </a:r>
          </a:p>
          <a:p>
            <a:r>
              <a:rPr lang="en-US" altLang="ko-KR" dirty="0"/>
              <a:t>23017012 </a:t>
            </a:r>
            <a:r>
              <a:rPr lang="ko-KR" altLang="en-US" dirty="0"/>
              <a:t>김명규</a:t>
            </a:r>
            <a:endParaRPr lang="en-US" altLang="ko-KR" dirty="0"/>
          </a:p>
          <a:p>
            <a:r>
              <a:rPr lang="en-US" altLang="ko-KR" dirty="0"/>
              <a:t>21018104 </a:t>
            </a:r>
            <a:r>
              <a:rPr lang="ko-KR" altLang="en-US" dirty="0"/>
              <a:t>박현우</a:t>
            </a:r>
            <a:endParaRPr lang="en-US" altLang="ko-KR" dirty="0"/>
          </a:p>
          <a:p>
            <a:r>
              <a:rPr lang="en-US" altLang="ko-KR" dirty="0"/>
              <a:t>21018058 </a:t>
            </a:r>
            <a:r>
              <a:rPr lang="ko-KR" altLang="en-US" dirty="0"/>
              <a:t>윤재서</a:t>
            </a:r>
            <a:endParaRPr lang="en-US" altLang="ko-KR" dirty="0"/>
          </a:p>
          <a:p>
            <a:r>
              <a:rPr lang="en-US" altLang="ko-KR" dirty="0"/>
              <a:t>21018087 </a:t>
            </a:r>
            <a:r>
              <a:rPr lang="ko-KR" altLang="en-US" dirty="0" err="1"/>
              <a:t>조유란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F4C9E2-1713-DD60-5A8B-1FABC0180802}"/>
              </a:ext>
            </a:extLst>
          </p:cNvPr>
          <p:cNvSpPr txBox="1"/>
          <p:nvPr/>
        </p:nvSpPr>
        <p:spPr>
          <a:xfrm>
            <a:off x="152400" y="6365631"/>
            <a:ext cx="493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: </a:t>
            </a:r>
            <a:r>
              <a:rPr lang="en-US" altLang="ko-KR" dirty="0">
                <a:hlinkClick r:id="rId2"/>
              </a:rPr>
              <a:t>https://github.com/bongdam-safety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50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74FFB-9F79-B8D7-C904-FA2F7A22F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24200" cy="1325563"/>
          </a:xfrm>
        </p:spPr>
        <p:txBody>
          <a:bodyPr/>
          <a:lstStyle/>
          <a:p>
            <a:r>
              <a:rPr lang="ko-KR" altLang="en-US" dirty="0"/>
              <a:t>업무분장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B65B7F-3CF0-0688-7EE0-7F9D80895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46" y="1825625"/>
            <a:ext cx="5158154" cy="2131233"/>
          </a:xfrm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r>
              <a:rPr lang="ko-KR" altLang="en-US" dirty="0"/>
              <a:t>김명규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조장</a:t>
            </a:r>
            <a:endParaRPr lang="en-US" altLang="ko-KR" dirty="0"/>
          </a:p>
          <a:p>
            <a:pPr lvl="1"/>
            <a:r>
              <a:rPr lang="ko-KR" altLang="en-US" dirty="0" err="1"/>
              <a:t>백엔드</a:t>
            </a:r>
            <a:r>
              <a:rPr lang="ko-KR" altLang="en-US" dirty="0"/>
              <a:t> 개발</a:t>
            </a:r>
            <a:endParaRPr lang="en-US" altLang="ko-KR" dirty="0"/>
          </a:p>
          <a:p>
            <a:pPr lvl="1"/>
            <a:r>
              <a:rPr lang="ko-KR" altLang="en-US" dirty="0" err="1"/>
              <a:t>프론트엔드</a:t>
            </a:r>
            <a:r>
              <a:rPr lang="ko-KR" altLang="en-US" dirty="0"/>
              <a:t> 지원</a:t>
            </a:r>
            <a:endParaRPr lang="en-US" altLang="ko-KR" dirty="0"/>
          </a:p>
          <a:p>
            <a:pPr lvl="1"/>
            <a:r>
              <a:rPr lang="ko-KR" altLang="en-US" dirty="0"/>
              <a:t>학생</a:t>
            </a:r>
            <a:r>
              <a:rPr lang="en-US" altLang="ko-KR" dirty="0"/>
              <a:t>-</a:t>
            </a:r>
            <a:r>
              <a:rPr lang="ko-KR" altLang="en-US" dirty="0" err="1"/>
              <a:t>봉담읍주민자치회</a:t>
            </a:r>
            <a:r>
              <a:rPr lang="ko-KR" altLang="en-US" dirty="0"/>
              <a:t> 간 협력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27DAF5A-4399-2A8A-013D-35799AC0F5F1}"/>
              </a:ext>
            </a:extLst>
          </p:cNvPr>
          <p:cNvSpPr txBox="1">
            <a:spLocks/>
          </p:cNvSpPr>
          <p:nvPr/>
        </p:nvSpPr>
        <p:spPr>
          <a:xfrm>
            <a:off x="6553200" y="1825625"/>
            <a:ext cx="5158153" cy="21312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박현우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 err="1"/>
              <a:t>백엔드</a:t>
            </a:r>
            <a:r>
              <a:rPr lang="ko-KR" altLang="en-US" dirty="0"/>
              <a:t> 개발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556824D-CC34-41CA-0A40-A7B0ECE3D298}"/>
              </a:ext>
            </a:extLst>
          </p:cNvPr>
          <p:cNvSpPr txBox="1">
            <a:spLocks/>
          </p:cNvSpPr>
          <p:nvPr/>
        </p:nvSpPr>
        <p:spPr>
          <a:xfrm>
            <a:off x="480646" y="4361642"/>
            <a:ext cx="5158154" cy="21312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조유란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 err="1"/>
              <a:t>프론트엔드</a:t>
            </a:r>
            <a:r>
              <a:rPr lang="ko-KR" altLang="en-US" dirty="0"/>
              <a:t> 개발</a:t>
            </a: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A47A158-D66C-724D-4F31-FF0F190D1E66}"/>
              </a:ext>
            </a:extLst>
          </p:cNvPr>
          <p:cNvSpPr txBox="1">
            <a:spLocks/>
          </p:cNvSpPr>
          <p:nvPr/>
        </p:nvSpPr>
        <p:spPr>
          <a:xfrm>
            <a:off x="6553201" y="4361642"/>
            <a:ext cx="5158152" cy="21312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윤재서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 err="1"/>
              <a:t>백엔드</a:t>
            </a:r>
            <a:r>
              <a:rPr lang="ko-KR" altLang="en-US" dirty="0"/>
              <a:t> 개발</a:t>
            </a:r>
            <a:endParaRPr lang="en-US" altLang="ko-KR" dirty="0"/>
          </a:p>
          <a:p>
            <a:pPr lvl="1"/>
            <a:r>
              <a:rPr lang="ko-KR" altLang="en-US" dirty="0" err="1"/>
              <a:t>프론트엔드</a:t>
            </a:r>
            <a:r>
              <a:rPr lang="ko-KR" altLang="en-US" dirty="0"/>
              <a:t> 개발</a:t>
            </a:r>
          </a:p>
        </p:txBody>
      </p:sp>
    </p:spTree>
    <p:extLst>
      <p:ext uri="{BB962C8B-B14F-4D97-AF65-F5344CB8AC3E}">
        <p14:creationId xmlns:p14="http://schemas.microsoft.com/office/powerpoint/2010/main" val="238802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7BD8D-3B74-3CFB-AC0E-3AB463CE9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주별 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D55D22-39A7-5CDE-4C47-83A0C7565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방학 </a:t>
            </a:r>
            <a:r>
              <a:rPr lang="en-US" altLang="ko-KR" dirty="0"/>
              <a:t>: </a:t>
            </a:r>
            <a:r>
              <a:rPr lang="ko-KR" altLang="en-US" dirty="0"/>
              <a:t>기본적인 웹사이트 디자인 및 개발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/>
              <a:t>08/28 (</a:t>
            </a:r>
            <a:r>
              <a:rPr lang="ko-KR" altLang="en-US" dirty="0"/>
              <a:t>수</a:t>
            </a:r>
            <a:r>
              <a:rPr lang="en-US" altLang="ko-KR" dirty="0"/>
              <a:t>) </a:t>
            </a:r>
            <a:r>
              <a:rPr lang="ko-KR" altLang="en-US" dirty="0"/>
              <a:t>이후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주차 </a:t>
            </a:r>
            <a:r>
              <a:rPr lang="en-US" altLang="ko-KR" dirty="0"/>
              <a:t>09/04 (</a:t>
            </a:r>
            <a:r>
              <a:rPr lang="ko-KR" altLang="en-US" dirty="0"/>
              <a:t>수</a:t>
            </a:r>
            <a:r>
              <a:rPr lang="en-US" altLang="ko-KR" dirty="0"/>
              <a:t>) </a:t>
            </a:r>
            <a:r>
              <a:rPr lang="ko-KR" altLang="en-US" dirty="0"/>
              <a:t>이후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en-US" altLang="ko-KR" dirty="0"/>
              <a:t>09/11 (</a:t>
            </a:r>
            <a:r>
              <a:rPr lang="ko-KR" altLang="en-US" dirty="0"/>
              <a:t>수</a:t>
            </a:r>
            <a:r>
              <a:rPr lang="en-US" altLang="ko-KR" dirty="0"/>
              <a:t>) </a:t>
            </a:r>
            <a:r>
              <a:rPr lang="ko-KR" altLang="en-US" dirty="0"/>
              <a:t>이후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주차 </a:t>
            </a:r>
            <a:r>
              <a:rPr lang="en-US" altLang="ko-KR" dirty="0"/>
              <a:t>09/18 (</a:t>
            </a:r>
            <a:r>
              <a:rPr lang="ko-KR" altLang="en-US" dirty="0"/>
              <a:t>수</a:t>
            </a:r>
            <a:r>
              <a:rPr lang="en-US" altLang="ko-KR" dirty="0"/>
              <a:t>) </a:t>
            </a:r>
            <a:r>
              <a:rPr lang="ko-KR" altLang="en-US" dirty="0"/>
              <a:t>이후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주차 </a:t>
            </a:r>
            <a:r>
              <a:rPr lang="en-US" altLang="ko-KR" dirty="0"/>
              <a:t>09/25 (</a:t>
            </a:r>
            <a:r>
              <a:rPr lang="ko-KR" altLang="en-US" dirty="0"/>
              <a:t>수</a:t>
            </a:r>
            <a:r>
              <a:rPr lang="en-US" altLang="ko-KR" dirty="0"/>
              <a:t>) </a:t>
            </a:r>
            <a:r>
              <a:rPr lang="ko-KR" altLang="en-US" dirty="0"/>
              <a:t>이후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6</a:t>
            </a:r>
            <a:r>
              <a:rPr lang="ko-KR" altLang="en-US" dirty="0"/>
              <a:t>주차 </a:t>
            </a:r>
            <a:r>
              <a:rPr lang="en-US" altLang="ko-KR" dirty="0"/>
              <a:t>10/02 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r>
              <a:rPr lang="ko-KR" altLang="en-US" dirty="0"/>
              <a:t> 이후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7</a:t>
            </a:r>
            <a:r>
              <a:rPr lang="ko-KR" altLang="en-US" dirty="0"/>
              <a:t>주차 </a:t>
            </a:r>
            <a:r>
              <a:rPr lang="en-US" altLang="ko-KR" dirty="0"/>
              <a:t>10/09 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r>
              <a:rPr lang="ko-KR" altLang="en-US" dirty="0"/>
              <a:t> 이후</a:t>
            </a:r>
            <a:r>
              <a:rPr lang="en-US" altLang="ko-KR" dirty="0"/>
              <a:t>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61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D6429-96AB-D00B-F9CD-BC9FE37C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주별 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04757-46ED-2922-C100-47A9C9C82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9304"/>
          </a:xfrm>
        </p:spPr>
        <p:txBody>
          <a:bodyPr>
            <a:norm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주차 </a:t>
            </a:r>
            <a:r>
              <a:rPr lang="en-US" altLang="ko-KR" dirty="0"/>
              <a:t>10/16 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r>
              <a:rPr lang="ko-KR" altLang="en-US" dirty="0"/>
              <a:t> 이후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9</a:t>
            </a:r>
            <a:r>
              <a:rPr lang="ko-KR" altLang="en-US" dirty="0"/>
              <a:t>주차 </a:t>
            </a:r>
            <a:r>
              <a:rPr lang="en-US" altLang="ko-KR" dirty="0"/>
              <a:t>10/23 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r>
              <a:rPr lang="ko-KR" altLang="en-US" dirty="0"/>
              <a:t> 이후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10</a:t>
            </a:r>
            <a:r>
              <a:rPr lang="ko-KR" altLang="en-US" dirty="0"/>
              <a:t>주차 </a:t>
            </a:r>
            <a:r>
              <a:rPr lang="en-US" altLang="ko-KR" dirty="0"/>
              <a:t>10/30 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중간점검</a:t>
            </a:r>
            <a:endParaRPr lang="en-US" altLang="ko-KR" dirty="0"/>
          </a:p>
          <a:p>
            <a:r>
              <a:rPr lang="ko-KR" altLang="en-US" dirty="0"/>
              <a:t>이후 </a:t>
            </a:r>
            <a:r>
              <a:rPr lang="en-US" altLang="ko-KR" dirty="0"/>
              <a:t>:  </a:t>
            </a:r>
          </a:p>
          <a:p>
            <a:r>
              <a:rPr lang="en-US" altLang="ko-KR" dirty="0"/>
              <a:t>11</a:t>
            </a:r>
            <a:r>
              <a:rPr lang="ko-KR" altLang="en-US" dirty="0"/>
              <a:t>주차 </a:t>
            </a:r>
            <a:r>
              <a:rPr lang="en-US" altLang="ko-KR" dirty="0"/>
              <a:t>11/06 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r>
              <a:rPr lang="ko-KR" altLang="en-US" dirty="0"/>
              <a:t> 이후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12</a:t>
            </a:r>
            <a:r>
              <a:rPr lang="ko-KR" altLang="en-US" dirty="0"/>
              <a:t>주차 </a:t>
            </a:r>
            <a:r>
              <a:rPr lang="en-US" altLang="ko-KR" dirty="0"/>
              <a:t>11/13 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r>
              <a:rPr lang="ko-KR" altLang="en-US" dirty="0"/>
              <a:t> 이후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13</a:t>
            </a:r>
            <a:r>
              <a:rPr lang="ko-KR" altLang="en-US" dirty="0"/>
              <a:t>주차 </a:t>
            </a:r>
            <a:r>
              <a:rPr lang="en-US" altLang="ko-KR" dirty="0"/>
              <a:t>11/20 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r>
              <a:rPr lang="ko-KR" altLang="en-US" dirty="0"/>
              <a:t> 이후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14</a:t>
            </a:r>
            <a:r>
              <a:rPr lang="ko-KR" altLang="en-US" dirty="0"/>
              <a:t>주차 </a:t>
            </a:r>
            <a:r>
              <a:rPr lang="en-US" altLang="ko-KR" dirty="0"/>
              <a:t>11/27 (</a:t>
            </a:r>
            <a:r>
              <a:rPr lang="ko-KR" altLang="en-US" dirty="0"/>
              <a:t>수</a:t>
            </a:r>
            <a:r>
              <a:rPr lang="en-US" altLang="ko-KR" dirty="0"/>
              <a:t>) : </a:t>
            </a:r>
            <a:r>
              <a:rPr lang="ko-KR" altLang="en-US" dirty="0"/>
              <a:t>최종 전시회</a:t>
            </a:r>
            <a:endParaRPr lang="en-US" altLang="ko-KR" dirty="0"/>
          </a:p>
          <a:p>
            <a:r>
              <a:rPr lang="ko-KR" altLang="en-US" dirty="0"/>
              <a:t>이후 </a:t>
            </a:r>
            <a:r>
              <a:rPr lang="en-US" altLang="ko-KR" dirty="0"/>
              <a:t>: </a:t>
            </a:r>
            <a:r>
              <a:rPr lang="ko-KR" altLang="en-US" dirty="0"/>
              <a:t>꾸준한 웹사이트 관리</a:t>
            </a:r>
          </a:p>
        </p:txBody>
      </p:sp>
    </p:spTree>
    <p:extLst>
      <p:ext uri="{BB962C8B-B14F-4D97-AF65-F5344CB8AC3E}">
        <p14:creationId xmlns:p14="http://schemas.microsoft.com/office/powerpoint/2010/main" val="307318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187</Words>
  <Application>Microsoft Office PowerPoint</Application>
  <PresentationFormat>와이드스크린</PresentationFormat>
  <Paragraphs>39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인터넷보안프로젝트 팀 일정</vt:lpstr>
      <vt:lpstr>업무분장</vt:lpstr>
      <vt:lpstr>주별 개발 일정</vt:lpstr>
      <vt:lpstr>주별 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명규 김</dc:creator>
  <cp:lastModifiedBy>명규 김</cp:lastModifiedBy>
  <cp:revision>2</cp:revision>
  <dcterms:created xsi:type="dcterms:W3CDTF">2024-08-29T07:51:23Z</dcterms:created>
  <dcterms:modified xsi:type="dcterms:W3CDTF">2024-08-29T12:08:59Z</dcterms:modified>
</cp:coreProperties>
</file>