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 err="1"/>
              <a:t>봉담읍주민자치회와의</a:t>
            </a:r>
            <a:r>
              <a:rPr lang="ko-KR" altLang="en-US" dirty="0"/>
              <a:t>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백엔드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82457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55D22-39A7-5CDE-4C47-83A0C756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1"/>
            <a:ext cx="10515600" cy="5466735"/>
          </a:xfrm>
        </p:spPr>
        <p:txBody>
          <a:bodyPr>
            <a:normAutofit/>
          </a:bodyPr>
          <a:lstStyle/>
          <a:p>
            <a:r>
              <a:rPr lang="ko-KR" altLang="en-US" dirty="0"/>
              <a:t>방학 </a:t>
            </a:r>
            <a:r>
              <a:rPr lang="en-US" altLang="ko-KR" dirty="0"/>
              <a:t>: </a:t>
            </a:r>
            <a:r>
              <a:rPr lang="ko-KR" altLang="en-US" dirty="0"/>
              <a:t>기본적인 웹사이트 디자인 및 개발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08/28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09/04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 err="1"/>
              <a:t>스프링부트</a:t>
            </a:r>
            <a:r>
              <a:rPr lang="ko-KR" altLang="en-US" dirty="0"/>
              <a:t> 사용방법 학습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09/11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데이터베이스 개발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ko-KR" altLang="en-US" dirty="0" err="1"/>
              <a:t>백엔드개발</a:t>
            </a:r>
            <a:r>
              <a:rPr lang="en-US" altLang="ko-KR" dirty="0"/>
              <a:t> (DB</a:t>
            </a:r>
            <a:r>
              <a:rPr lang="ko-KR" altLang="en-US" dirty="0"/>
              <a:t>에서 장소데이터를 불러와 </a:t>
            </a:r>
            <a:r>
              <a:rPr lang="ko-KR" altLang="en-US" dirty="0" err="1"/>
              <a:t>메인페이지에</a:t>
            </a:r>
            <a:r>
              <a:rPr lang="ko-KR" altLang="en-US" dirty="0"/>
              <a:t> 표시하고</a:t>
            </a:r>
            <a:r>
              <a:rPr lang="en-US" altLang="ko-KR" dirty="0"/>
              <a:t>, </a:t>
            </a:r>
            <a:r>
              <a:rPr lang="ko-KR" altLang="en-US" dirty="0"/>
              <a:t>세부정보를 표 형태로 출력</a:t>
            </a:r>
            <a:r>
              <a:rPr lang="en-US" altLang="ko-KR" dirty="0"/>
              <a:t>)(</a:t>
            </a:r>
            <a:r>
              <a:rPr lang="ko-KR" altLang="en-US" dirty="0" err="1"/>
              <a:t>백엔드</a:t>
            </a:r>
            <a:r>
              <a:rPr lang="en-US" altLang="ko-KR" dirty="0"/>
              <a:t>),</a:t>
            </a:r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09/18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추가요청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F240-42C0-DCE7-A4F3-790CA8D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478B-FF3F-031C-AD93-096CE6B0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52635"/>
            <a:ext cx="6408174" cy="4512191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09/25 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이후</a:t>
            </a:r>
            <a:r>
              <a:rPr lang="en-US" altLang="ko-KR" dirty="0"/>
              <a:t>: </a:t>
            </a:r>
            <a:r>
              <a:rPr lang="ko-KR" altLang="en-US" dirty="0"/>
              <a:t>시설물 정보수정요청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10/02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 </a:t>
            </a:r>
            <a:r>
              <a:rPr lang="ko-KR" altLang="en-US" dirty="0"/>
              <a:t>새로운 시설물 설치요청 기능개발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en-US" altLang="ko-KR" sz="1100" dirty="0"/>
          </a:p>
        </p:txBody>
      </p:sp>
      <p:pic>
        <p:nvPicPr>
          <p:cNvPr id="5" name="그림 4" descr="텍스트, 친필, 영수증이(가) 표시된 사진&#10;&#10;자동 생성된 설명">
            <a:extLst>
              <a:ext uri="{FF2B5EF4-FFF2-40B4-BE49-F238E27FC236}">
                <a16:creationId xmlns:a16="http://schemas.microsoft.com/office/drawing/2014/main" id="{04108444-FA86-291E-9A98-14BB28D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4" t="3326" r="3417"/>
          <a:stretch/>
        </p:blipFill>
        <p:spPr>
          <a:xfrm>
            <a:off x="7167716" y="0"/>
            <a:ext cx="5024284" cy="6861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EBAF94-E1A9-EFBE-A4BA-8C771B8A4F29}"/>
              </a:ext>
            </a:extLst>
          </p:cNvPr>
          <p:cNvSpPr/>
          <p:nvPr/>
        </p:nvSpPr>
        <p:spPr>
          <a:xfrm>
            <a:off x="8868697" y="5353664"/>
            <a:ext cx="2851355" cy="4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F6466-9A1F-D246-F0CA-B4A0B74226B0}"/>
              </a:ext>
            </a:extLst>
          </p:cNvPr>
          <p:cNvSpPr txBox="1"/>
          <p:nvPr/>
        </p:nvSpPr>
        <p:spPr>
          <a:xfrm>
            <a:off x="7225225" y="646275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봉담읍 주민자치회 </a:t>
            </a:r>
            <a:r>
              <a:rPr lang="ko-KR" altLang="en-US">
                <a:solidFill>
                  <a:srgbClr val="FF0000"/>
                </a:solidFill>
              </a:rPr>
              <a:t>자치계획수립 워크숍 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854075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04757-46ED-2922-C100-47A9C9C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7"/>
            <a:ext cx="10515600" cy="5751872"/>
          </a:xfrm>
        </p:spPr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10/09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정보추가요청 승인기능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10/16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정보수정요청 승인기능</a:t>
            </a:r>
            <a:r>
              <a:rPr lang="en-US" altLang="ko-KR" dirty="0"/>
              <a:t>,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시설물번호로 관리자가 직접 정보 수정을 할 수 있도록 하는 기능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10/23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  <a:r>
              <a:rPr lang="ko-KR" altLang="en-US" dirty="0"/>
              <a:t>관리자 페이지 기능개발 </a:t>
            </a:r>
            <a:r>
              <a:rPr lang="en-US" altLang="ko-KR" dirty="0"/>
              <a:t>– </a:t>
            </a:r>
            <a:r>
              <a:rPr lang="ko-KR" altLang="en-US" dirty="0"/>
              <a:t>관리자 추가 및 관리기능</a:t>
            </a:r>
            <a:endParaRPr lang="en-US" altLang="ko-KR" dirty="0"/>
          </a:p>
          <a:p>
            <a:r>
              <a:rPr lang="ko-KR" altLang="en-US" dirty="0"/>
              <a:t>해당 페이지 디자인 개선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07-7470-ACC9-2F27-2102114D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1CF53-55A5-E97B-68FE-8312930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8"/>
            <a:ext cx="10515600" cy="4916129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10/30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중간점검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 </a:t>
            </a:r>
            <a:r>
              <a:rPr lang="ko-KR" altLang="en-US" dirty="0"/>
              <a:t>웹서버 직접 돌려보기</a:t>
            </a:r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11/06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11/13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웹사이트 문제점 수정</a:t>
            </a:r>
            <a:r>
              <a:rPr lang="en-US" altLang="ko-KR" dirty="0"/>
              <a:t>,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11/20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이후</a:t>
            </a:r>
            <a:r>
              <a:rPr lang="en-US" altLang="ko-KR" dirty="0"/>
              <a:t>: </a:t>
            </a:r>
            <a:r>
              <a:rPr lang="ko-KR" altLang="en-US" dirty="0"/>
              <a:t>전시회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11/27 (</a:t>
            </a:r>
            <a:r>
              <a:rPr lang="ko-KR" altLang="en-US" dirty="0"/>
              <a:t>수</a:t>
            </a:r>
            <a:r>
              <a:rPr lang="en-US" altLang="ko-KR" dirty="0"/>
              <a:t>) : </a:t>
            </a:r>
            <a:r>
              <a:rPr lang="ko-KR" altLang="en-US" dirty="0"/>
              <a:t>최종 전시회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꾸준한 웹사이트 관리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8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53D4-FD20-84B1-FC02-602E84F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E8C5-1DC2-6394-FF92-8B8A0616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운영되는 웹사이트와 별도로</a:t>
            </a:r>
            <a:r>
              <a:rPr lang="en-US" altLang="ko-KR" dirty="0"/>
              <a:t>, </a:t>
            </a:r>
            <a:r>
              <a:rPr lang="ko-KR" altLang="en-US" dirty="0"/>
              <a:t>복사본 웹사이트를 준비</a:t>
            </a:r>
            <a:endParaRPr lang="en-US" altLang="ko-KR" dirty="0"/>
          </a:p>
          <a:p>
            <a:r>
              <a:rPr lang="ko-KR" altLang="en-US" dirty="0"/>
              <a:t>노트북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(</a:t>
            </a:r>
            <a:r>
              <a:rPr lang="ko-KR" altLang="en-US" dirty="0"/>
              <a:t>일반사용자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온라인 안전지도 소개</a:t>
            </a:r>
            <a:r>
              <a:rPr lang="en-US" altLang="ko-KR" dirty="0"/>
              <a:t>, </a:t>
            </a:r>
            <a:r>
              <a:rPr lang="ko-KR" altLang="en-US" dirty="0" err="1"/>
              <a:t>메인페이지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일반사용자가 장소 추가 요청을 </a:t>
            </a:r>
            <a:r>
              <a:rPr lang="ko-KR" altLang="en-US" dirty="0" err="1"/>
              <a:t>하는것을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관리자가 승인하는 것을 보여주기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메인페이지에</a:t>
            </a:r>
            <a:r>
              <a:rPr lang="ko-KR" altLang="en-US" dirty="0"/>
              <a:t> 새로운 마커가 표시되고</a:t>
            </a:r>
            <a:r>
              <a:rPr lang="en-US" altLang="ko-KR" dirty="0"/>
              <a:t>, </a:t>
            </a:r>
            <a:r>
              <a:rPr lang="ko-KR" altLang="en-US" dirty="0"/>
              <a:t>정보 확인이 가능한 것을 보여주기</a:t>
            </a:r>
          </a:p>
        </p:txBody>
      </p:sp>
    </p:spTree>
    <p:extLst>
      <p:ext uri="{BB962C8B-B14F-4D97-AF65-F5344CB8AC3E}">
        <p14:creationId xmlns:p14="http://schemas.microsoft.com/office/powerpoint/2010/main" val="2094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406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  <vt:lpstr>주별 개발 일정</vt:lpstr>
      <vt:lpstr>주별 개발 일정</vt:lpstr>
      <vt:lpstr>전시회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4</cp:revision>
  <dcterms:created xsi:type="dcterms:W3CDTF">2024-08-29T07:51:23Z</dcterms:created>
  <dcterms:modified xsi:type="dcterms:W3CDTF">2024-09-03T12:25:59Z</dcterms:modified>
</cp:coreProperties>
</file>