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599525" cy="32399288"/>
  <p:notesSz cx="6811963" cy="9945688"/>
  <p:defaultTextStyle>
    <a:defPPr>
      <a:defRPr lang="ko-KR"/>
    </a:defPPr>
    <a:lvl1pPr marL="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6" d="100"/>
          <a:sy n="16" d="100"/>
        </p:scale>
        <p:origin x="2412" y="144"/>
      </p:cViewPr>
      <p:guideLst>
        <p:guide orient="horz" pos="10204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3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1198D5E-A08F-4D74-9029-F642CBF0BF60}" type="datetime1">
              <a:rPr lang="ko-KR" altLang="en-US"/>
              <a:pPr lvl="0">
                <a:defRPr/>
              </a:pPr>
              <a:t>2024-11-01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1163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1162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D2215F5-21C6-43D8-B02A-48E95029C51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2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2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62770" y="745926"/>
            <a:ext cx="2486421" cy="372963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6" y="4724202"/>
            <a:ext cx="5449570" cy="447555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7"/>
            <a:ext cx="2951850" cy="4972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8536" y="9446677"/>
            <a:ext cx="2951850" cy="4972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44"/>
          <a:stretch/>
        </p:blipFill>
        <p:spPr>
          <a:xfrm>
            <a:off x="-25714" y="0"/>
            <a:ext cx="21586304" cy="32399286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 bwMode="gray">
          <a:xfrm>
            <a:off x="20185271" y="27747389"/>
            <a:ext cx="1414254" cy="466437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6" name="Freeform 15"/>
          <p:cNvSpPr/>
          <p:nvPr/>
        </p:nvSpPr>
        <p:spPr bwMode="gray">
          <a:xfrm>
            <a:off x="18436738" y="12651154"/>
            <a:ext cx="3171207" cy="15582513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5" name="Freeform 14"/>
          <p:cNvSpPr/>
          <p:nvPr userDrawn="1"/>
        </p:nvSpPr>
        <p:spPr bwMode="gray">
          <a:xfrm>
            <a:off x="-25714" y="13782554"/>
            <a:ext cx="20390981" cy="1861673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533567" y="30325734"/>
            <a:ext cx="18532392" cy="17279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20476350" y="30325734"/>
            <a:ext cx="1123175" cy="1727962"/>
          </a:xfrm>
        </p:spPr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4187093" y="2"/>
            <a:ext cx="3096631" cy="527056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Freeform 7"/>
          <p:cNvSpPr/>
          <p:nvPr/>
        </p:nvSpPr>
        <p:spPr bwMode="gray">
          <a:xfrm>
            <a:off x="-13978" y="2"/>
            <a:ext cx="4771017" cy="6864317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Freeform 10"/>
          <p:cNvSpPr/>
          <p:nvPr/>
        </p:nvSpPr>
        <p:spPr bwMode="gray">
          <a:xfrm>
            <a:off x="-7397" y="4231140"/>
            <a:ext cx="5094136" cy="6613007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86398" y="172796"/>
            <a:ext cx="4384704" cy="1727962"/>
          </a:xfrm>
        </p:spPr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94046" y="4470797"/>
            <a:ext cx="16113899" cy="5054289"/>
          </a:xfrm>
        </p:spPr>
        <p:txBody>
          <a:bodyPr>
            <a:normAutofit/>
          </a:bodyPr>
          <a:lstStyle>
            <a:lvl1pPr algn="l">
              <a:defRPr sz="12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94046" y="10283479"/>
            <a:ext cx="15206066" cy="2807938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chemeClr val="tx1"/>
                </a:solidFill>
                <a:latin typeface="+mj-ea"/>
                <a:ea typeface="+mj-ea"/>
              </a:defRPr>
            </a:lvl1pPr>
            <a:lvl2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82971" y="1538994"/>
            <a:ext cx="8414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0" dirty="0">
                <a:latin typeface="+mj-ea"/>
                <a:ea typeface="+mj-ea"/>
              </a:rPr>
              <a:t>IT</a:t>
            </a:r>
            <a:r>
              <a:rPr lang="ko-KR" altLang="en-US" sz="4400" b="0" dirty="0">
                <a:latin typeface="+mj-ea"/>
                <a:ea typeface="+mj-ea"/>
              </a:rPr>
              <a:t>대학 제 </a:t>
            </a:r>
            <a:r>
              <a:rPr lang="en-US" altLang="ko-KR" sz="4400" b="0" dirty="0">
                <a:latin typeface="+mj-ea"/>
                <a:ea typeface="+mj-ea"/>
              </a:rPr>
              <a:t>9 </a:t>
            </a:r>
            <a:r>
              <a:rPr lang="ko-KR" altLang="en-US" sz="4400" b="0" dirty="0">
                <a:latin typeface="+mj-ea"/>
                <a:ea typeface="+mj-ea"/>
              </a:rPr>
              <a:t>회 졸업 작품 전시회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303" y="361227"/>
            <a:ext cx="2838178" cy="922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5488" r="14472" b="14377"/>
          <a:stretch/>
        </p:blipFill>
        <p:spPr>
          <a:xfrm>
            <a:off x="19769126" y="112298"/>
            <a:ext cx="1414448" cy="14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22" y="604787"/>
            <a:ext cx="14514881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76" y="7214242"/>
            <a:ext cx="19439573" cy="217291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2872737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0" name="Oval 9"/>
          <p:cNvSpPr/>
          <p:nvPr/>
        </p:nvSpPr>
        <p:spPr bwMode="gray">
          <a:xfrm>
            <a:off x="1803560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33788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5990293" y="29310991"/>
            <a:ext cx="2014491" cy="308829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7507995" y="26567416"/>
            <a:ext cx="4103910" cy="5831872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3979" y="0"/>
            <a:ext cx="5680675" cy="8423815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6545236" y="1297476"/>
            <a:ext cx="3974313" cy="276443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079976" y="1297476"/>
            <a:ext cx="15119668" cy="276443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079976" y="31103317"/>
            <a:ext cx="5039889" cy="1079976"/>
          </a:xfrm>
        </p:spPr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307061" y="31103317"/>
            <a:ext cx="9719786" cy="107997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6566836" y="31103317"/>
            <a:ext cx="1079976" cy="1079976"/>
          </a:xfrm>
        </p:spPr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7" y="518389"/>
            <a:ext cx="14039691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76" y="7214242"/>
            <a:ext cx="19439573" cy="217291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2872737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0" name="Oval 9"/>
          <p:cNvSpPr/>
          <p:nvPr/>
        </p:nvSpPr>
        <p:spPr bwMode="gray">
          <a:xfrm>
            <a:off x="1803560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14731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63" y="16242845"/>
            <a:ext cx="18273198" cy="6391660"/>
          </a:xfrm>
        </p:spPr>
        <p:txBody>
          <a:bodyPr anchor="t"/>
          <a:lstStyle>
            <a:lvl1pPr algn="l">
              <a:defRPr sz="9449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795094" y="9115000"/>
            <a:ext cx="15162867" cy="7084644"/>
          </a:xfrm>
        </p:spPr>
        <p:txBody>
          <a:bodyPr anchor="b"/>
          <a:lstStyle>
            <a:lvl1pPr marL="0" indent="0">
              <a:buNone/>
              <a:defRPr sz="4724" b="1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792761" y="14644478"/>
            <a:ext cx="669585" cy="1339171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2872737" y="14644478"/>
            <a:ext cx="669585" cy="1339171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3952713" y="14644478"/>
            <a:ext cx="669585" cy="1339171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18680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22" y="345593"/>
            <a:ext cx="14514881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76" y="7559836"/>
            <a:ext cx="9539790" cy="21382032"/>
          </a:xfrm>
        </p:spPr>
        <p:txBody>
          <a:bodyPr/>
          <a:lstStyle>
            <a:lvl1pPr>
              <a:defRPr sz="6614"/>
            </a:lvl1pPr>
            <a:lvl2pPr>
              <a:defRPr sz="5669"/>
            </a:lvl2pPr>
            <a:lvl3pPr>
              <a:defRPr sz="4724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9759" y="7559836"/>
            <a:ext cx="9539790" cy="21382032"/>
          </a:xfrm>
        </p:spPr>
        <p:txBody>
          <a:bodyPr/>
          <a:lstStyle>
            <a:lvl1pPr>
              <a:defRPr sz="6614"/>
            </a:lvl1pPr>
            <a:lvl2pPr>
              <a:defRPr sz="5669"/>
            </a:lvl2pPr>
            <a:lvl3pPr>
              <a:defRPr sz="4724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0" name="Oval 9"/>
          <p:cNvSpPr/>
          <p:nvPr/>
        </p:nvSpPr>
        <p:spPr bwMode="gray">
          <a:xfrm>
            <a:off x="2872737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803560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3" name="Oval 12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239636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058377" y="6739052"/>
            <a:ext cx="9546990" cy="3715118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5669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8377" y="10583767"/>
            <a:ext cx="9568590" cy="17841208"/>
          </a:xfrm>
        </p:spPr>
        <p:txBody>
          <a:bodyPr/>
          <a:lstStyle>
            <a:lvl1pPr>
              <a:defRPr sz="5669"/>
            </a:lvl1pPr>
            <a:lvl2pPr>
              <a:defRPr sz="4724"/>
            </a:lvl2pPr>
            <a:lvl3pPr>
              <a:defRPr sz="4252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0864561" y="6739052"/>
            <a:ext cx="9546990" cy="3715118"/>
          </a:xfrm>
        </p:spPr>
        <p:txBody>
          <a:bodyPr anchor="b"/>
          <a:lstStyle>
            <a:lvl1pPr marL="0" indent="0">
              <a:buNone/>
              <a:defRPr sz="5669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561" y="10583767"/>
            <a:ext cx="9568590" cy="17841208"/>
          </a:xfrm>
        </p:spPr>
        <p:txBody>
          <a:bodyPr/>
          <a:lstStyle>
            <a:lvl1pPr>
              <a:defRPr sz="5669"/>
            </a:lvl1pPr>
            <a:lvl2pPr>
              <a:defRPr sz="4724"/>
            </a:lvl2pPr>
            <a:lvl3pPr>
              <a:defRPr sz="4252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4" name="Oval 13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5" name="Oval 14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145" y="345593"/>
            <a:ext cx="16545236" cy="539988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145" y="518389"/>
            <a:ext cx="16545236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7" name="Oval 6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30574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5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3979" y="0"/>
            <a:ext cx="5680675" cy="8423815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445412" y="1943957"/>
            <a:ext cx="12160533" cy="5489879"/>
          </a:xfrm>
        </p:spPr>
        <p:txBody>
          <a:bodyPr anchor="b">
            <a:normAutofit/>
          </a:bodyPr>
          <a:lstStyle>
            <a:lvl1pPr algn="l">
              <a:defRPr sz="7559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815" y="7862227"/>
            <a:ext cx="12074734" cy="2220431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511967" y="7862227"/>
            <a:ext cx="6674253" cy="22161113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7109" y="31103317"/>
            <a:ext cx="5039889" cy="1079976"/>
          </a:xfrm>
        </p:spPr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59853" y="31103317"/>
            <a:ext cx="11879739" cy="107997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5335083" y="5486279"/>
            <a:ext cx="669585" cy="1339171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6415059" y="5486279"/>
            <a:ext cx="669585" cy="1339171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3" name="Oval 12"/>
          <p:cNvSpPr/>
          <p:nvPr/>
        </p:nvSpPr>
        <p:spPr bwMode="gray">
          <a:xfrm>
            <a:off x="7495035" y="5486279"/>
            <a:ext cx="669585" cy="1339171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21199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030356" y="2375948"/>
            <a:ext cx="18078802" cy="2678341"/>
          </a:xfrm>
        </p:spPr>
        <p:txBody>
          <a:bodyPr anchor="ctr">
            <a:normAutofit/>
          </a:bodyPr>
          <a:lstStyle>
            <a:lvl1pPr algn="l">
              <a:defRPr sz="6614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0355" y="5529478"/>
            <a:ext cx="18057203" cy="19439573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2030356" y="25444241"/>
            <a:ext cx="18078802" cy="3715118"/>
          </a:xfrm>
        </p:spPr>
        <p:txBody>
          <a:bodyPr/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1101576" y="3110331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1101576" y="2570343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20329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079976" y="1297474"/>
            <a:ext cx="19439573" cy="539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079976" y="7559836"/>
            <a:ext cx="19439573" cy="2138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29429736"/>
            <a:ext cx="3229235" cy="9913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7" name="Freeform 16"/>
          <p:cNvSpPr/>
          <p:nvPr/>
        </p:nvSpPr>
        <p:spPr bwMode="gray">
          <a:xfrm>
            <a:off x="1326" y="30564006"/>
            <a:ext cx="2572335" cy="18352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8" name="Freeform 17"/>
          <p:cNvSpPr/>
          <p:nvPr/>
        </p:nvSpPr>
        <p:spPr bwMode="gray">
          <a:xfrm>
            <a:off x="1184998" y="30184543"/>
            <a:ext cx="10715556" cy="75912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9" name="Freeform 18"/>
          <p:cNvSpPr/>
          <p:nvPr/>
        </p:nvSpPr>
        <p:spPr bwMode="gray">
          <a:xfrm>
            <a:off x="2500388" y="30946035"/>
            <a:ext cx="16864623" cy="1504682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0" name="Freeform 19"/>
          <p:cNvSpPr/>
          <p:nvPr/>
        </p:nvSpPr>
        <p:spPr bwMode="gray">
          <a:xfrm>
            <a:off x="11823492" y="29879726"/>
            <a:ext cx="2779831" cy="9449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1" name="Freeform 20"/>
          <p:cNvSpPr/>
          <p:nvPr/>
        </p:nvSpPr>
        <p:spPr bwMode="gray">
          <a:xfrm>
            <a:off x="14570061" y="30014721"/>
            <a:ext cx="5828862" cy="78749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2" name="Freeform 21"/>
          <p:cNvSpPr/>
          <p:nvPr/>
        </p:nvSpPr>
        <p:spPr bwMode="gray">
          <a:xfrm>
            <a:off x="19882974" y="30048471"/>
            <a:ext cx="1401560" cy="70662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3" name="Freeform 22"/>
          <p:cNvSpPr/>
          <p:nvPr/>
        </p:nvSpPr>
        <p:spPr bwMode="gray">
          <a:xfrm>
            <a:off x="19281116" y="30059720"/>
            <a:ext cx="2316556" cy="233956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72796" y="31103317"/>
            <a:ext cx="5039889" cy="107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/>
                </a:solidFill>
              </a:defRPr>
            </a:lvl1pPr>
          </a:lstStyle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307061" y="31103317"/>
            <a:ext cx="11879739" cy="107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9612369" y="31103317"/>
            <a:ext cx="1079976" cy="107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/>
                </a:solidFill>
              </a:defRPr>
            </a:lvl1pPr>
          </a:lstStyle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2159996" rtl="0" eaLnBrk="1" latinLnBrk="1" hangingPunct="1"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09998" indent="-809998" algn="l" defTabSz="2159996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754996" indent="-674999" algn="l" defTabSz="2159996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4724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4724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802396">
            <a:off x="-1156029" y="6820994"/>
            <a:ext cx="7276794" cy="873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200">
                <a:solidFill>
                  <a:schemeClr val="lt1"/>
                </a:solidFill>
              </a:rPr>
              <a:t>Department of Computer</a:t>
            </a:r>
            <a:endParaRPr lang="ko-KR" altLang="en-US" sz="520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8802396">
            <a:off x="4711567" y="3341041"/>
            <a:ext cx="2304547" cy="876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200">
                <a:solidFill>
                  <a:schemeClr val="lt1"/>
                </a:solidFill>
              </a:rPr>
              <a:t>Science</a:t>
            </a:r>
            <a:endParaRPr lang="ko-KR" altLang="en-US" sz="5200">
              <a:solidFill>
                <a:schemeClr val="lt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>
          <a:xfrm>
            <a:off x="0" y="0"/>
            <a:ext cx="21599524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>
          <a:xfrm>
            <a:off x="0" y="0"/>
            <a:ext cx="21599524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>
          <a:xfrm>
            <a:off x="0" y="0"/>
            <a:ext cx="21599524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>
          <a:xfrm>
            <a:off x="0" y="68993"/>
            <a:ext cx="2159952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>
          <a:xfrm>
            <a:off x="0" y="0"/>
            <a:ext cx="2159952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5" name="직사각형 2054"/>
          <p:cNvSpPr/>
          <p:nvPr/>
        </p:nvSpPr>
        <p:spPr>
          <a:xfrm>
            <a:off x="11533186" y="1638300"/>
            <a:ext cx="9818687" cy="114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300" b="1" dirty="0">
                <a:solidFill>
                  <a:schemeClr val="lt1"/>
                </a:solidFill>
                <a:latin typeface="맑은 고딕"/>
                <a:ea typeface="맑은 고딕"/>
              </a:rPr>
              <a:t>IT</a:t>
            </a:r>
            <a:r>
              <a:rPr lang="ko-KR" altLang="en-US" sz="4300" b="1" dirty="0">
                <a:solidFill>
                  <a:schemeClr val="lt1"/>
                </a:solidFill>
                <a:latin typeface="맑은 고딕"/>
                <a:ea typeface="맑은 고딕"/>
              </a:rPr>
              <a:t> 대학 제 </a:t>
            </a:r>
            <a:r>
              <a:rPr lang="en-US" altLang="ko-KR" sz="4300" b="1" dirty="0" smtClean="0">
                <a:solidFill>
                  <a:schemeClr val="lt1"/>
                </a:solidFill>
                <a:latin typeface="맑은 고딕"/>
                <a:ea typeface="맑은 고딕"/>
              </a:rPr>
              <a:t>22</a:t>
            </a:r>
            <a:r>
              <a:rPr lang="ko-KR" altLang="en-US" sz="4300" b="1" dirty="0" smtClean="0">
                <a:solidFill>
                  <a:schemeClr val="lt1"/>
                </a:solidFill>
                <a:latin typeface="맑은 고딕"/>
                <a:ea typeface="맑은 고딕"/>
              </a:rPr>
              <a:t>회 </a:t>
            </a:r>
            <a:r>
              <a:rPr lang="ko-KR" altLang="en-US" sz="4300" b="1" dirty="0">
                <a:solidFill>
                  <a:schemeClr val="lt1"/>
                </a:solidFill>
                <a:latin typeface="맑은 고딕"/>
                <a:ea typeface="맑은 고딕"/>
              </a:rPr>
              <a:t>졸업작품 전시회</a:t>
            </a:r>
          </a:p>
        </p:txBody>
      </p:sp>
      <p:sp>
        <p:nvSpPr>
          <p:cNvPr id="2058" name="사각형: 둥근 모서리 2057"/>
          <p:cNvSpPr/>
          <p:nvPr/>
        </p:nvSpPr>
        <p:spPr>
          <a:xfrm>
            <a:off x="1855788" y="7222999"/>
            <a:ext cx="17887950" cy="2324100"/>
          </a:xfrm>
          <a:prstGeom prst="roundRect">
            <a:avLst>
              <a:gd name="adj" fmla="val 16667"/>
            </a:avLst>
          </a:prstGeom>
          <a:solidFill>
            <a:srgbClr val="1AA0B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0" b="1" dirty="0">
                <a:latin typeface="맑은 고딕"/>
                <a:ea typeface="맑은 고딕"/>
              </a:rPr>
              <a:t>프로젝트명</a:t>
            </a:r>
          </a:p>
        </p:txBody>
      </p:sp>
      <p:sp>
        <p:nvSpPr>
          <p:cNvPr id="2060" name="TextBox 2059"/>
          <p:cNvSpPr txBox="1"/>
          <p:nvPr/>
        </p:nvSpPr>
        <p:spPr>
          <a:xfrm>
            <a:off x="14895513" y="4806375"/>
            <a:ext cx="60198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400" b="1" dirty="0">
                <a:latin typeface="맑은 고딕"/>
                <a:ea typeface="맑은 고딕"/>
              </a:rPr>
              <a:t>학번 이름</a:t>
            </a:r>
            <a:endParaRPr lang="en-US" altLang="ko-KR" sz="5400" b="1" dirty="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5400" b="1" dirty="0">
              <a:latin typeface="맑은 고딕"/>
              <a:ea typeface="맑은 고딕"/>
            </a:endParaRPr>
          </a:p>
        </p:txBody>
      </p:sp>
      <p:sp>
        <p:nvSpPr>
          <p:cNvPr id="2062" name="사각형: 둥근 모서리 2061"/>
          <p:cNvSpPr/>
          <p:nvPr/>
        </p:nvSpPr>
        <p:spPr>
          <a:xfrm>
            <a:off x="684211" y="10979720"/>
            <a:ext cx="5448300" cy="1485900"/>
          </a:xfrm>
          <a:prstGeom prst="roundRect">
            <a:avLst>
              <a:gd name="adj" fmla="val 16667"/>
            </a:avLst>
          </a:prstGeom>
          <a:solidFill>
            <a:srgbClr val="1AA0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latin typeface="맑은 고딕"/>
                <a:ea typeface="맑은 고딕"/>
              </a:rPr>
              <a:t>1.</a:t>
            </a:r>
            <a:r>
              <a:rPr lang="ko-KR" altLang="en-US" b="1" dirty="0">
                <a:latin typeface="맑은 고딕"/>
                <a:ea typeface="맑은 고딕"/>
              </a:rPr>
              <a:t> 개발 목적</a:t>
            </a:r>
          </a:p>
        </p:txBody>
      </p:sp>
      <p:sp>
        <p:nvSpPr>
          <p:cNvPr id="2063" name="직사각형 2062"/>
          <p:cNvSpPr/>
          <p:nvPr/>
        </p:nvSpPr>
        <p:spPr>
          <a:xfrm>
            <a:off x="693736" y="12560868"/>
            <a:ext cx="20212050" cy="29979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320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  <p:sp>
        <p:nvSpPr>
          <p:cNvPr id="2065" name="사각형: 둥근 모서리 2064"/>
          <p:cNvSpPr/>
          <p:nvPr/>
        </p:nvSpPr>
        <p:spPr>
          <a:xfrm>
            <a:off x="684212" y="15932719"/>
            <a:ext cx="5448300" cy="1485900"/>
          </a:xfrm>
          <a:prstGeom prst="roundRect">
            <a:avLst>
              <a:gd name="adj" fmla="val 16667"/>
            </a:avLst>
          </a:prstGeom>
          <a:solidFill>
            <a:srgbClr val="1AA0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latin typeface="맑은 고딕"/>
                <a:ea typeface="맑은 고딕"/>
              </a:rPr>
              <a:t>2.</a:t>
            </a:r>
            <a:r>
              <a:rPr lang="ko-KR" altLang="en-US" b="1" dirty="0">
                <a:latin typeface="맑은 고딕"/>
                <a:ea typeface="맑은 고딕"/>
              </a:rPr>
              <a:t> 개발 기술</a:t>
            </a:r>
          </a:p>
        </p:txBody>
      </p:sp>
      <p:sp>
        <p:nvSpPr>
          <p:cNvPr id="2067" name="직사각형 2066"/>
          <p:cNvSpPr/>
          <p:nvPr/>
        </p:nvSpPr>
        <p:spPr>
          <a:xfrm>
            <a:off x="693737" y="17494818"/>
            <a:ext cx="20212050" cy="1771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350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  <p:sp>
        <p:nvSpPr>
          <p:cNvPr id="2068" name="사각형: 둥근 모서리 2067"/>
          <p:cNvSpPr/>
          <p:nvPr/>
        </p:nvSpPr>
        <p:spPr>
          <a:xfrm>
            <a:off x="684213" y="19590320"/>
            <a:ext cx="5448300" cy="1485900"/>
          </a:xfrm>
          <a:prstGeom prst="roundRect">
            <a:avLst>
              <a:gd name="adj" fmla="val 16667"/>
            </a:avLst>
          </a:prstGeom>
          <a:solidFill>
            <a:srgbClr val="1AA0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latin typeface="맑은 고딕"/>
                <a:ea typeface="맑은 고딕"/>
              </a:rPr>
              <a:t>3.</a:t>
            </a:r>
            <a:r>
              <a:rPr lang="ko-KR" altLang="en-US" b="1" dirty="0">
                <a:latin typeface="맑은 고딕"/>
                <a:ea typeface="맑은 고딕"/>
              </a:rPr>
              <a:t> 구현 기능</a:t>
            </a:r>
          </a:p>
        </p:txBody>
      </p:sp>
      <p:sp>
        <p:nvSpPr>
          <p:cNvPr id="2069" name="직사각형 2068"/>
          <p:cNvSpPr/>
          <p:nvPr/>
        </p:nvSpPr>
        <p:spPr>
          <a:xfrm>
            <a:off x="693737" y="21304818"/>
            <a:ext cx="20212050" cy="101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380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SimHei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HY그래픽M</vt:lpstr>
      <vt:lpstr>맑은 고딕</vt:lpstr>
      <vt:lpstr>함초롬돋움</vt:lpstr>
      <vt:lpstr>Arial</vt:lpstr>
      <vt:lpstr>Candara</vt:lpstr>
      <vt:lpstr>Corbel</vt:lpstr>
      <vt:lpstr>Times New Roman</vt:lpstr>
      <vt:lpstr>Wingdings 3</vt:lpstr>
      <vt:lpstr>New_Education02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유경희</dc:creator>
  <cp:lastModifiedBy>정보보호학과</cp:lastModifiedBy>
  <cp:revision>79</cp:revision>
  <dcterms:created xsi:type="dcterms:W3CDTF">2013-11-12T01:42:27Z</dcterms:created>
  <dcterms:modified xsi:type="dcterms:W3CDTF">2024-11-01T06:54:07Z</dcterms:modified>
  <cp:version>1000.0000.01</cp:version>
</cp:coreProperties>
</file>