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7" r:id="rId2"/>
  </p:sldIdLst>
  <p:sldSz cx="12801600" cy="1706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36" d="100"/>
          <a:sy n="36" d="100"/>
        </p:scale>
        <p:origin x="25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52" y="-21075"/>
            <a:ext cx="12839842" cy="17110949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834" y="5984618"/>
            <a:ext cx="8157407" cy="4097463"/>
          </a:xfrm>
        </p:spPr>
        <p:txBody>
          <a:bodyPr anchor="b">
            <a:noAutofit/>
          </a:bodyPr>
          <a:lstStyle>
            <a:lvl1pPr algn="r">
              <a:defRPr sz="756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834" y="10082077"/>
            <a:ext cx="8157407" cy="273006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1517227"/>
            <a:ext cx="8886800" cy="8471182"/>
          </a:xfrm>
        </p:spPr>
        <p:txBody>
          <a:bodyPr anchor="ctr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40" y="11126329"/>
            <a:ext cx="8886800" cy="3909950"/>
          </a:xfrm>
        </p:spPr>
        <p:txBody>
          <a:bodyPr anchor="ctr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39" y="1517226"/>
            <a:ext cx="8501055" cy="7522916"/>
          </a:xfrm>
        </p:spPr>
        <p:txBody>
          <a:bodyPr anchor="ctr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41503" y="9040142"/>
            <a:ext cx="7587726" cy="9482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126329"/>
            <a:ext cx="8886801" cy="3909950"/>
          </a:xfrm>
        </p:spPr>
        <p:txBody>
          <a:bodyPr anchor="ctr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5796" y="1967163"/>
            <a:ext cx="640247" cy="145544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46779" y="7184317"/>
            <a:ext cx="640247" cy="145544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3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8" y="4808503"/>
            <a:ext cx="8886801" cy="6459812"/>
          </a:xfrm>
        </p:spPr>
        <p:txBody>
          <a:bodyPr anchor="b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268315"/>
            <a:ext cx="8886801" cy="376796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07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39" y="1517226"/>
            <a:ext cx="8501055" cy="7522916"/>
          </a:xfrm>
        </p:spPr>
        <p:txBody>
          <a:bodyPr anchor="ctr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3436" y="9988409"/>
            <a:ext cx="8886802" cy="127990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3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268315"/>
            <a:ext cx="8886801" cy="376796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5796" y="1967163"/>
            <a:ext cx="640247" cy="145544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46779" y="7184317"/>
            <a:ext cx="640247" cy="145544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7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88" y="1517226"/>
            <a:ext cx="8878051" cy="7522916"/>
          </a:xfrm>
        </p:spPr>
        <p:txBody>
          <a:bodyPr anchor="ctr">
            <a:normAutofit/>
          </a:bodyPr>
          <a:lstStyle>
            <a:lvl1pPr algn="l">
              <a:defRPr sz="616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3436" y="9988409"/>
            <a:ext cx="8886802" cy="127990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360">
                <a:solidFill>
                  <a:schemeClr val="accent1"/>
                </a:solidFill>
              </a:defRPr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268315"/>
            <a:ext cx="8886801" cy="376796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8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9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68237" y="1517228"/>
            <a:ext cx="1370337" cy="13070278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439" y="1517228"/>
            <a:ext cx="7273036" cy="130702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0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8" y="6722162"/>
            <a:ext cx="8886801" cy="4546157"/>
          </a:xfrm>
        </p:spPr>
        <p:txBody>
          <a:bodyPr anchor="b"/>
          <a:lstStyle>
            <a:lvl1pPr algn="l">
              <a:defRPr sz="56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11268315"/>
            <a:ext cx="8886801" cy="2141440"/>
          </a:xfr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1517227"/>
            <a:ext cx="8886800" cy="32873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441" y="5377466"/>
            <a:ext cx="4323353" cy="9658810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886" y="5377470"/>
            <a:ext cx="4323354" cy="9658813"/>
          </a:xfrm>
        </p:spPr>
        <p:txBody>
          <a:bodyPr>
            <a:normAutofit/>
          </a:bodyPr>
          <a:lstStyle>
            <a:lvl1pPr>
              <a:defRPr sz="2520"/>
            </a:lvl1pPr>
            <a:lvl2pPr>
              <a:defRPr sz="2240"/>
            </a:lvl2pPr>
            <a:lvl3pPr>
              <a:defRPr sz="196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6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9" y="1517227"/>
            <a:ext cx="8886798" cy="328732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9" y="5378447"/>
            <a:ext cx="4326941" cy="1434252"/>
          </a:xfrm>
        </p:spPr>
        <p:txBody>
          <a:bodyPr anchor="b">
            <a:noAutofit/>
          </a:bodyPr>
          <a:lstStyle>
            <a:lvl1pPr marL="0" indent="0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3439" y="6812702"/>
            <a:ext cx="4326941" cy="822358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296" y="5378447"/>
            <a:ext cx="4326941" cy="1434252"/>
          </a:xfrm>
        </p:spPr>
        <p:txBody>
          <a:bodyPr anchor="b">
            <a:noAutofit/>
          </a:bodyPr>
          <a:lstStyle>
            <a:lvl1pPr marL="0" indent="0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296" y="6812702"/>
            <a:ext cx="4326941" cy="822358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8" y="1517227"/>
            <a:ext cx="8886800" cy="32873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7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1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9" y="3729859"/>
            <a:ext cx="3906255" cy="318196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786" y="1281592"/>
            <a:ext cx="4740452" cy="1375468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39" y="6911818"/>
            <a:ext cx="3906255" cy="6432406"/>
          </a:xfrm>
        </p:spPr>
        <p:txBody>
          <a:bodyPr>
            <a:normAutofit/>
          </a:bodyPr>
          <a:lstStyle>
            <a:lvl1pPr marL="0" indent="0">
              <a:buNone/>
              <a:defRPr sz="196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0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38" y="11948160"/>
            <a:ext cx="8886800" cy="1410548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3438" y="1517227"/>
            <a:ext cx="8886800" cy="9571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38" y="13358708"/>
            <a:ext cx="8886800" cy="1677571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2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853" y="-21075"/>
            <a:ext cx="12839844" cy="17110949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3439" y="1517227"/>
            <a:ext cx="8886798" cy="3287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438" y="5377470"/>
            <a:ext cx="8886800" cy="96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7361" y="15036282"/>
            <a:ext cx="957785" cy="90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7BA2-D0CB-42E5-99F8-5739067202B7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3439" y="15036282"/>
            <a:ext cx="6472162" cy="90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2547" y="15036282"/>
            <a:ext cx="717693" cy="90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accent1"/>
                </a:solidFill>
              </a:defRPr>
            </a:lvl1pPr>
          </a:lstStyle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0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txStyles>
    <p:titleStyle>
      <a:lvl1pPr algn="l" defTabSz="640080" rtl="0" eaLnBrk="1" latinLnBrk="1" hangingPunct="1">
        <a:spcBef>
          <a:spcPct val="0"/>
        </a:spcBef>
        <a:buNone/>
        <a:defRPr sz="504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80060" indent="-48006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1" hangingPunct="1">
        <a:spcBef>
          <a:spcPts val="14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66778-533F-7970-D9AB-556AE579B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707" y="1324570"/>
            <a:ext cx="9601201" cy="112043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>
                <a:solidFill>
                  <a:schemeClr val="tx1"/>
                </a:solidFill>
              </a:rPr>
              <a:t>프로그램명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867A9-4C95-1228-0D06-68E052B4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1" y="5515743"/>
            <a:ext cx="9601200" cy="1954720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endParaRPr lang="ko-KR" altLang="en-US" sz="2400" dirty="0">
              <a:effectLst/>
              <a:latin typeface="+mj-ea"/>
              <a:ea typeface="+mj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2C6FC5F-4FEB-6CA2-489A-E5BD3BF3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378" y="352130"/>
            <a:ext cx="2277172" cy="575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1F2B52-596F-BED5-3058-143AB4EE9AA2}"/>
              </a:ext>
            </a:extLst>
          </p:cNvPr>
          <p:cNvSpPr txBox="1"/>
          <p:nvPr/>
        </p:nvSpPr>
        <p:spPr>
          <a:xfrm>
            <a:off x="1626707" y="4900193"/>
            <a:ext cx="1491114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요약</a:t>
            </a:r>
            <a:endParaRPr lang="ko-KR" altLang="en-US" sz="3200" b="1" spc="3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48618F7-108A-6342-9D43-4B7CE899C589}"/>
              </a:ext>
            </a:extLst>
          </p:cNvPr>
          <p:cNvSpPr txBox="1">
            <a:spLocks/>
          </p:cNvSpPr>
          <p:nvPr/>
        </p:nvSpPr>
        <p:spPr>
          <a:xfrm>
            <a:off x="1516955" y="8592114"/>
            <a:ext cx="9601200" cy="14363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121920" tIns="60960" rIns="121920" bIns="60960" rtlCol="0">
            <a:noAutofit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8D51E-17E6-0F87-3F9E-12DE0DB07B66}"/>
              </a:ext>
            </a:extLst>
          </p:cNvPr>
          <p:cNvSpPr txBox="1"/>
          <p:nvPr/>
        </p:nvSpPr>
        <p:spPr>
          <a:xfrm>
            <a:off x="1600201" y="7788600"/>
            <a:ext cx="1491114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목적</a:t>
            </a:r>
            <a:endParaRPr lang="ko-KR" altLang="en-US" sz="3200" b="1" spc="3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83250BB-CA4E-1338-481F-58CFBD29284B}"/>
              </a:ext>
            </a:extLst>
          </p:cNvPr>
          <p:cNvSpPr txBox="1">
            <a:spLocks/>
          </p:cNvSpPr>
          <p:nvPr/>
        </p:nvSpPr>
        <p:spPr>
          <a:xfrm>
            <a:off x="1516954" y="11456634"/>
            <a:ext cx="10470454" cy="215545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121920" tIns="60960" rIns="121920" bIns="60960" rtlCol="0">
            <a:normAutofit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dirty="0">
              <a:effectLst/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D3406-B77A-60B3-3704-631C7161C56F}"/>
              </a:ext>
            </a:extLst>
          </p:cNvPr>
          <p:cNvSpPr txBox="1"/>
          <p:nvPr/>
        </p:nvSpPr>
        <p:spPr>
          <a:xfrm>
            <a:off x="1516954" y="10450158"/>
            <a:ext cx="4118435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3200" b="1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작동원리 및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99AFD-F182-1952-38C0-27B9D69A7C52}"/>
              </a:ext>
            </a:extLst>
          </p:cNvPr>
          <p:cNvSpPr txBox="1"/>
          <p:nvPr/>
        </p:nvSpPr>
        <p:spPr>
          <a:xfrm>
            <a:off x="4537897" y="16312735"/>
            <a:ext cx="367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수원대학교 정보보호학과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73681D-4DA1-FA9D-2A8B-F1A97D23FBF8}"/>
              </a:ext>
            </a:extLst>
          </p:cNvPr>
          <p:cNvSpPr txBox="1"/>
          <p:nvPr/>
        </p:nvSpPr>
        <p:spPr>
          <a:xfrm>
            <a:off x="8796813" y="3010879"/>
            <a:ext cx="288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B2C0-F0D7-6C23-393D-9B8D0801EBF7}"/>
              </a:ext>
            </a:extLst>
          </p:cNvPr>
          <p:cNvSpPr txBox="1"/>
          <p:nvPr/>
        </p:nvSpPr>
        <p:spPr>
          <a:xfrm>
            <a:off x="251514" y="167464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Major in Information Security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9B84BB-CC56-4859-0355-E6561298CFD8}"/>
              </a:ext>
            </a:extLst>
          </p:cNvPr>
          <p:cNvSpPr txBox="1">
            <a:spLocks/>
          </p:cNvSpPr>
          <p:nvPr/>
        </p:nvSpPr>
        <p:spPr>
          <a:xfrm>
            <a:off x="1573696" y="14918498"/>
            <a:ext cx="10413711" cy="131343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121920" tIns="60960" rIns="121920" bIns="60960" rtlCol="0">
            <a:normAutofit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가게 주인은 어플을 통해 무료로 자신의 가게를 홍보하고 쿠폰 등록으로</a:t>
            </a:r>
            <a:endParaRPr lang="en-US" altLang="ko-KR" sz="240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ctr"/>
            <a:r>
              <a:rPr lang="ko-KR" altLang="en-US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소비자들이 가게로 오게끔 유도할 수 있다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또한 </a:t>
            </a:r>
            <a:r>
              <a:rPr lang="ko-KR" altLang="en-US" sz="240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소비자들은가게의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정보를 확인하고 찾아갈 수가 있다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2400" dirty="0">
              <a:effectLst/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DAC5E-0AE7-2CBB-CD95-D53B9C63FA4C}"/>
              </a:ext>
            </a:extLst>
          </p:cNvPr>
          <p:cNvSpPr txBox="1"/>
          <p:nvPr/>
        </p:nvSpPr>
        <p:spPr>
          <a:xfrm>
            <a:off x="1600202" y="14118192"/>
            <a:ext cx="151035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</a:t>
            </a:r>
            <a:r>
              <a:rPr lang="ko-KR" altLang="en-US" sz="3200" b="1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34541253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50</Words>
  <Application>Microsoft Office PowerPoint</Application>
  <PresentationFormat>사용자 지정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Trebuchet MS</vt:lpstr>
      <vt:lpstr>Wingdings 3</vt:lpstr>
      <vt:lpstr>패싯</vt:lpstr>
      <vt:lpstr>프로그램명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이름</dc:title>
  <dc:creator>정보보호</dc:creator>
  <cp:lastModifiedBy>정보보호</cp:lastModifiedBy>
  <cp:revision>7</cp:revision>
  <dcterms:created xsi:type="dcterms:W3CDTF">2022-10-18T05:15:14Z</dcterms:created>
  <dcterms:modified xsi:type="dcterms:W3CDTF">2023-11-10T06:02:41Z</dcterms:modified>
</cp:coreProperties>
</file>