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F7060-7B8E-4EED-9EC6-C053A7B7AD09}" v="1" dt="2024-07-25T18:39:46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규 김" userId="642a6bed965c8ea4" providerId="LiveId" clId="{440F7060-7B8E-4EED-9EC6-C053A7B7AD09}"/>
    <pc:docChg chg="undo custSel addSld modSld sldOrd">
      <pc:chgData name="명규 김" userId="642a6bed965c8ea4" providerId="LiveId" clId="{440F7060-7B8E-4EED-9EC6-C053A7B7AD09}" dt="2024-07-26T04:58:49.641" v="2372"/>
      <pc:docMkLst>
        <pc:docMk/>
      </pc:docMkLst>
      <pc:sldChg chg="modSp mod">
        <pc:chgData name="명규 김" userId="642a6bed965c8ea4" providerId="LiveId" clId="{440F7060-7B8E-4EED-9EC6-C053A7B7AD09}" dt="2024-07-26T04:47:34.807" v="2032" actId="21"/>
        <pc:sldMkLst>
          <pc:docMk/>
          <pc:sldMk cId="3988406310" sldId="256"/>
        </pc:sldMkLst>
        <pc:spChg chg="mod">
          <ac:chgData name="명규 김" userId="642a6bed965c8ea4" providerId="LiveId" clId="{440F7060-7B8E-4EED-9EC6-C053A7B7AD09}" dt="2024-07-26T04:47:34.807" v="2032" actId="21"/>
          <ac:spMkLst>
            <pc:docMk/>
            <pc:sldMk cId="3988406310" sldId="256"/>
            <ac:spMk id="3" creationId="{DB42CD29-152E-31CC-548B-9E88F3D82C23}"/>
          </ac:spMkLst>
        </pc:spChg>
      </pc:sldChg>
      <pc:sldChg chg="modSp mod">
        <pc:chgData name="명규 김" userId="642a6bed965c8ea4" providerId="LiveId" clId="{440F7060-7B8E-4EED-9EC6-C053A7B7AD09}" dt="2024-07-26T04:58:49.641" v="2372"/>
        <pc:sldMkLst>
          <pc:docMk/>
          <pc:sldMk cId="3619023743" sldId="257"/>
        </pc:sldMkLst>
        <pc:spChg chg="mod">
          <ac:chgData name="명규 김" userId="642a6bed965c8ea4" providerId="LiveId" clId="{440F7060-7B8E-4EED-9EC6-C053A7B7AD09}" dt="2024-07-26T04:49:47.732" v="2359" actId="1035"/>
          <ac:spMkLst>
            <pc:docMk/>
            <pc:sldMk cId="3619023743" sldId="257"/>
            <ac:spMk id="2" creationId="{0F865B3E-5C58-7C62-89EC-ADEE7F63B48D}"/>
          </ac:spMkLst>
        </pc:spChg>
        <pc:spChg chg="mod">
          <ac:chgData name="명규 김" userId="642a6bed965c8ea4" providerId="LiveId" clId="{440F7060-7B8E-4EED-9EC6-C053A7B7AD09}" dt="2024-07-26T04:58:49.641" v="2372"/>
          <ac:spMkLst>
            <pc:docMk/>
            <pc:sldMk cId="3619023743" sldId="257"/>
            <ac:spMk id="3" creationId="{8E482CCF-E5BB-80EC-1C5F-0A7653DD6B2D}"/>
          </ac:spMkLst>
        </pc:spChg>
      </pc:sldChg>
      <pc:sldChg chg="modSp mod ord">
        <pc:chgData name="명규 김" userId="642a6bed965c8ea4" providerId="LiveId" clId="{440F7060-7B8E-4EED-9EC6-C053A7B7AD09}" dt="2024-07-25T18:50:04.199" v="1443" actId="113"/>
        <pc:sldMkLst>
          <pc:docMk/>
          <pc:sldMk cId="752536793" sldId="258"/>
        </pc:sldMkLst>
        <pc:spChg chg="mod">
          <ac:chgData name="명규 김" userId="642a6bed965c8ea4" providerId="LiveId" clId="{440F7060-7B8E-4EED-9EC6-C053A7B7AD09}" dt="2024-07-25T18:50:04.199" v="1443" actId="113"/>
          <ac:spMkLst>
            <pc:docMk/>
            <pc:sldMk cId="752536793" sldId="258"/>
            <ac:spMk id="3" creationId="{785F6ECC-6B62-4AB6-B5EC-69EA5F92B57D}"/>
          </ac:spMkLst>
        </pc:spChg>
      </pc:sldChg>
      <pc:sldChg chg="modSp mod">
        <pc:chgData name="명규 김" userId="642a6bed965c8ea4" providerId="LiveId" clId="{440F7060-7B8E-4EED-9EC6-C053A7B7AD09}" dt="2024-07-25T18:58:24.192" v="1919" actId="113"/>
        <pc:sldMkLst>
          <pc:docMk/>
          <pc:sldMk cId="3040929646" sldId="259"/>
        </pc:sldMkLst>
        <pc:spChg chg="mod">
          <ac:chgData name="명규 김" userId="642a6bed965c8ea4" providerId="LiveId" clId="{440F7060-7B8E-4EED-9EC6-C053A7B7AD09}" dt="2024-07-25T18:58:24.192" v="1919" actId="113"/>
          <ac:spMkLst>
            <pc:docMk/>
            <pc:sldMk cId="3040929646" sldId="259"/>
            <ac:spMk id="3" creationId="{AA2B5A5F-35A3-5A59-C441-E7AF9DEA3687}"/>
          </ac:spMkLst>
        </pc:spChg>
      </pc:sldChg>
      <pc:sldChg chg="modSp mod">
        <pc:chgData name="명규 김" userId="642a6bed965c8ea4" providerId="LiveId" clId="{440F7060-7B8E-4EED-9EC6-C053A7B7AD09}" dt="2024-07-25T18:58:46.400" v="1936" actId="20577"/>
        <pc:sldMkLst>
          <pc:docMk/>
          <pc:sldMk cId="2105488549" sldId="260"/>
        </pc:sldMkLst>
        <pc:spChg chg="mod">
          <ac:chgData name="명규 김" userId="642a6bed965c8ea4" providerId="LiveId" clId="{440F7060-7B8E-4EED-9EC6-C053A7B7AD09}" dt="2024-07-25T18:58:46.400" v="1936" actId="20577"/>
          <ac:spMkLst>
            <pc:docMk/>
            <pc:sldMk cId="2105488549" sldId="260"/>
            <ac:spMk id="3" creationId="{3CF63AFE-A97A-CCBA-1DAB-6764F1A429B0}"/>
          </ac:spMkLst>
        </pc:spChg>
      </pc:sldChg>
      <pc:sldChg chg="modSp new mod">
        <pc:chgData name="명규 김" userId="642a6bed965c8ea4" providerId="LiveId" clId="{440F7060-7B8E-4EED-9EC6-C053A7B7AD09}" dt="2024-07-26T04:47:46.578" v="2041" actId="1036"/>
        <pc:sldMkLst>
          <pc:docMk/>
          <pc:sldMk cId="1707642517" sldId="261"/>
        </pc:sldMkLst>
        <pc:spChg chg="mod">
          <ac:chgData name="명규 김" userId="642a6bed965c8ea4" providerId="LiveId" clId="{440F7060-7B8E-4EED-9EC6-C053A7B7AD09}" dt="2024-07-26T04:47:46.578" v="2041" actId="1036"/>
          <ac:spMkLst>
            <pc:docMk/>
            <pc:sldMk cId="1707642517" sldId="261"/>
            <ac:spMk id="2" creationId="{B7599234-E3F7-5241-3F72-62C394B19FDE}"/>
          </ac:spMkLst>
        </pc:spChg>
        <pc:spChg chg="mod">
          <ac:chgData name="명규 김" userId="642a6bed965c8ea4" providerId="LiveId" clId="{440F7060-7B8E-4EED-9EC6-C053A7B7AD09}" dt="2024-07-25T18:57:36.634" v="1916" actId="115"/>
          <ac:spMkLst>
            <pc:docMk/>
            <pc:sldMk cId="1707642517" sldId="261"/>
            <ac:spMk id="3" creationId="{5D0CBB55-ADA8-73BC-CFC1-EFBC6D5616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04F89-F654-33DB-EC05-773483346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6E642-E541-85BF-1704-031CCEAB4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E778D-9C62-438D-5DA1-0374CB6E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28326-99D9-A142-EFAF-D1019BA4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A343D-1A6F-EBCD-EE2E-676F390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83C9B-B01C-048B-D7BF-B75D99F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E37BB-2888-7E24-0C17-EC675818E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23D27-7596-BE1B-D7B7-482DB51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E268C-2B30-1174-5E92-FE9E56D2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E561C-EC73-7764-F501-3749CDFD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0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144C0-8119-6D64-569D-4B4DB8E7D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840B9-36E6-0BFD-04E8-2C52C69AF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4F5A0-7AE8-2FAB-B529-A704B2F7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8DB39-D811-13A7-76F6-4BAE060C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FD35D-E900-BA43-BE6F-B9803CC7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5CB7B-7583-2A4B-1608-41742EE4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59A6-6EF8-1353-F51B-106F02E7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91695-453A-FAB4-125C-D758CD10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753D7-DAC1-77E2-770D-A113DDD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00A26-B9ED-7262-412F-08CC754E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7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EF36F-29BE-C7B0-05E8-70FDEB50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0AED7-4D82-AF76-BAC4-1124CE7D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FA61F-8E3C-AC0B-C2E0-BD8D85DF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2916F-6D3C-DB9B-F72E-B2590E11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2CE5-6C4F-132D-F869-147BA36F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4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6A2F-9976-F497-0047-2C13DA5A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58DC6-6FAB-46C3-32AE-19CE70831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2AA88-310A-2777-1510-BF0A26F4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4E181-9579-9BE9-F486-0F40DF7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77719-C73F-550C-55B0-CFAFC54C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B3AC2-ECCE-42B9-E05E-B60EFC84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C67A-E5C4-F3C7-DE33-72E99099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02251-704D-FCE5-C0D6-A58F16D0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21B90-CF98-EFC1-0564-6493BCDA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00C8BC-97B3-9C82-C393-4CC568ED1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EF7095-D2E1-2EAF-7140-F1264A13F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FD4FB0-FC07-DE50-D73D-05A0D5E3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D3F645-C3D6-3581-A25A-D5F90F93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7750B-7E77-CE2E-45A2-AED8E3DD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AF00-A65E-80A8-2233-D6F0429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C2DF1F-BFE4-50E0-D064-04BF4F75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89F65F-8E65-B9F1-50DB-7C815320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45FF2-E14F-F4D0-475B-70095095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2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F0D11-FDBC-E7D7-44E2-1138A58C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D60D7-6B14-A6D3-8C79-E193EEED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3DE1A-8C25-3337-70C8-AA9245C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0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4FAC1-9C23-EC07-57E8-102EEED4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80D76-018F-EB05-DA57-2CCBA0EA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2981D-34E0-3C00-0D2B-E53112E0A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C4CAA-6754-C686-653D-781A62AB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BEE0F-DDCB-8C69-24F3-57B084E8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9A2EE-C467-61AB-EDFB-092DB213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365D-ECB6-C8B1-23E4-04325019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D1E71-C9E1-8D91-846D-11836D714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81EDC-BE9E-756E-3FAB-08FF11257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0C20C-1D5B-9900-F779-3FBB04FA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C8331-8629-9B20-CBAB-4A5FEC19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88316-A811-E068-C0E6-CB0099A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3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91611B-6758-CFD0-924E-A5C8210A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6AA0B-9F26-7ACE-ED15-B37B713A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EF230-3683-2025-AE42-6B6C50E25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A7932-A562-48D2-A113-9B5B5A17E57E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20DA9-E50A-822E-36EE-86BBE8E67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C8A91-BF69-A1CA-7B36-5537F12FF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.map.kakao.com/web/sample/multipleMarkerEvent2/" TargetMode="External"/><Relationship Id="rId2" Type="http://schemas.openxmlformats.org/officeDocument/2006/relationships/hyperlink" Target="https://apis.map.kakao.com/web/sample/categoryMark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.map.kakao.com/web/sample/addMapClickEventWithMarker/" TargetMode="External"/><Relationship Id="rId2" Type="http://schemas.openxmlformats.org/officeDocument/2006/relationships/hyperlink" Target="https://www.mediatoday.co.kr/news/articleView.html?mod=news&amp;act=articleView&amp;idxno=1096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DA5F6-943F-6659-2ECB-33E88A111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310"/>
            <a:ext cx="9144000" cy="2387600"/>
          </a:xfrm>
        </p:spPr>
        <p:txBody>
          <a:bodyPr/>
          <a:lstStyle/>
          <a:p>
            <a:r>
              <a:rPr lang="ko-KR" altLang="en-US" dirty="0"/>
              <a:t>봉담읍 온라인</a:t>
            </a:r>
            <a:br>
              <a:rPr lang="en-US" altLang="ko-KR" dirty="0"/>
            </a:br>
            <a:r>
              <a:rPr lang="ko-KR" altLang="en-US" dirty="0"/>
              <a:t>마을안전지도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42CD29-152E-31CC-548B-9E88F3D82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1695"/>
          </a:xfrm>
        </p:spPr>
        <p:txBody>
          <a:bodyPr>
            <a:normAutofit/>
          </a:bodyPr>
          <a:lstStyle/>
          <a:p>
            <a:r>
              <a:rPr lang="en-US" altLang="ko-KR" dirty="0"/>
              <a:t>2024-2</a:t>
            </a:r>
            <a:r>
              <a:rPr lang="ko-KR" altLang="en-US" dirty="0"/>
              <a:t>학기 인터넷보안프로젝트</a:t>
            </a:r>
            <a:r>
              <a:rPr lang="en-US" altLang="ko-KR" dirty="0"/>
              <a:t>(2</a:t>
            </a:r>
            <a:r>
              <a:rPr lang="ko-KR" altLang="en-US" dirty="0"/>
              <a:t>학년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23017012 </a:t>
            </a:r>
            <a:r>
              <a:rPr lang="ko-KR" altLang="en-US" dirty="0"/>
              <a:t>김명규</a:t>
            </a:r>
            <a:endParaRPr lang="en-US" altLang="ko-KR" dirty="0"/>
          </a:p>
          <a:p>
            <a:r>
              <a:rPr lang="en-US" altLang="ko-KR" dirty="0"/>
              <a:t>21018104 </a:t>
            </a:r>
            <a:r>
              <a:rPr lang="ko-KR" altLang="en-US" dirty="0"/>
              <a:t>박현우</a:t>
            </a:r>
            <a:endParaRPr lang="en-US" altLang="ko-KR" dirty="0"/>
          </a:p>
          <a:p>
            <a:r>
              <a:rPr lang="en-US" altLang="ko-KR" dirty="0"/>
              <a:t>21018058 </a:t>
            </a:r>
            <a:r>
              <a:rPr lang="ko-KR" altLang="en-US" dirty="0"/>
              <a:t>윤재서</a:t>
            </a:r>
            <a:endParaRPr lang="en-US" altLang="ko-KR" dirty="0"/>
          </a:p>
          <a:p>
            <a:r>
              <a:rPr lang="en-US" altLang="ko-KR" dirty="0"/>
              <a:t>21018087 </a:t>
            </a:r>
            <a:r>
              <a:rPr lang="ko-KR" altLang="en-US" dirty="0" err="1"/>
              <a:t>조유란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40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99234-E3F7-5241-3F72-62C394B1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75"/>
            <a:ext cx="10515600" cy="777875"/>
          </a:xfrm>
        </p:spPr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CBB55-ADA8-73BC-CFC1-EFBC6D56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00200"/>
            <a:ext cx="10515600" cy="4686300"/>
          </a:xfrm>
        </p:spPr>
        <p:txBody>
          <a:bodyPr>
            <a:normAutofit/>
          </a:bodyPr>
          <a:lstStyle/>
          <a:p>
            <a:r>
              <a:rPr lang="ko-KR" altLang="en-US" sz="2400" u="sng" dirty="0"/>
              <a:t>봉담읍 마을안전지도를 온라인으로 제작</a:t>
            </a:r>
            <a:r>
              <a:rPr lang="ko-KR" altLang="en-US" sz="2400" dirty="0"/>
              <a:t>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어린이 및 여성 등의 </a:t>
            </a:r>
            <a:r>
              <a:rPr lang="ko-KR" altLang="en-US" sz="2400" u="sng" dirty="0"/>
              <a:t>안전을 위한 시설물을 찾아 지도에 표기</a:t>
            </a:r>
            <a:r>
              <a:rPr lang="ko-KR" altLang="en-US" sz="2400" dirty="0"/>
              <a:t>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마커를 누르면 해당 안전시설에 대한 세부정보를 조회할 수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u="sng" dirty="0"/>
              <a:t>주민의 참여가 가능한 지도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사이트 방문자는 지도에 마커로 장소를 표기하고</a:t>
            </a:r>
            <a:r>
              <a:rPr lang="en-US" altLang="ko-KR" sz="2400" dirty="0"/>
              <a:t>, </a:t>
            </a:r>
            <a:r>
              <a:rPr lang="ko-KR" altLang="en-US" sz="2400" dirty="0"/>
              <a:t>분류와 제목</a:t>
            </a:r>
            <a:r>
              <a:rPr lang="en-US" altLang="ko-KR" sz="2400" dirty="0"/>
              <a:t>,</a:t>
            </a:r>
            <a:r>
              <a:rPr lang="ko-KR" altLang="en-US" sz="2400" dirty="0"/>
              <a:t> 내용</a:t>
            </a:r>
            <a:r>
              <a:rPr lang="en-US" altLang="ko-KR" sz="2400" dirty="0"/>
              <a:t>, </a:t>
            </a:r>
            <a:r>
              <a:rPr lang="ko-KR" altLang="en-US" sz="2400" dirty="0"/>
              <a:t>사진 등 세부정보를 입력할 수 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u="sng" dirty="0"/>
              <a:t>10</a:t>
            </a:r>
            <a:r>
              <a:rPr lang="ko-KR" altLang="en-US" sz="2400" u="sng" dirty="0"/>
              <a:t>만 </a:t>
            </a:r>
            <a:r>
              <a:rPr lang="ko-KR" altLang="en-US" sz="2400" u="sng" dirty="0" err="1"/>
              <a:t>봉담읍민들이</a:t>
            </a:r>
            <a:r>
              <a:rPr lang="ko-KR" altLang="en-US" sz="2400" u="sng" dirty="0"/>
              <a:t> 지역 안전시설 정보를 얻기 위해 유용하게 사용할 것</a:t>
            </a:r>
            <a:r>
              <a:rPr lang="ko-KR" altLang="en-US" sz="2400" dirty="0"/>
              <a:t>이며</a:t>
            </a:r>
            <a:r>
              <a:rPr lang="en-US" altLang="ko-KR" sz="2400" dirty="0"/>
              <a:t>, </a:t>
            </a:r>
            <a:r>
              <a:rPr lang="ko-KR" altLang="en-US" sz="2400" dirty="0"/>
              <a:t>특히 어린이를 둔 </a:t>
            </a:r>
            <a:r>
              <a:rPr lang="ko-KR" altLang="en-US" sz="2400" u="sng" dirty="0"/>
              <a:t>부모</a:t>
            </a:r>
            <a:r>
              <a:rPr lang="en-US" altLang="ko-KR" sz="2400" u="sng" dirty="0"/>
              <a:t>, </a:t>
            </a:r>
            <a:r>
              <a:rPr lang="ko-KR" altLang="en-US" sz="2400" u="sng" dirty="0"/>
              <a:t>여성 등에게 큰 도움</a:t>
            </a:r>
            <a:r>
              <a:rPr lang="ko-KR" altLang="en-US" sz="2400" dirty="0"/>
              <a:t>이 될 것입니다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또한 주민이 협력하여 안전지도를 만들고 지역안전 발전에 기여한 긍정적인 사례가 될 것입니다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u="sng" dirty="0"/>
              <a:t>보다 더 </a:t>
            </a:r>
            <a:r>
              <a:rPr lang="ko-KR" altLang="en-US" sz="2400" b="1" u="sng" dirty="0"/>
              <a:t>상세한 설명</a:t>
            </a:r>
            <a:r>
              <a:rPr lang="ko-KR" altLang="en-US" sz="2400" u="sng" dirty="0"/>
              <a:t>은</a:t>
            </a:r>
            <a:r>
              <a:rPr lang="en-US" altLang="ko-KR" sz="2400" u="sng" dirty="0"/>
              <a:t>, </a:t>
            </a:r>
            <a:r>
              <a:rPr lang="ko-KR" altLang="en-US" sz="2400" u="sng" dirty="0"/>
              <a:t>다음 페이지에</a:t>
            </a:r>
            <a:r>
              <a:rPr lang="ko-KR" altLang="en-US" sz="2400" dirty="0"/>
              <a:t>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764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65B3E-5C58-7C62-89EC-ADEE7F63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779568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82CCF-E5BB-80EC-1C5F-0A7653DD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426"/>
            <a:ext cx="10515600" cy="5645574"/>
          </a:xfrm>
        </p:spPr>
        <p:txBody>
          <a:bodyPr>
            <a:normAutofit/>
          </a:bodyPr>
          <a:lstStyle/>
          <a:p>
            <a:r>
              <a:rPr lang="ko-KR" altLang="en-US" sz="2400" u="sng" dirty="0"/>
              <a:t>봉담읍의 </a:t>
            </a:r>
            <a:r>
              <a:rPr lang="ko-KR" altLang="en-US" sz="2400" b="1" u="sng" dirty="0"/>
              <a:t>마을안전지도를 온라인으로 제작</a:t>
            </a:r>
            <a:r>
              <a:rPr lang="ko-KR" altLang="en-US" sz="2400" dirty="0"/>
              <a:t>하는 프로젝트입니다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봉담읍 주민자치회</a:t>
            </a:r>
            <a:r>
              <a:rPr lang="en-US" altLang="ko-KR" sz="2400" dirty="0"/>
              <a:t>(</a:t>
            </a:r>
            <a:r>
              <a:rPr lang="ko-KR" altLang="en-US" sz="2400" dirty="0"/>
              <a:t>봉담읍의 지역 공동체 문제를 스스로 결정하고 집행하고 책임지는 조직</a:t>
            </a:r>
            <a:r>
              <a:rPr lang="en-US" altLang="ko-KR" sz="2400" dirty="0"/>
              <a:t>)</a:t>
            </a:r>
            <a:r>
              <a:rPr lang="ko-KR" altLang="en-US" sz="2400" dirty="0"/>
              <a:t>과 협력하여 프로젝트를 수행할 것입니다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단체는 현재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봉담</a:t>
            </a:r>
            <a:r>
              <a:rPr lang="ko-KR" altLang="en-US" sz="2400" dirty="0"/>
              <a:t> 마을 안전지도 만들기</a:t>
            </a:r>
            <a:r>
              <a:rPr lang="en-US" altLang="ko-KR" sz="2400" dirty="0"/>
              <a:t>‘ </a:t>
            </a:r>
            <a:r>
              <a:rPr lang="ko-KR" altLang="en-US" sz="2400" dirty="0"/>
              <a:t>사업을 수행 중입니다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사업은 </a:t>
            </a:r>
            <a:r>
              <a:rPr lang="ko-KR" altLang="en-US" sz="2400" u="sng" dirty="0"/>
              <a:t>어린이</a:t>
            </a:r>
            <a:r>
              <a:rPr lang="en-US" altLang="ko-KR" sz="2400" u="sng" dirty="0"/>
              <a:t> </a:t>
            </a:r>
            <a:r>
              <a:rPr lang="ko-KR" altLang="en-US" sz="2400" u="sng" dirty="0"/>
              <a:t>및 여성 등의 </a:t>
            </a:r>
            <a:r>
              <a:rPr lang="ko-KR" altLang="en-US" sz="2400" b="1" u="sng" dirty="0"/>
              <a:t>안전을 위한 시설물</a:t>
            </a:r>
            <a:r>
              <a:rPr lang="en-US" altLang="ko-KR" sz="2400" u="sng" dirty="0"/>
              <a:t>(CCTV, </a:t>
            </a:r>
            <a:r>
              <a:rPr lang="ko-KR" altLang="en-US" sz="2400" u="sng" dirty="0" err="1"/>
              <a:t>안심벨</a:t>
            </a:r>
            <a:r>
              <a:rPr lang="en-US" altLang="ko-KR" sz="2400" u="sng" dirty="0"/>
              <a:t>, </a:t>
            </a:r>
            <a:r>
              <a:rPr lang="ko-KR" altLang="en-US" sz="2400" u="sng" dirty="0" err="1"/>
              <a:t>로고젝터</a:t>
            </a:r>
            <a:r>
              <a:rPr lang="en-US" altLang="ko-KR" sz="2400" u="sng" dirty="0"/>
              <a:t>, </a:t>
            </a:r>
            <a:r>
              <a:rPr lang="ko-KR" altLang="en-US" sz="2400" u="sng" dirty="0"/>
              <a:t>안심지킴이집 등</a:t>
            </a:r>
            <a:r>
              <a:rPr lang="en-US" altLang="ko-KR" sz="2400" u="sng" dirty="0"/>
              <a:t>)</a:t>
            </a:r>
            <a:r>
              <a:rPr lang="ko-KR" altLang="en-US" sz="2400" u="sng" dirty="0"/>
              <a:t>을 찾아 </a:t>
            </a:r>
            <a:r>
              <a:rPr lang="ko-KR" altLang="en-US" sz="2400" b="1" u="sng" dirty="0"/>
              <a:t>지도에 표시하여 배포</a:t>
            </a:r>
            <a:r>
              <a:rPr lang="ko-KR" altLang="en-US" sz="2400" u="sng" dirty="0"/>
              <a:t>하는 사업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자치회의 역할</a:t>
            </a:r>
            <a:r>
              <a:rPr lang="en-US" altLang="ko-KR" sz="2400" dirty="0"/>
              <a:t>: </a:t>
            </a:r>
            <a:r>
              <a:rPr lang="ko-KR" altLang="en-US" sz="2400" dirty="0"/>
              <a:t>안전시설물 조사 및 종이지도</a:t>
            </a:r>
            <a:r>
              <a:rPr lang="en-US" altLang="ko-KR" sz="2400" dirty="0"/>
              <a:t>, </a:t>
            </a:r>
            <a:r>
              <a:rPr lang="ko-KR" altLang="en-US" sz="2400" dirty="0"/>
              <a:t>책자에 표시 및 배포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학생의 역할</a:t>
            </a:r>
            <a:r>
              <a:rPr lang="en-US" altLang="ko-KR" sz="2400" dirty="0"/>
              <a:t>: </a:t>
            </a:r>
            <a:r>
              <a:rPr lang="ko-KR" altLang="en-US" sz="2400" dirty="0"/>
              <a:t>지도를 웹사이트로 구현하고 시민이 참여할 수 있도록 하기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종이지도 뿐만이 아닌</a:t>
            </a:r>
            <a:r>
              <a:rPr lang="en-US" altLang="ko-KR" sz="2400" dirty="0"/>
              <a:t>, </a:t>
            </a:r>
            <a:r>
              <a:rPr lang="ko-KR" altLang="en-US" sz="2400" u="sng" dirty="0"/>
              <a:t>온라인으로 지도를 만들어 서비스를 제공하면 </a:t>
            </a:r>
            <a:r>
              <a:rPr lang="ko-KR" altLang="en-US" sz="2400" b="1" u="sng" dirty="0"/>
              <a:t>더 많은 읍민들이 동네의 안전 시설물을 쉽게 찾을 수 있을 것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따라서</a:t>
            </a:r>
            <a:r>
              <a:rPr lang="en-US" altLang="ko-KR" sz="2400" dirty="0"/>
              <a:t>, </a:t>
            </a:r>
            <a:r>
              <a:rPr lang="ko-KR" altLang="en-US" sz="2400" u="sng" dirty="0"/>
              <a:t>안전 지도를 온라인으로 만드는 것</a:t>
            </a:r>
            <a:r>
              <a:rPr lang="ko-KR" altLang="en-US" sz="2400" dirty="0"/>
              <a:t>을 주제로 정하였습니다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02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FF048-973E-621B-8E05-49ED36D6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F6ECC-6B62-4AB6-B5EC-69EA5F92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27" y="1825625"/>
            <a:ext cx="110744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메인페이지에는</a:t>
            </a:r>
            <a:r>
              <a:rPr lang="ko-KR" altLang="en-US" sz="2400" dirty="0"/>
              <a:t> </a:t>
            </a:r>
            <a:r>
              <a:rPr lang="ko-KR" altLang="en-US" sz="2400" u="sng" dirty="0"/>
              <a:t>지도가 있으며</a:t>
            </a:r>
            <a:r>
              <a:rPr lang="en-US" altLang="ko-KR" sz="2400" u="sng" dirty="0"/>
              <a:t>, </a:t>
            </a:r>
            <a:r>
              <a:rPr lang="ko-KR" altLang="en-US" sz="2400" u="sng" dirty="0"/>
              <a:t>각 안전 시설물에 마커가 표시</a:t>
            </a:r>
            <a:r>
              <a:rPr lang="ko-KR" altLang="en-US" sz="2400" dirty="0"/>
              <a:t>됩니다</a:t>
            </a:r>
            <a:r>
              <a:rPr lang="en-US" altLang="ko-KR" sz="2400" dirty="0"/>
              <a:t>. CCTV, </a:t>
            </a:r>
            <a:r>
              <a:rPr lang="ko-KR" altLang="en-US" sz="2400" dirty="0"/>
              <a:t>비상벨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로고젝터</a:t>
            </a:r>
            <a:r>
              <a:rPr lang="en-US" altLang="ko-KR" sz="2400" dirty="0"/>
              <a:t>, </a:t>
            </a:r>
            <a:r>
              <a:rPr lang="ko-KR" altLang="en-US" sz="2400" dirty="0"/>
              <a:t>안심지킴이집</a:t>
            </a:r>
            <a:r>
              <a:rPr lang="en-US" altLang="ko-KR" sz="2400" dirty="0"/>
              <a:t>, </a:t>
            </a:r>
            <a:r>
              <a:rPr lang="ko-KR" altLang="en-US" sz="2400" dirty="0"/>
              <a:t>기타 등으로 분류해놓고</a:t>
            </a:r>
            <a:r>
              <a:rPr lang="en-US" altLang="ko-KR" sz="2400" dirty="0"/>
              <a:t>, </a:t>
            </a:r>
            <a:r>
              <a:rPr lang="ko-KR" altLang="en-US" sz="2400" dirty="0"/>
              <a:t>분류에 따라 마커를 볼 수 있게 합니다</a:t>
            </a:r>
            <a:r>
              <a:rPr lang="en-US" altLang="ko-KR" sz="2400" dirty="0"/>
              <a:t>.(</a:t>
            </a:r>
            <a:r>
              <a:rPr lang="ko-KR" altLang="en-US" sz="2400" dirty="0"/>
              <a:t>참고자료 </a:t>
            </a:r>
            <a:r>
              <a:rPr lang="en-US" altLang="ko-KR" sz="800" dirty="0">
                <a:hlinkClick r:id="rId2"/>
              </a:rPr>
              <a:t>https://apis.map.kakao.com/web/sample/categoryMarker/</a:t>
            </a:r>
            <a:r>
              <a:rPr lang="en-US" altLang="ko-KR" sz="800" dirty="0"/>
              <a:t> 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그 마커를 누르면</a:t>
            </a:r>
            <a:r>
              <a:rPr lang="en-US" altLang="ko-KR" sz="2400" dirty="0"/>
              <a:t>, </a:t>
            </a:r>
            <a:r>
              <a:rPr lang="ko-KR" altLang="en-US" sz="2400" u="sng" dirty="0"/>
              <a:t>지도 하단에 해당 시설물의 상세정보가 표시</a:t>
            </a:r>
            <a:r>
              <a:rPr lang="ko-KR" altLang="en-US" sz="2400" dirty="0"/>
              <a:t>됩니다</a:t>
            </a:r>
            <a:r>
              <a:rPr lang="en-US" altLang="ko-KR" sz="2400" dirty="0"/>
              <a:t>.(</a:t>
            </a:r>
            <a:r>
              <a:rPr lang="ko-KR" altLang="en-US" sz="2400" dirty="0"/>
              <a:t>분류</a:t>
            </a:r>
            <a:r>
              <a:rPr lang="en-US" altLang="ko-KR" sz="2400" dirty="0"/>
              <a:t>, </a:t>
            </a:r>
            <a:r>
              <a:rPr lang="ko-KR" altLang="en-US" sz="2400" dirty="0"/>
              <a:t>제목</a:t>
            </a:r>
            <a:r>
              <a:rPr lang="en-US" altLang="ko-KR" sz="2400" dirty="0"/>
              <a:t>, </a:t>
            </a:r>
            <a:r>
              <a:rPr lang="ko-KR" altLang="en-US" sz="2400" dirty="0"/>
              <a:t>내용</a:t>
            </a:r>
            <a:r>
              <a:rPr lang="en-US" altLang="ko-KR" sz="2400" dirty="0"/>
              <a:t>, </a:t>
            </a:r>
            <a:r>
              <a:rPr lang="ko-KR" altLang="en-US" sz="2400" dirty="0"/>
              <a:t>사진</a:t>
            </a:r>
            <a:r>
              <a:rPr lang="en-US" altLang="ko-KR" sz="2400" dirty="0"/>
              <a:t>) (</a:t>
            </a:r>
            <a:r>
              <a:rPr lang="ko-KR" altLang="en-US" sz="2400" dirty="0"/>
              <a:t>참고자료 </a:t>
            </a:r>
            <a:r>
              <a:rPr lang="en-US" altLang="ko-KR" sz="800" dirty="0">
                <a:hlinkClick r:id="rId3"/>
              </a:rPr>
              <a:t>https://apis.map.kakao.com/web/sample/multipleMarkerEvent2/</a:t>
            </a:r>
            <a:r>
              <a:rPr lang="en-US" altLang="ko-KR" dirty="0"/>
              <a:t> 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b="1" u="sng" dirty="0"/>
              <a:t>주민의 참여로</a:t>
            </a:r>
            <a:r>
              <a:rPr lang="en-US" altLang="ko-KR" sz="2400" b="1" u="sng" dirty="0"/>
              <a:t>, </a:t>
            </a:r>
            <a:r>
              <a:rPr lang="ko-KR" altLang="en-US" sz="2400" b="1" u="sng" dirty="0"/>
              <a:t>안전과 관련된 시설물을 지도에 추가로 표기</a:t>
            </a:r>
            <a:r>
              <a:rPr lang="ko-KR" altLang="en-US" sz="2400" dirty="0"/>
              <a:t>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대한 자세한 설명은 다음 페이지에 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53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A74EC-6CE2-634A-1077-20C080A7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898525"/>
          </a:xfrm>
        </p:spPr>
        <p:txBody>
          <a:bodyPr/>
          <a:lstStyle/>
          <a:p>
            <a:r>
              <a:rPr lang="ko-KR" altLang="en-US" dirty="0"/>
              <a:t>주민의 참여가 가능한 지도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B5A5F-35A3-5A59-C441-E7AF9DEA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462"/>
            <a:ext cx="10515600" cy="53546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지역의 주민들이 참여하여 지도에 시설물을 표시할 수 있게 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주민자치회 위원들이 동네를 직접 돌아다녀 조사를 한 것보다도 </a:t>
            </a:r>
            <a:r>
              <a:rPr lang="ko-KR" altLang="en-US" sz="2000" u="sng" dirty="0"/>
              <a:t>훨씬 많은 시설물을 지도에 표시하게 될 수 있을 것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봉담읍의 </a:t>
            </a:r>
            <a:r>
              <a:rPr lang="ko-KR" altLang="en-US" sz="2000" b="1" u="sng" dirty="0"/>
              <a:t>주민들이 직접 지도에 안전시설물을 표기</a:t>
            </a:r>
            <a:r>
              <a:rPr lang="ko-KR" altLang="en-US" sz="2000" u="sng" dirty="0"/>
              <a:t>할 수 있도록 하는 기능</a:t>
            </a:r>
            <a:r>
              <a:rPr lang="ko-KR" altLang="en-US" sz="2000" dirty="0"/>
              <a:t>을 넣을 것입니다</a:t>
            </a:r>
            <a:r>
              <a:rPr lang="en-US" altLang="ko-KR" sz="2000" dirty="0"/>
              <a:t>.(</a:t>
            </a:r>
            <a:r>
              <a:rPr lang="ko-KR" altLang="en-US" sz="2000" dirty="0"/>
              <a:t>참고자료 </a:t>
            </a:r>
            <a:r>
              <a:rPr lang="en-US" altLang="ko-KR" sz="700" dirty="0">
                <a:hlinkClick r:id="rId2"/>
              </a:rPr>
              <a:t>https://www.mediatoday.co.kr/news/articleView.html?mod=news&amp;act=articleView&amp;idxno=109698</a:t>
            </a:r>
            <a:r>
              <a:rPr lang="ko-KR" altLang="en-US" sz="700" dirty="0"/>
              <a:t> 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홈페이지에 신규시설등록 버튼을 배치합니다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버튼을 누르면</a:t>
            </a:r>
            <a:r>
              <a:rPr lang="en-US" altLang="ko-KR" sz="2000" dirty="0"/>
              <a:t>, </a:t>
            </a:r>
            <a:r>
              <a:rPr lang="ko-KR" altLang="en-US" sz="2000" dirty="0"/>
              <a:t>지도가 있는 다른 페이지가 나옵니다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그곳에서 원하는 지점을 누른 다음</a:t>
            </a:r>
            <a:r>
              <a:rPr lang="en-US" altLang="ko-KR" sz="2000" dirty="0"/>
              <a:t>(</a:t>
            </a:r>
            <a:r>
              <a:rPr lang="ko-KR" altLang="en-US" sz="2000" dirty="0"/>
              <a:t>참고자료 </a:t>
            </a:r>
            <a:r>
              <a:rPr lang="en-US" altLang="ko-KR" sz="700" dirty="0">
                <a:hlinkClick r:id="rId3"/>
              </a:rPr>
              <a:t>https://apis.map.kakao.com/web/sample/addMapClickEventWithMarker/</a:t>
            </a:r>
            <a:r>
              <a:rPr lang="ko-KR" altLang="en-US" sz="500" dirty="0"/>
              <a:t> </a:t>
            </a:r>
            <a:r>
              <a:rPr lang="en-US" altLang="ko-KR" sz="2000" dirty="0"/>
              <a:t>), </a:t>
            </a:r>
            <a:r>
              <a:rPr lang="ko-KR" altLang="en-US" sz="2000" dirty="0"/>
              <a:t>지도 하단의 입력란에 분류</a:t>
            </a:r>
            <a:r>
              <a:rPr lang="en-US" altLang="ko-KR" sz="2000" dirty="0"/>
              <a:t>, </a:t>
            </a:r>
            <a:r>
              <a:rPr lang="ko-KR" altLang="en-US" sz="2000" dirty="0"/>
              <a:t>제목과 내용</a:t>
            </a:r>
            <a:r>
              <a:rPr lang="en-US" altLang="ko-KR" sz="2000" dirty="0"/>
              <a:t>, </a:t>
            </a:r>
            <a:r>
              <a:rPr lang="ko-KR" altLang="en-US" sz="2000" dirty="0"/>
              <a:t>사진을 첨부합니다</a:t>
            </a:r>
            <a:r>
              <a:rPr lang="en-US" altLang="ko-KR" sz="2000" dirty="0"/>
              <a:t>. (</a:t>
            </a:r>
            <a:r>
              <a:rPr lang="ko-KR" altLang="en-US" sz="2000" dirty="0"/>
              <a:t>예시</a:t>
            </a:r>
            <a:r>
              <a:rPr lang="en-US" altLang="ko-KR" sz="2000" dirty="0"/>
              <a:t>: </a:t>
            </a:r>
            <a:r>
              <a:rPr lang="ko-KR" altLang="en-US" sz="2000" dirty="0"/>
              <a:t>분류는 비상벨</a:t>
            </a:r>
            <a:r>
              <a:rPr lang="en-US" altLang="ko-KR" sz="2000" dirty="0"/>
              <a:t>, </a:t>
            </a:r>
            <a:r>
              <a:rPr lang="ko-KR" altLang="en-US" sz="2000" dirty="0"/>
              <a:t>제목은 </a:t>
            </a:r>
            <a:r>
              <a:rPr lang="en-US" altLang="ko-KR" sz="2000" dirty="0"/>
              <a:t>“OO</a:t>
            </a:r>
            <a:r>
              <a:rPr lang="ko-KR" altLang="en-US" sz="2000" dirty="0"/>
              <a:t>공원 비상벨</a:t>
            </a:r>
            <a:r>
              <a:rPr lang="en-US" altLang="ko-KR" sz="2000" dirty="0"/>
              <a:t>”, </a:t>
            </a:r>
            <a:r>
              <a:rPr lang="ko-KR" altLang="en-US" sz="2000" dirty="0"/>
              <a:t>내용은 </a:t>
            </a:r>
            <a:r>
              <a:rPr lang="en-US" altLang="ko-KR" sz="2000" dirty="0"/>
              <a:t>“OO</a:t>
            </a:r>
            <a:r>
              <a:rPr lang="ko-KR" altLang="en-US" sz="2000" dirty="0"/>
              <a:t>공원 화장실 우측에 위치한 비상벨입니다</a:t>
            </a:r>
            <a:r>
              <a:rPr lang="en-US" altLang="ko-KR" sz="2000" dirty="0"/>
              <a:t>”, </a:t>
            </a:r>
            <a:r>
              <a:rPr lang="ko-KR" altLang="en-US" sz="2000" dirty="0"/>
              <a:t>사진에는 해당 비상벨 및 주위 사진 첨부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제출 버튼을 누르면 제출이 되며</a:t>
            </a:r>
            <a:r>
              <a:rPr lang="en-US" altLang="ko-KR" sz="2000" dirty="0"/>
              <a:t>, </a:t>
            </a:r>
            <a:r>
              <a:rPr lang="ko-KR" altLang="en-US" sz="2000" dirty="0"/>
              <a:t>관리자가 허가하면 </a:t>
            </a:r>
            <a:r>
              <a:rPr lang="ko-KR" altLang="en-US" sz="2000" dirty="0" err="1"/>
              <a:t>메인페이지의</a:t>
            </a:r>
            <a:r>
              <a:rPr lang="ko-KR" altLang="en-US" sz="2000" dirty="0"/>
              <a:t> 지도에 마커가 표기됩니다</a:t>
            </a:r>
            <a:r>
              <a:rPr lang="en-US" altLang="ko-KR" sz="2000" dirty="0"/>
              <a:t>. (</a:t>
            </a:r>
            <a:r>
              <a:rPr lang="ko-KR" altLang="en-US" sz="2000" dirty="0"/>
              <a:t>악의적인 등록을 방지하기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관리자 허가 기능이 필요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이 기능을 위해</a:t>
            </a:r>
            <a:r>
              <a:rPr lang="en-US" altLang="ko-KR" sz="2000" dirty="0"/>
              <a:t>, (</a:t>
            </a:r>
            <a:r>
              <a:rPr lang="ko-KR" altLang="en-US" sz="2000" dirty="0"/>
              <a:t>관리자를 위한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ko-KR" altLang="en-US" sz="2000" u="sng" dirty="0"/>
              <a:t>로그인 기능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제출 리스트 열람 및 허가 기능</a:t>
            </a:r>
            <a:r>
              <a:rPr lang="ko-KR" altLang="en-US" sz="2000" dirty="0"/>
              <a:t> 또한 개발이 필요합니다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추가로</a:t>
            </a:r>
            <a:r>
              <a:rPr lang="en-US" altLang="ko-KR" sz="2000" dirty="0"/>
              <a:t>, </a:t>
            </a:r>
            <a:r>
              <a:rPr lang="ko-KR" altLang="en-US" sz="2000" dirty="0"/>
              <a:t>시설물 철거 등이 있을 수 있기에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시설물 삭제 기능</a:t>
            </a:r>
            <a:r>
              <a:rPr lang="ko-KR" altLang="en-US" sz="2000" dirty="0"/>
              <a:t>도 가능하다면 넣고자 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092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29E18-5208-856A-4AB4-F3E35C63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63AFE-A97A-CCBA-1DAB-6764F1A4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만명의 봉담읍 주민들이 동네의 안전시설을 확인하기 위해 유용하게 사용할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안전에 대한 정보 습득이 중요한 어린이</a:t>
            </a:r>
            <a:r>
              <a:rPr lang="en-US" altLang="ko-KR" dirty="0"/>
              <a:t>, </a:t>
            </a:r>
            <a:r>
              <a:rPr lang="ko-KR" altLang="en-US" dirty="0"/>
              <a:t>부모</a:t>
            </a:r>
            <a:r>
              <a:rPr lang="en-US" altLang="ko-KR" dirty="0"/>
              <a:t>,</a:t>
            </a:r>
            <a:r>
              <a:rPr lang="ko-KR" altLang="en-US" dirty="0"/>
              <a:t> 여성에게 동네의 안전정보를 편리하게 제공할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주민의 지도제작 참여 기능은</a:t>
            </a:r>
            <a:r>
              <a:rPr lang="en-US" altLang="ko-KR" dirty="0"/>
              <a:t>, </a:t>
            </a:r>
            <a:r>
              <a:rPr lang="ko-KR" altLang="en-US" dirty="0"/>
              <a:t>주민들이 협력하여 안전지도를 만들어내고</a:t>
            </a:r>
            <a:r>
              <a:rPr lang="en-US" altLang="ko-KR" dirty="0"/>
              <a:t>,</a:t>
            </a:r>
            <a:r>
              <a:rPr lang="ko-KR" altLang="en-US" dirty="0"/>
              <a:t> 지역에 도움을 주게 한 긍정적인 사례가 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8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613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봉담읍 온라인 마을안전지도</vt:lpstr>
      <vt:lpstr>요약</vt:lpstr>
      <vt:lpstr>프로젝트 소개</vt:lpstr>
      <vt:lpstr>상세 기능</vt:lpstr>
      <vt:lpstr>주민의 참여가 가능한 지도</vt:lpstr>
      <vt:lpstr>예상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명규 김</dc:creator>
  <cp:lastModifiedBy>명규 김</cp:lastModifiedBy>
  <cp:revision>1</cp:revision>
  <dcterms:created xsi:type="dcterms:W3CDTF">2024-07-25T13:57:04Z</dcterms:created>
  <dcterms:modified xsi:type="dcterms:W3CDTF">2024-07-26T04:58:57Z</dcterms:modified>
</cp:coreProperties>
</file>