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b="1" dirty="0" err="1"/>
              <a:t>백엔드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pPr lvl="1"/>
            <a:r>
              <a:rPr lang="ko-KR" altLang="en-US" dirty="0" err="1"/>
              <a:t>봉담읍주민자치회와의</a:t>
            </a:r>
            <a:r>
              <a:rPr lang="ko-KR" altLang="en-US" dirty="0"/>
              <a:t>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b="1" dirty="0"/>
              <a:t>AI </a:t>
            </a:r>
            <a:r>
              <a:rPr lang="ko-KR" altLang="en-US" b="1" dirty="0"/>
              <a:t>개발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/>
              <a:t>프론트엔드</a:t>
            </a:r>
            <a:r>
              <a:rPr lang="ko-KR" altLang="en-US" b="1" dirty="0"/>
              <a:t> 개발</a:t>
            </a:r>
            <a:endParaRPr lang="en-US" altLang="ko-KR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/>
              <a:t>백엔드</a:t>
            </a:r>
            <a:r>
              <a:rPr lang="ko-KR" altLang="en-US" b="1" dirty="0"/>
              <a:t> 개발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82457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EB6519-28C8-5166-6BD5-A2219B8F8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51" y="1352260"/>
            <a:ext cx="10305505" cy="5048540"/>
          </a:xfrm>
        </p:spPr>
      </p:pic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F240-42C0-DCE7-A4F3-790CA8D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5564EA-C689-AA0D-0598-41A4D682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171" y="1061884"/>
            <a:ext cx="8450100" cy="5525066"/>
          </a:xfrm>
        </p:spPr>
      </p:pic>
    </p:spTree>
    <p:extLst>
      <p:ext uri="{BB962C8B-B14F-4D97-AF65-F5344CB8AC3E}">
        <p14:creationId xmlns:p14="http://schemas.microsoft.com/office/powerpoint/2010/main" val="21630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854075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10" name="그림 9" descr="텍스트, 친필, 영수증이(가) 표시된 사진&#10;&#10;자동 생성된 설명">
            <a:extLst>
              <a:ext uri="{FF2B5EF4-FFF2-40B4-BE49-F238E27FC236}">
                <a16:creationId xmlns:a16="http://schemas.microsoft.com/office/drawing/2014/main" id="{04108444-FA86-291E-9A98-14BB28D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4" t="3326" r="3417"/>
          <a:stretch/>
        </p:blipFill>
        <p:spPr>
          <a:xfrm>
            <a:off x="7167716" y="0"/>
            <a:ext cx="5024284" cy="6861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EBAF94-E1A9-EFBE-A4BA-8C771B8A4F29}"/>
              </a:ext>
            </a:extLst>
          </p:cNvPr>
          <p:cNvSpPr/>
          <p:nvPr/>
        </p:nvSpPr>
        <p:spPr>
          <a:xfrm>
            <a:off x="8868697" y="5353664"/>
            <a:ext cx="2851355" cy="4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F6466-9A1F-D246-F0CA-B4A0B74226B0}"/>
              </a:ext>
            </a:extLst>
          </p:cNvPr>
          <p:cNvSpPr txBox="1"/>
          <p:nvPr/>
        </p:nvSpPr>
        <p:spPr>
          <a:xfrm>
            <a:off x="7225225" y="646275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봉담읍 주민자치회 </a:t>
            </a:r>
            <a:r>
              <a:rPr lang="ko-KR" altLang="en-US">
                <a:solidFill>
                  <a:srgbClr val="FF0000"/>
                </a:solidFill>
              </a:rPr>
              <a:t>자치계획수립 워크숍 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010DB39-66E0-CF39-5DCF-AA0840AD0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246" y="1378409"/>
            <a:ext cx="7013979" cy="4351338"/>
          </a:xfrm>
        </p:spPr>
      </p:pic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07-7470-ACC9-2F27-2102114D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B5464E-CD25-A497-218D-98560CF0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9500"/>
            <a:ext cx="9394876" cy="4743816"/>
          </a:xfrm>
        </p:spPr>
      </p:pic>
    </p:spTree>
    <p:extLst>
      <p:ext uri="{BB962C8B-B14F-4D97-AF65-F5344CB8AC3E}">
        <p14:creationId xmlns:p14="http://schemas.microsoft.com/office/powerpoint/2010/main" val="26698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53D4-FD20-84B1-FC02-602E84FF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902"/>
            <a:ext cx="10515600" cy="945306"/>
          </a:xfrm>
        </p:spPr>
        <p:txBody>
          <a:bodyPr/>
          <a:lstStyle/>
          <a:p>
            <a:r>
              <a:rPr lang="ko-KR" altLang="en-US" dirty="0"/>
              <a:t>전시회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E8C5-1DC2-6394-FF92-8B8A061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8"/>
            <a:ext cx="10515600" cy="4879105"/>
          </a:xfrm>
        </p:spPr>
        <p:txBody>
          <a:bodyPr>
            <a:normAutofit/>
          </a:bodyPr>
          <a:lstStyle/>
          <a:p>
            <a:r>
              <a:rPr lang="ko-KR" altLang="en-US" dirty="0"/>
              <a:t>실제 운영되는 웹사이트와 별도로</a:t>
            </a:r>
            <a:r>
              <a:rPr lang="en-US" altLang="ko-KR" dirty="0"/>
              <a:t>, </a:t>
            </a:r>
            <a:r>
              <a:rPr lang="ko-KR" altLang="en-US" dirty="0"/>
              <a:t>복사본 웹사이트를 준비</a:t>
            </a:r>
            <a:endParaRPr lang="en-US" altLang="ko-KR" dirty="0"/>
          </a:p>
          <a:p>
            <a:r>
              <a:rPr lang="ko-KR" altLang="en-US" dirty="0"/>
              <a:t>노트북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(</a:t>
            </a:r>
            <a:r>
              <a:rPr lang="ko-KR" altLang="en-US" dirty="0"/>
              <a:t>일반사용자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온라인 안전지도 소개</a:t>
            </a:r>
            <a:r>
              <a:rPr lang="en-US" altLang="ko-KR" dirty="0"/>
              <a:t>, </a:t>
            </a:r>
            <a:r>
              <a:rPr lang="ko-KR" altLang="en-US" dirty="0" err="1"/>
              <a:t>메인페이지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일반사용자가 장소 추가 요청을 </a:t>
            </a:r>
            <a:r>
              <a:rPr lang="ko-KR" altLang="en-US" dirty="0" err="1"/>
              <a:t>하는것을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관리자가 승인하는 것을 보여주기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메인페이지에</a:t>
            </a:r>
            <a:r>
              <a:rPr lang="ko-KR" altLang="en-US" dirty="0"/>
              <a:t> 새로운 마커가 표시되고</a:t>
            </a:r>
            <a:r>
              <a:rPr lang="en-US" altLang="ko-KR" dirty="0"/>
              <a:t>, </a:t>
            </a:r>
            <a:r>
              <a:rPr lang="ko-KR" altLang="en-US" dirty="0"/>
              <a:t>정보 확인이 가능한 것을 보여주기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116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  <vt:lpstr>주별 개발 일정</vt:lpstr>
      <vt:lpstr>주별 개발 일정</vt:lpstr>
      <vt:lpstr>전시회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11</cp:revision>
  <dcterms:created xsi:type="dcterms:W3CDTF">2024-08-29T07:51:23Z</dcterms:created>
  <dcterms:modified xsi:type="dcterms:W3CDTF">2024-09-11T05:19:16Z</dcterms:modified>
</cp:coreProperties>
</file>