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6" r:id="rId3"/>
    <p:sldId id="267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253CF-4D92-48C2-843F-2DBE1ACF18C9}" v="45" dt="2022-04-19T07:32:24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7"/>
    <p:restoredTop sz="95013" autoAdjust="0"/>
  </p:normalViewPr>
  <p:slideViewPr>
    <p:cSldViewPr snapToGrid="0" snapToObjects="1">
      <p:cViewPr>
        <p:scale>
          <a:sx n="138" d="100"/>
          <a:sy n="138" d="100"/>
        </p:scale>
        <p:origin x="-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성연" userId="b07be0d4-bb91-47b3-8b1e-215e1792f67a" providerId="ADAL" clId="{D7E253CF-4D92-48C2-843F-2DBE1ACF18C9}"/>
    <pc:docChg chg="undo custSel modSld">
      <pc:chgData name="원성연" userId="b07be0d4-bb91-47b3-8b1e-215e1792f67a" providerId="ADAL" clId="{D7E253CF-4D92-48C2-843F-2DBE1ACF18C9}" dt="2022-04-19T07:32:46.907" v="681" actId="1076"/>
      <pc:docMkLst>
        <pc:docMk/>
      </pc:docMkLst>
      <pc:sldChg chg="addSp delSp modSp mod">
        <pc:chgData name="원성연" userId="b07be0d4-bb91-47b3-8b1e-215e1792f67a" providerId="ADAL" clId="{D7E253CF-4D92-48C2-843F-2DBE1ACF18C9}" dt="2022-04-19T07:25:19.758" v="244" actId="1035"/>
        <pc:sldMkLst>
          <pc:docMk/>
          <pc:sldMk cId="1592967538" sldId="260"/>
        </pc:sldMkLst>
        <pc:spChg chg="add del mod">
          <ac:chgData name="원성연" userId="b07be0d4-bb91-47b3-8b1e-215e1792f67a" providerId="ADAL" clId="{D7E253CF-4D92-48C2-843F-2DBE1ACF18C9}" dt="2022-04-19T06:22:45.624" v="51"/>
          <ac:spMkLst>
            <pc:docMk/>
            <pc:sldMk cId="1592967538" sldId="260"/>
            <ac:spMk id="48" creationId="{8B1CC806-9570-4EF8-8D29-1AF058EF6760}"/>
          </ac:spMkLst>
        </pc:spChg>
        <pc:spChg chg="add mod">
          <ac:chgData name="원성연" userId="b07be0d4-bb91-47b3-8b1e-215e1792f67a" providerId="ADAL" clId="{D7E253CF-4D92-48C2-843F-2DBE1ACF18C9}" dt="2022-04-19T06:23:23.341" v="152" actId="20577"/>
          <ac:spMkLst>
            <pc:docMk/>
            <pc:sldMk cId="1592967538" sldId="260"/>
            <ac:spMk id="49" creationId="{6B5477A5-E166-4FA9-9A33-71D902770A97}"/>
          </ac:spMkLst>
        </pc:spChg>
        <pc:spChg chg="add del mod">
          <ac:chgData name="원성연" userId="b07be0d4-bb91-47b3-8b1e-215e1792f67a" providerId="ADAL" clId="{D7E253CF-4D92-48C2-843F-2DBE1ACF18C9}" dt="2022-04-19T07:24:21.077" v="187"/>
          <ac:spMkLst>
            <pc:docMk/>
            <pc:sldMk cId="1592967538" sldId="260"/>
            <ac:spMk id="50" creationId="{F73104AE-83B6-4317-9561-7D9AD5F43CDE}"/>
          </ac:spMkLst>
        </pc:spChg>
        <pc:spChg chg="mod">
          <ac:chgData name="원성연" userId="b07be0d4-bb91-47b3-8b1e-215e1792f67a" providerId="ADAL" clId="{D7E253CF-4D92-48C2-843F-2DBE1ACF18C9}" dt="2022-04-19T06:23:14.908" v="114" actId="20577"/>
          <ac:spMkLst>
            <pc:docMk/>
            <pc:sldMk cId="1592967538" sldId="260"/>
            <ac:spMk id="112" creationId="{3560A442-97C1-B140-80A6-8976062A3C4F}"/>
          </ac:spMkLst>
        </pc:spChg>
        <pc:spChg chg="mod">
          <ac:chgData name="원성연" userId="b07be0d4-bb91-47b3-8b1e-215e1792f67a" providerId="ADAL" clId="{D7E253CF-4D92-48C2-843F-2DBE1ACF18C9}" dt="2022-04-19T06:22:46.349" v="52" actId="1076"/>
          <ac:spMkLst>
            <pc:docMk/>
            <pc:sldMk cId="1592967538" sldId="260"/>
            <ac:spMk id="113" creationId="{DDA2B8AD-E9C9-4C47-A65C-E565C53E82FC}"/>
          </ac:spMkLst>
        </pc:spChg>
        <pc:spChg chg="mod">
          <ac:chgData name="원성연" userId="b07be0d4-bb91-47b3-8b1e-215e1792f67a" providerId="ADAL" clId="{D7E253CF-4D92-48C2-843F-2DBE1ACF18C9}" dt="2022-04-19T07:24:52.131" v="220" actId="1076"/>
          <ac:spMkLst>
            <pc:docMk/>
            <pc:sldMk cId="1592967538" sldId="260"/>
            <ac:spMk id="114" creationId="{910AF21B-6B61-1F4A-A847-15DF9AB8DBF2}"/>
          </ac:spMkLst>
        </pc:spChg>
        <pc:spChg chg="mod">
          <ac:chgData name="원성연" userId="b07be0d4-bb91-47b3-8b1e-215e1792f67a" providerId="ADAL" clId="{D7E253CF-4D92-48C2-843F-2DBE1ACF18C9}" dt="2022-04-19T07:23:17.151" v="170" actId="1076"/>
          <ac:spMkLst>
            <pc:docMk/>
            <pc:sldMk cId="1592967538" sldId="260"/>
            <ac:spMk id="124" creationId="{C280DBB3-92E9-2647-9B4C-76FFA5577B15}"/>
          </ac:spMkLst>
        </pc:spChg>
        <pc:graphicFrameChg chg="del">
          <ac:chgData name="원성연" userId="b07be0d4-bb91-47b3-8b1e-215e1792f67a" providerId="ADAL" clId="{D7E253CF-4D92-48C2-843F-2DBE1ACF18C9}" dt="2022-04-19T07:24:58.425" v="223" actId="478"/>
          <ac:graphicFrameMkLst>
            <pc:docMk/>
            <pc:sldMk cId="1592967538" sldId="260"/>
            <ac:graphicFrameMk id="35" creationId="{E2D8E13B-47CE-6C47-A7C5-6C4774187443}"/>
          </ac:graphicFrameMkLst>
        </pc:graphicFrameChg>
        <pc:graphicFrameChg chg="add del mod modGraphic">
          <ac:chgData name="원성연" userId="b07be0d4-bb91-47b3-8b1e-215e1792f67a" providerId="ADAL" clId="{D7E253CF-4D92-48C2-843F-2DBE1ACF18C9}" dt="2022-04-19T07:23:39.061" v="171" actId="478"/>
          <ac:graphicFrameMkLst>
            <pc:docMk/>
            <pc:sldMk cId="1592967538" sldId="260"/>
            <ac:graphicFrameMk id="38" creationId="{99E8787C-5023-4C75-833F-509B149CC6C1}"/>
          </ac:graphicFrameMkLst>
        </pc:graphicFrameChg>
        <pc:graphicFrameChg chg="add del mod modGraphic">
          <ac:chgData name="원성연" userId="b07be0d4-bb91-47b3-8b1e-215e1792f67a" providerId="ADAL" clId="{D7E253CF-4D92-48C2-843F-2DBE1ACF18C9}" dt="2022-04-19T06:23:26.386" v="153" actId="478"/>
          <ac:graphicFrameMkLst>
            <pc:docMk/>
            <pc:sldMk cId="1592967538" sldId="260"/>
            <ac:graphicFrameMk id="45" creationId="{9BD10E85-E592-4BA0-99FE-A79BC420DAE0}"/>
          </ac:graphicFrameMkLst>
        </pc:graphicFrameChg>
        <pc:graphicFrameChg chg="add del mod">
          <ac:chgData name="원성연" userId="b07be0d4-bb91-47b3-8b1e-215e1792f67a" providerId="ADAL" clId="{D7E253CF-4D92-48C2-843F-2DBE1ACF18C9}" dt="2022-04-19T06:23:34.825" v="154" actId="478"/>
          <ac:graphicFrameMkLst>
            <pc:docMk/>
            <pc:sldMk cId="1592967538" sldId="260"/>
            <ac:graphicFrameMk id="47" creationId="{D84BC62F-9414-42AA-A57A-63483972B0CB}"/>
          </ac:graphicFrameMkLst>
        </pc:graphicFrameChg>
        <pc:graphicFrameChg chg="add mod modGraphic">
          <ac:chgData name="원성연" userId="b07be0d4-bb91-47b3-8b1e-215e1792f67a" providerId="ADAL" clId="{D7E253CF-4D92-48C2-843F-2DBE1ACF18C9}" dt="2022-04-19T07:25:07.614" v="232" actId="1036"/>
          <ac:graphicFrameMkLst>
            <pc:docMk/>
            <pc:sldMk cId="1592967538" sldId="260"/>
            <ac:graphicFrameMk id="51" creationId="{4CDBE838-07FC-48D4-AF14-0ED355F32902}"/>
          </ac:graphicFrameMkLst>
        </pc:graphicFrameChg>
        <pc:graphicFrameChg chg="mod modGraphic">
          <ac:chgData name="원성연" userId="b07be0d4-bb91-47b3-8b1e-215e1792f67a" providerId="ADAL" clId="{D7E253CF-4D92-48C2-843F-2DBE1ACF18C9}" dt="2022-04-19T07:25:19.758" v="244" actId="1035"/>
          <ac:graphicFrameMkLst>
            <pc:docMk/>
            <pc:sldMk cId="1592967538" sldId="260"/>
            <ac:graphicFrameMk id="67" creationId="{4A2C1654-450D-0A47-BDAD-B15D4CECF2D7}"/>
          </ac:graphicFrameMkLst>
        </pc:graphicFrameChg>
        <pc:graphicFrameChg chg="mod modGraphic">
          <ac:chgData name="원성연" userId="b07be0d4-bb91-47b3-8b1e-215e1792f67a" providerId="ADAL" clId="{D7E253CF-4D92-48C2-843F-2DBE1ACF18C9}" dt="2022-04-19T06:27:18.286" v="162" actId="20577"/>
          <ac:graphicFrameMkLst>
            <pc:docMk/>
            <pc:sldMk cId="1592967538" sldId="260"/>
            <ac:graphicFrameMk id="101" creationId="{6A6B4863-2497-E54B-BBBC-1B15146738C3}"/>
          </ac:graphicFrameMkLst>
        </pc:graphicFrameChg>
        <pc:graphicFrameChg chg="modGraphic">
          <ac:chgData name="원성연" userId="b07be0d4-bb91-47b3-8b1e-215e1792f67a" providerId="ADAL" clId="{D7E253CF-4D92-48C2-843F-2DBE1ACF18C9}" dt="2022-04-19T06:27:25.597" v="168" actId="20577"/>
          <ac:graphicFrameMkLst>
            <pc:docMk/>
            <pc:sldMk cId="1592967538" sldId="260"/>
            <ac:graphicFrameMk id="118" creationId="{A7092E38-29B9-DF49-AA95-3A817EBDB0F3}"/>
          </ac:graphicFrameMkLst>
        </pc:graphicFrameChg>
      </pc:sldChg>
      <pc:sldChg chg="addSp delSp modSp mod">
        <pc:chgData name="원성연" userId="b07be0d4-bb91-47b3-8b1e-215e1792f67a" providerId="ADAL" clId="{D7E253CF-4D92-48C2-843F-2DBE1ACF18C9}" dt="2022-04-19T07:28:23.930" v="607" actId="20577"/>
        <pc:sldMkLst>
          <pc:docMk/>
          <pc:sldMk cId="3638429166" sldId="261"/>
        </pc:sldMkLst>
        <pc:spChg chg="add mod">
          <ac:chgData name="원성연" userId="b07be0d4-bb91-47b3-8b1e-215e1792f67a" providerId="ADAL" clId="{D7E253CF-4D92-48C2-843F-2DBE1ACF18C9}" dt="2022-04-19T07:28:20.126" v="602" actId="20577"/>
          <ac:spMkLst>
            <pc:docMk/>
            <pc:sldMk cId="3638429166" sldId="261"/>
            <ac:spMk id="26" creationId="{76EC18B3-0097-426C-AC40-4D229045597B}"/>
          </ac:spMkLst>
        </pc:spChg>
        <pc:spChg chg="add mod">
          <ac:chgData name="원성연" userId="b07be0d4-bb91-47b3-8b1e-215e1792f67a" providerId="ADAL" clId="{D7E253CF-4D92-48C2-843F-2DBE1ACF18C9}" dt="2022-04-19T07:28:23.930" v="607" actId="20577"/>
          <ac:spMkLst>
            <pc:docMk/>
            <pc:sldMk cId="3638429166" sldId="261"/>
            <ac:spMk id="27" creationId="{12F19EB9-C9D5-4DCA-9CE2-456EA1175F7D}"/>
          </ac:spMkLst>
        </pc:spChg>
        <pc:spChg chg="mod">
          <ac:chgData name="원성연" userId="b07be0d4-bb91-47b3-8b1e-215e1792f67a" providerId="ADAL" clId="{D7E253CF-4D92-48C2-843F-2DBE1ACF18C9}" dt="2022-04-19T07:28:07.039" v="588" actId="1076"/>
          <ac:spMkLst>
            <pc:docMk/>
            <pc:sldMk cId="3638429166" sldId="261"/>
            <ac:spMk id="38" creationId="{6711BB08-89BE-0A40-A51F-B5FA39F1508F}"/>
          </ac:spMkLst>
        </pc:spChg>
        <pc:spChg chg="mod">
          <ac:chgData name="원성연" userId="b07be0d4-bb91-47b3-8b1e-215e1792f67a" providerId="ADAL" clId="{D7E253CF-4D92-48C2-843F-2DBE1ACF18C9}" dt="2022-04-19T07:28:07.039" v="588" actId="1076"/>
          <ac:spMkLst>
            <pc:docMk/>
            <pc:sldMk cId="3638429166" sldId="261"/>
            <ac:spMk id="39" creationId="{5F35A007-DCB9-8A47-BEAE-7A410C8D4F79}"/>
          </ac:spMkLst>
        </pc:spChg>
        <pc:spChg chg="mod">
          <ac:chgData name="원성연" userId="b07be0d4-bb91-47b3-8b1e-215e1792f67a" providerId="ADAL" clId="{D7E253CF-4D92-48C2-843F-2DBE1ACF18C9}" dt="2022-04-19T07:28:07.039" v="588" actId="1076"/>
          <ac:spMkLst>
            <pc:docMk/>
            <pc:sldMk cId="3638429166" sldId="261"/>
            <ac:spMk id="40" creationId="{CC3ABDB3-A357-EC47-BD63-E8FF9D09F5C1}"/>
          </ac:spMkLst>
        </pc:spChg>
        <pc:spChg chg="mod">
          <ac:chgData name="원성연" userId="b07be0d4-bb91-47b3-8b1e-215e1792f67a" providerId="ADAL" clId="{D7E253CF-4D92-48C2-843F-2DBE1ACF18C9}" dt="2022-04-19T07:28:07.039" v="588" actId="1076"/>
          <ac:spMkLst>
            <pc:docMk/>
            <pc:sldMk cId="3638429166" sldId="261"/>
            <ac:spMk id="41" creationId="{794B6642-33E1-0448-8D26-BA18FC82FDA9}"/>
          </ac:spMkLst>
        </pc:spChg>
        <pc:spChg chg="del mod">
          <ac:chgData name="원성연" userId="b07be0d4-bb91-47b3-8b1e-215e1792f67a" providerId="ADAL" clId="{D7E253CF-4D92-48C2-843F-2DBE1ACF18C9}" dt="2022-04-19T07:27:58.961" v="587" actId="478"/>
          <ac:spMkLst>
            <pc:docMk/>
            <pc:sldMk cId="3638429166" sldId="261"/>
            <ac:spMk id="42" creationId="{F873DF04-C61E-DF4C-B474-403EEA4CD15C}"/>
          </ac:spMkLst>
        </pc:spChg>
      </pc:sldChg>
      <pc:sldChg chg="modSp mod">
        <pc:chgData name="원성연" userId="b07be0d4-bb91-47b3-8b1e-215e1792f67a" providerId="ADAL" clId="{D7E253CF-4D92-48C2-843F-2DBE1ACF18C9}" dt="2022-04-19T07:27:29.152" v="580" actId="20577"/>
        <pc:sldMkLst>
          <pc:docMk/>
          <pc:sldMk cId="3671755802" sldId="262"/>
        </pc:sldMkLst>
        <pc:graphicFrameChg chg="mod modGraphic">
          <ac:chgData name="원성연" userId="b07be0d4-bb91-47b3-8b1e-215e1792f67a" providerId="ADAL" clId="{D7E253CF-4D92-48C2-843F-2DBE1ACF18C9}" dt="2022-04-19T07:27:29.152" v="580" actId="20577"/>
          <ac:graphicFrameMkLst>
            <pc:docMk/>
            <pc:sldMk cId="3671755802" sldId="262"/>
            <ac:graphicFrameMk id="6" creationId="{A132B179-0CAB-CF4D-BA22-A7B453D6D09E}"/>
          </ac:graphicFrameMkLst>
        </pc:graphicFrameChg>
      </pc:sldChg>
      <pc:sldChg chg="addSp delSp modSp mod">
        <pc:chgData name="원성연" userId="b07be0d4-bb91-47b3-8b1e-215e1792f67a" providerId="ADAL" clId="{D7E253CF-4D92-48C2-843F-2DBE1ACF18C9}" dt="2022-04-19T07:32:46.907" v="681" actId="1076"/>
        <pc:sldMkLst>
          <pc:docMk/>
          <pc:sldMk cId="1178292160" sldId="263"/>
        </pc:sldMkLst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3" creationId="{6507683E-574B-6243-B181-C7D6DB15092A}"/>
          </ac:spMkLst>
        </pc:spChg>
        <pc:spChg chg="mod">
          <ac:chgData name="원성연" userId="b07be0d4-bb91-47b3-8b1e-215e1792f67a" providerId="ADAL" clId="{D7E253CF-4D92-48C2-843F-2DBE1ACF18C9}" dt="2022-04-19T07:32:46.907" v="681" actId="1076"/>
          <ac:spMkLst>
            <pc:docMk/>
            <pc:sldMk cId="1178292160" sldId="263"/>
            <ac:spMk id="4" creationId="{D434260A-3A6E-B649-81ED-3A26803DAE49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6" creationId="{4AAB6C05-CD2B-664A-92E9-72E04C1E6C76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7" creationId="{57DC0415-927A-6F42-8DC2-E94DCE0785E7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8" creationId="{7843D271-5FA8-AB43-86F0-9026B3DFA0CA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13" creationId="{445FE8C3-F5DB-694D-B1AE-2D98B561A074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14" creationId="{A71C1212-10E0-F34E-8E4B-417B717C091E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15" creationId="{EEBA621F-D386-744B-A7F6-FF59CB6DD98B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16" creationId="{5B8FCE4F-BEBD-044C-9B90-06AE317C6772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17" creationId="{7E525E7F-2961-E242-8E1E-C20F22C07B45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18" creationId="{CF72A33E-7B87-D346-916B-551B75D30A99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19" creationId="{62BCFE2E-3748-4E48-B2AF-144FAAC13298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20" creationId="{A4303B49-EC88-634E-8C4C-DE96AF9E0CB0}"/>
          </ac:spMkLst>
        </pc:spChg>
        <pc:spChg chg="mod">
          <ac:chgData name="원성연" userId="b07be0d4-bb91-47b3-8b1e-215e1792f67a" providerId="ADAL" clId="{D7E253CF-4D92-48C2-843F-2DBE1ACF18C9}" dt="2022-04-19T07:31:54.362" v="656" actId="1076"/>
          <ac:spMkLst>
            <pc:docMk/>
            <pc:sldMk cId="1178292160" sldId="263"/>
            <ac:spMk id="21" creationId="{66EE4B91-4848-594C-9C56-28167D15F46D}"/>
          </ac:spMkLst>
        </pc:spChg>
        <pc:spChg chg="del">
          <ac:chgData name="원성연" userId="b07be0d4-bb91-47b3-8b1e-215e1792f67a" providerId="ADAL" clId="{D7E253CF-4D92-48C2-843F-2DBE1ACF18C9}" dt="2022-04-19T07:29:29.806" v="613" actId="478"/>
          <ac:spMkLst>
            <pc:docMk/>
            <pc:sldMk cId="1178292160" sldId="263"/>
            <ac:spMk id="22" creationId="{BD57341D-C9CE-924C-ABDE-EC75F10F9E87}"/>
          </ac:spMkLst>
        </pc:spChg>
        <pc:spChg chg="del">
          <ac:chgData name="원성연" userId="b07be0d4-bb91-47b3-8b1e-215e1792f67a" providerId="ADAL" clId="{D7E253CF-4D92-48C2-843F-2DBE1ACF18C9}" dt="2022-04-19T07:29:31.461" v="615" actId="478"/>
          <ac:spMkLst>
            <pc:docMk/>
            <pc:sldMk cId="1178292160" sldId="263"/>
            <ac:spMk id="24" creationId="{A6422B19-E0BF-0448-96BB-D7897100ADF1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25" creationId="{A7B8E5B6-766E-7246-AA48-4DAB56D5750C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26" creationId="{6A679FC1-01AC-8144-8E35-58664096462D}"/>
          </ac:spMkLst>
        </pc:spChg>
        <pc:spChg chg="del mod">
          <ac:chgData name="원성연" userId="b07be0d4-bb91-47b3-8b1e-215e1792f67a" providerId="ADAL" clId="{D7E253CF-4D92-48C2-843F-2DBE1ACF18C9}" dt="2022-04-19T07:29:51.795" v="624" actId="478"/>
          <ac:spMkLst>
            <pc:docMk/>
            <pc:sldMk cId="1178292160" sldId="263"/>
            <ac:spMk id="27" creationId="{5CF8C4C8-30F0-164E-9A05-8F14A232299D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28" creationId="{6D098F02-F17E-1D4E-BB86-398A3E4A605B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29" creationId="{173C3EF8-7533-2B48-BBF4-8AACC00CC5AE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30" creationId="{41F4A981-E40E-9643-98DF-88A3D7CB431F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31" creationId="{C64C2192-FB2A-A442-84D6-95F469334AC9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32" creationId="{E581D16E-7E89-6943-97C5-589B6105AC9C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33" creationId="{3DD6B6BD-9AFB-EB4B-B373-AD34839DA4BE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34" creationId="{3CD48660-5615-3E4C-BB53-C681930AED1E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35" creationId="{59133521-5603-9C42-9A99-8B630011B270}"/>
          </ac:spMkLst>
        </pc:spChg>
        <pc:spChg chg="del">
          <ac:chgData name="원성연" userId="b07be0d4-bb91-47b3-8b1e-215e1792f67a" providerId="ADAL" clId="{D7E253CF-4D92-48C2-843F-2DBE1ACF18C9}" dt="2022-04-19T07:30:59.449" v="639" actId="478"/>
          <ac:spMkLst>
            <pc:docMk/>
            <pc:sldMk cId="1178292160" sldId="263"/>
            <ac:spMk id="40" creationId="{E1D05D91-3C73-49D4-8350-3D2B36EE84FF}"/>
          </ac:spMkLst>
        </pc:spChg>
        <pc:spChg chg="del mod">
          <ac:chgData name="원성연" userId="b07be0d4-bb91-47b3-8b1e-215e1792f67a" providerId="ADAL" clId="{D7E253CF-4D92-48C2-843F-2DBE1ACF18C9}" dt="2022-04-19T07:29:32.025" v="616" actId="478"/>
          <ac:spMkLst>
            <pc:docMk/>
            <pc:sldMk cId="1178292160" sldId="263"/>
            <ac:spMk id="41" creationId="{DA618CEA-2871-B647-8580-2878D2B867BA}"/>
          </ac:spMkLst>
        </pc:spChg>
        <pc:spChg chg="del">
          <ac:chgData name="원성연" userId="b07be0d4-bb91-47b3-8b1e-215e1792f67a" providerId="ADAL" clId="{D7E253CF-4D92-48C2-843F-2DBE1ACF18C9}" dt="2022-04-19T07:29:29.153" v="612" actId="478"/>
          <ac:spMkLst>
            <pc:docMk/>
            <pc:sldMk cId="1178292160" sldId="263"/>
            <ac:spMk id="42" creationId="{2CFD8C49-F19C-2A45-93C3-6BEFF94502DB}"/>
          </ac:spMkLst>
        </pc:spChg>
        <pc:spChg chg="mod">
          <ac:chgData name="원성연" userId="b07be0d4-bb91-47b3-8b1e-215e1792f67a" providerId="ADAL" clId="{D7E253CF-4D92-48C2-843F-2DBE1ACF18C9}" dt="2022-04-19T07:32:43.946" v="680" actId="20577"/>
          <ac:spMkLst>
            <pc:docMk/>
            <pc:sldMk cId="1178292160" sldId="263"/>
            <ac:spMk id="49" creationId="{95E2D71E-2156-5C4E-8D3C-4C32B8DC39CB}"/>
          </ac:spMkLst>
        </pc:spChg>
        <pc:spChg chg="del">
          <ac:chgData name="원성연" userId="b07be0d4-bb91-47b3-8b1e-215e1792f67a" providerId="ADAL" clId="{D7E253CF-4D92-48C2-843F-2DBE1ACF18C9}" dt="2022-04-19T07:30:59.449" v="639" actId="478"/>
          <ac:spMkLst>
            <pc:docMk/>
            <pc:sldMk cId="1178292160" sldId="263"/>
            <ac:spMk id="53" creationId="{60FB25F9-BDC6-46BA-9D2F-0C39629A43A7}"/>
          </ac:spMkLst>
        </pc:spChg>
        <pc:spChg chg="del">
          <ac:chgData name="원성연" userId="b07be0d4-bb91-47b3-8b1e-215e1792f67a" providerId="ADAL" clId="{D7E253CF-4D92-48C2-843F-2DBE1ACF18C9}" dt="2022-04-19T07:30:59.449" v="639" actId="478"/>
          <ac:spMkLst>
            <pc:docMk/>
            <pc:sldMk cId="1178292160" sldId="263"/>
            <ac:spMk id="54" creationId="{8CBDFD20-DC6C-4CFE-8056-56745A326A2E}"/>
          </ac:spMkLst>
        </pc:spChg>
        <pc:spChg chg="del">
          <ac:chgData name="원성연" userId="b07be0d4-bb91-47b3-8b1e-215e1792f67a" providerId="ADAL" clId="{D7E253CF-4D92-48C2-843F-2DBE1ACF18C9}" dt="2022-04-19T07:30:59.449" v="639" actId="478"/>
          <ac:spMkLst>
            <pc:docMk/>
            <pc:sldMk cId="1178292160" sldId="263"/>
            <ac:spMk id="55" creationId="{353AF684-4C31-4AF2-9134-98FE5C5F1568}"/>
          </ac:spMkLst>
        </pc:spChg>
        <pc:spChg chg="del">
          <ac:chgData name="원성연" userId="b07be0d4-bb91-47b3-8b1e-215e1792f67a" providerId="ADAL" clId="{D7E253CF-4D92-48C2-843F-2DBE1ACF18C9}" dt="2022-04-19T07:30:59.449" v="639" actId="478"/>
          <ac:spMkLst>
            <pc:docMk/>
            <pc:sldMk cId="1178292160" sldId="263"/>
            <ac:spMk id="56" creationId="{B0C0F59E-1483-4A64-B2B4-BDBAB9798EE0}"/>
          </ac:spMkLst>
        </pc:spChg>
        <pc:spChg chg="mod">
          <ac:chgData name="원성연" userId="b07be0d4-bb91-47b3-8b1e-215e1792f67a" providerId="ADAL" clId="{D7E253CF-4D92-48C2-843F-2DBE1ACF18C9}" dt="2022-04-19T07:30:22.734" v="636" actId="20577"/>
          <ac:spMkLst>
            <pc:docMk/>
            <pc:sldMk cId="1178292160" sldId="263"/>
            <ac:spMk id="58" creationId="{C64B5AEA-A16F-9C41-8C14-2D9CCFAA0039}"/>
          </ac:spMkLst>
        </pc:spChg>
        <pc:spChg chg="del">
          <ac:chgData name="원성연" userId="b07be0d4-bb91-47b3-8b1e-215e1792f67a" providerId="ADAL" clId="{D7E253CF-4D92-48C2-843F-2DBE1ACF18C9}" dt="2022-04-19T07:30:59.449" v="639" actId="478"/>
          <ac:spMkLst>
            <pc:docMk/>
            <pc:sldMk cId="1178292160" sldId="263"/>
            <ac:spMk id="59" creationId="{3291E0CB-25E4-4C94-9B8B-828718685A50}"/>
          </ac:spMkLst>
        </pc:spChg>
        <pc:spChg chg="add del mod">
          <ac:chgData name="원성연" userId="b07be0d4-bb91-47b3-8b1e-215e1792f67a" providerId="ADAL" clId="{D7E253CF-4D92-48C2-843F-2DBE1ACF18C9}" dt="2022-04-19T07:31:44.396" v="648" actId="478"/>
          <ac:spMkLst>
            <pc:docMk/>
            <pc:sldMk cId="1178292160" sldId="263"/>
            <ac:spMk id="60" creationId="{E8304A87-BEB8-4D7E-BEB9-3C7B6DB63149}"/>
          </ac:spMkLst>
        </pc:spChg>
        <pc:spChg chg="add del mod">
          <ac:chgData name="원성연" userId="b07be0d4-bb91-47b3-8b1e-215e1792f67a" providerId="ADAL" clId="{D7E253CF-4D92-48C2-843F-2DBE1ACF18C9}" dt="2022-04-19T07:31:49.542" v="654" actId="478"/>
          <ac:spMkLst>
            <pc:docMk/>
            <pc:sldMk cId="1178292160" sldId="263"/>
            <ac:spMk id="62" creationId="{9FE522C2-F6BA-4564-AEAA-6FDFF421C451}"/>
          </ac:spMkLst>
        </pc:spChg>
        <pc:spChg chg="add del mod">
          <ac:chgData name="원성연" userId="b07be0d4-bb91-47b3-8b1e-215e1792f67a" providerId="ADAL" clId="{D7E253CF-4D92-48C2-843F-2DBE1ACF18C9}" dt="2022-04-19T07:31:45.896" v="649" actId="478"/>
          <ac:spMkLst>
            <pc:docMk/>
            <pc:sldMk cId="1178292160" sldId="263"/>
            <ac:spMk id="63" creationId="{10F98B17-6487-4A18-BDCC-BDB95ECDBBC0}"/>
          </ac:spMkLst>
        </pc:spChg>
        <pc:spChg chg="add del mod">
          <ac:chgData name="원성연" userId="b07be0d4-bb91-47b3-8b1e-215e1792f67a" providerId="ADAL" clId="{D7E253CF-4D92-48C2-843F-2DBE1ACF18C9}" dt="2022-04-19T07:31:48.700" v="652" actId="478"/>
          <ac:spMkLst>
            <pc:docMk/>
            <pc:sldMk cId="1178292160" sldId="263"/>
            <ac:spMk id="64" creationId="{7F70DDA5-3E15-4D5F-B8C1-86C0882E64F5}"/>
          </ac:spMkLst>
        </pc:spChg>
        <pc:spChg chg="add del mod">
          <ac:chgData name="원성연" userId="b07be0d4-bb91-47b3-8b1e-215e1792f67a" providerId="ADAL" clId="{D7E253CF-4D92-48C2-843F-2DBE1ACF18C9}" dt="2022-04-19T07:31:50.360" v="655" actId="478"/>
          <ac:spMkLst>
            <pc:docMk/>
            <pc:sldMk cId="1178292160" sldId="263"/>
            <ac:spMk id="65" creationId="{3C5DF0C5-4789-4D1A-B996-B9844EA80382}"/>
          </ac:spMkLst>
        </pc:spChg>
        <pc:spChg chg="add del mod">
          <ac:chgData name="원성연" userId="b07be0d4-bb91-47b3-8b1e-215e1792f67a" providerId="ADAL" clId="{D7E253CF-4D92-48C2-843F-2DBE1ACF18C9}" dt="2022-04-19T07:31:46.959" v="650" actId="478"/>
          <ac:spMkLst>
            <pc:docMk/>
            <pc:sldMk cId="1178292160" sldId="263"/>
            <ac:spMk id="66" creationId="{05AA5612-BC3E-4BAD-8086-C860451B45E8}"/>
          </ac:spMkLst>
        </pc:spChg>
        <pc:spChg chg="add del mod">
          <ac:chgData name="원성연" userId="b07be0d4-bb91-47b3-8b1e-215e1792f67a" providerId="ADAL" clId="{D7E253CF-4D92-48C2-843F-2DBE1ACF18C9}" dt="2022-04-19T07:31:49.203" v="653" actId="478"/>
          <ac:spMkLst>
            <pc:docMk/>
            <pc:sldMk cId="1178292160" sldId="263"/>
            <ac:spMk id="67" creationId="{572CEA03-479F-47C6-9EBD-ECC80F990405}"/>
          </ac:spMkLst>
        </pc:spChg>
        <pc:spChg chg="add mod">
          <ac:chgData name="원성연" userId="b07be0d4-bb91-47b3-8b1e-215e1792f67a" providerId="ADAL" clId="{D7E253CF-4D92-48C2-843F-2DBE1ACF18C9}" dt="2022-04-19T07:31:10.636" v="641" actId="1076"/>
          <ac:spMkLst>
            <pc:docMk/>
            <pc:sldMk cId="1178292160" sldId="263"/>
            <ac:spMk id="68" creationId="{38E2050D-37D2-4BAB-81F0-DDBFD862B523}"/>
          </ac:spMkLst>
        </pc:spChg>
        <pc:spChg chg="add mod">
          <ac:chgData name="원성연" userId="b07be0d4-bb91-47b3-8b1e-215e1792f67a" providerId="ADAL" clId="{D7E253CF-4D92-48C2-843F-2DBE1ACF18C9}" dt="2022-04-19T07:31:10.636" v="641" actId="1076"/>
          <ac:spMkLst>
            <pc:docMk/>
            <pc:sldMk cId="1178292160" sldId="263"/>
            <ac:spMk id="70" creationId="{FE5AFB12-1C01-4F92-814C-08F156AF2140}"/>
          </ac:spMkLst>
        </pc:spChg>
        <pc:spChg chg="add mod">
          <ac:chgData name="원성연" userId="b07be0d4-bb91-47b3-8b1e-215e1792f67a" providerId="ADAL" clId="{D7E253CF-4D92-48C2-843F-2DBE1ACF18C9}" dt="2022-04-19T07:31:10.636" v="641" actId="1076"/>
          <ac:spMkLst>
            <pc:docMk/>
            <pc:sldMk cId="1178292160" sldId="263"/>
            <ac:spMk id="71" creationId="{E2026FF5-334E-4E98-9458-9C7C7CC0D88B}"/>
          </ac:spMkLst>
        </pc:spChg>
        <pc:spChg chg="add del mod">
          <ac:chgData name="원성연" userId="b07be0d4-bb91-47b3-8b1e-215e1792f67a" providerId="ADAL" clId="{D7E253CF-4D92-48C2-843F-2DBE1ACF18C9}" dt="2022-04-19T07:31:17.955" v="644" actId="478"/>
          <ac:spMkLst>
            <pc:docMk/>
            <pc:sldMk cId="1178292160" sldId="263"/>
            <ac:spMk id="72" creationId="{DAD510C2-334C-442C-A41B-EA8BB7BAC9E4}"/>
          </ac:spMkLst>
        </pc:spChg>
        <pc:spChg chg="add del mod">
          <ac:chgData name="원성연" userId="b07be0d4-bb91-47b3-8b1e-215e1792f67a" providerId="ADAL" clId="{D7E253CF-4D92-48C2-843F-2DBE1ACF18C9}" dt="2022-04-19T07:31:21.053" v="646" actId="478"/>
          <ac:spMkLst>
            <pc:docMk/>
            <pc:sldMk cId="1178292160" sldId="263"/>
            <ac:spMk id="73" creationId="{B4DA4026-0B42-427E-A464-957682AA3F89}"/>
          </ac:spMkLst>
        </pc:spChg>
        <pc:spChg chg="add del mod">
          <ac:chgData name="원성연" userId="b07be0d4-bb91-47b3-8b1e-215e1792f67a" providerId="ADAL" clId="{D7E253CF-4D92-48C2-843F-2DBE1ACF18C9}" dt="2022-04-19T07:31:20.004" v="645" actId="478"/>
          <ac:spMkLst>
            <pc:docMk/>
            <pc:sldMk cId="1178292160" sldId="263"/>
            <ac:spMk id="74" creationId="{3BCC309F-FDBE-415D-892E-B4BE2CA8ADCD}"/>
          </ac:spMkLst>
        </pc:spChg>
        <pc:spChg chg="add mod">
          <ac:chgData name="원성연" userId="b07be0d4-bb91-47b3-8b1e-215e1792f67a" providerId="ADAL" clId="{D7E253CF-4D92-48C2-843F-2DBE1ACF18C9}" dt="2022-04-19T07:31:24.056" v="647" actId="14100"/>
          <ac:spMkLst>
            <pc:docMk/>
            <pc:sldMk cId="1178292160" sldId="263"/>
            <ac:spMk id="75" creationId="{7C6B2A44-EFFC-4E6F-AB21-7378B40CA6EA}"/>
          </ac:spMkLst>
        </pc:spChg>
        <pc:spChg chg="add mod">
          <ac:chgData name="원성연" userId="b07be0d4-bb91-47b3-8b1e-215e1792f67a" providerId="ADAL" clId="{D7E253CF-4D92-48C2-843F-2DBE1ACF18C9}" dt="2022-04-19T07:32:10.943" v="658" actId="1076"/>
          <ac:spMkLst>
            <pc:docMk/>
            <pc:sldMk cId="1178292160" sldId="263"/>
            <ac:spMk id="76" creationId="{7E75E8E0-B550-4B8F-89C5-DA874129F6C9}"/>
          </ac:spMkLst>
        </pc:spChg>
        <pc:spChg chg="add mod">
          <ac:chgData name="원성연" userId="b07be0d4-bb91-47b3-8b1e-215e1792f67a" providerId="ADAL" clId="{D7E253CF-4D92-48C2-843F-2DBE1ACF18C9}" dt="2022-04-19T07:32:31.447" v="662" actId="20577"/>
          <ac:spMkLst>
            <pc:docMk/>
            <pc:sldMk cId="1178292160" sldId="263"/>
            <ac:spMk id="77" creationId="{058A02CA-61CB-46B2-A32B-EB4B6EBFA2D9}"/>
          </ac:spMkLst>
        </pc:spChg>
        <pc:graphicFrameChg chg="mod">
          <ac:chgData name="원성연" userId="b07be0d4-bb91-47b3-8b1e-215e1792f67a" providerId="ADAL" clId="{D7E253CF-4D92-48C2-843F-2DBE1ACF18C9}" dt="2022-04-19T07:31:54.362" v="656" actId="1076"/>
          <ac:graphicFrameMkLst>
            <pc:docMk/>
            <pc:sldMk cId="1178292160" sldId="263"/>
            <ac:graphicFrameMk id="5" creationId="{8180C282-AC2B-C846-A3EA-2F9824F2089B}"/>
          </ac:graphicFrameMkLst>
        </pc:graphicFrameChg>
        <pc:graphicFrameChg chg="del">
          <ac:chgData name="원성연" userId="b07be0d4-bb91-47b3-8b1e-215e1792f67a" providerId="ADAL" clId="{D7E253CF-4D92-48C2-843F-2DBE1ACF18C9}" dt="2022-04-19T07:30:59.449" v="639" actId="478"/>
          <ac:graphicFrameMkLst>
            <pc:docMk/>
            <pc:sldMk cId="1178292160" sldId="263"/>
            <ac:graphicFrameMk id="43" creationId="{DE0D7461-1D35-4D57-A15E-ED4E4E125F68}"/>
          </ac:graphicFrameMkLst>
        </pc:graphicFrameChg>
        <pc:graphicFrameChg chg="del">
          <ac:chgData name="원성연" userId="b07be0d4-bb91-47b3-8b1e-215e1792f67a" providerId="ADAL" clId="{D7E253CF-4D92-48C2-843F-2DBE1ACF18C9}" dt="2022-04-19T07:30:59.449" v="639" actId="478"/>
          <ac:graphicFrameMkLst>
            <pc:docMk/>
            <pc:sldMk cId="1178292160" sldId="263"/>
            <ac:graphicFrameMk id="51" creationId="{72E7EAC5-4A39-45B6-89EC-C6CAC4A6113C}"/>
          </ac:graphicFrameMkLst>
        </pc:graphicFrameChg>
        <pc:graphicFrameChg chg="del">
          <ac:chgData name="원성연" userId="b07be0d4-bb91-47b3-8b1e-215e1792f67a" providerId="ADAL" clId="{D7E253CF-4D92-48C2-843F-2DBE1ACF18C9}" dt="2022-04-19T07:30:59.449" v="639" actId="478"/>
          <ac:graphicFrameMkLst>
            <pc:docMk/>
            <pc:sldMk cId="1178292160" sldId="263"/>
            <ac:graphicFrameMk id="52" creationId="{2C2A7CA5-8FBD-4AAC-B80B-F7E760E6CB5F}"/>
          </ac:graphicFrameMkLst>
        </pc:graphicFrameChg>
        <pc:graphicFrameChg chg="del">
          <ac:chgData name="원성연" userId="b07be0d4-bb91-47b3-8b1e-215e1792f67a" providerId="ADAL" clId="{D7E253CF-4D92-48C2-843F-2DBE1ACF18C9}" dt="2022-04-19T07:30:59.449" v="639" actId="478"/>
          <ac:graphicFrameMkLst>
            <pc:docMk/>
            <pc:sldMk cId="1178292160" sldId="263"/>
            <ac:graphicFrameMk id="57" creationId="{D4EA4161-04B2-464A-869E-B2187069B57E}"/>
          </ac:graphicFrameMkLst>
        </pc:graphicFrameChg>
        <pc:graphicFrameChg chg="add del mod">
          <ac:chgData name="원성연" userId="b07be0d4-bb91-47b3-8b1e-215e1792f67a" providerId="ADAL" clId="{D7E253CF-4D92-48C2-843F-2DBE1ACF18C9}" dt="2022-04-19T07:31:48.108" v="651" actId="478"/>
          <ac:graphicFrameMkLst>
            <pc:docMk/>
            <pc:sldMk cId="1178292160" sldId="263"/>
            <ac:graphicFrameMk id="61" creationId="{97DFC98E-97F9-4758-B3EB-E87486E6F8E0}"/>
          </ac:graphicFrameMkLst>
        </pc:graphicFrameChg>
        <pc:graphicFrameChg chg="add mod">
          <ac:chgData name="원성연" userId="b07be0d4-bb91-47b3-8b1e-215e1792f67a" providerId="ADAL" clId="{D7E253CF-4D92-48C2-843F-2DBE1ACF18C9}" dt="2022-04-19T07:31:10.636" v="641" actId="1076"/>
          <ac:graphicFrameMkLst>
            <pc:docMk/>
            <pc:sldMk cId="1178292160" sldId="263"/>
            <ac:graphicFrameMk id="69" creationId="{435D0B62-EBED-4127-A713-5E4A393585CA}"/>
          </ac:graphicFrameMkLst>
        </pc:graphicFrameChg>
      </pc:sldChg>
      <pc:sldChg chg="addSp modSp mod">
        <pc:chgData name="원성연" userId="b07be0d4-bb91-47b3-8b1e-215e1792f67a" providerId="ADAL" clId="{D7E253CF-4D92-48C2-843F-2DBE1ACF18C9}" dt="2022-04-19T07:29:18.728" v="611" actId="1076"/>
        <pc:sldMkLst>
          <pc:docMk/>
          <pc:sldMk cId="1005668135" sldId="265"/>
        </pc:sldMkLst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2" creationId="{53F4E155-EE8A-4F5D-B6EC-C6538A2C6704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3" creationId="{7813F136-78B7-4D74-9282-8E23AA92F1EC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4" creationId="{A3D19952-A33D-47F3-9CD0-EA0F0245DAAF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5" creationId="{C951F946-3695-4CB2-9851-C128C03B2E6E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6" creationId="{86E80E37-D211-47E4-AA70-0C4FC6005C11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7" creationId="{68376726-153E-4716-B63B-687653455CAC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8" creationId="{C5A0B9A5-B137-4EE9-BB0D-4E5ED7FB2E55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19" creationId="{FFD84357-35DB-4D92-868C-306A806F0DB4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20" creationId="{96211684-B298-4D9B-9553-8DAEDADC7318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21" creationId="{6F97D2ED-B5FC-420D-836C-48CD6698292D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22" creationId="{DB51FCE7-D197-4F2B-B914-B261CDF924F6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23" creationId="{58C37FED-70C8-43B4-9E3E-3C33B720624B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24" creationId="{DFD6DC1B-9ADF-4250-8611-491622924923}"/>
          </ac:spMkLst>
        </pc:spChg>
        <pc:spChg chg="add mod">
          <ac:chgData name="원성연" userId="b07be0d4-bb91-47b3-8b1e-215e1792f67a" providerId="ADAL" clId="{D7E253CF-4D92-48C2-843F-2DBE1ACF18C9}" dt="2022-04-19T07:29:18.728" v="611" actId="1076"/>
          <ac:spMkLst>
            <pc:docMk/>
            <pc:sldMk cId="1005668135" sldId="265"/>
            <ac:spMk id="25" creationId="{DC86D5E6-39AA-48BD-93C7-A7EE04702C8A}"/>
          </ac:spMkLst>
        </pc:spChg>
      </pc:sldChg>
      <pc:sldChg chg="modSp mod">
        <pc:chgData name="원성연" userId="b07be0d4-bb91-47b3-8b1e-215e1792f67a" providerId="ADAL" clId="{D7E253CF-4D92-48C2-843F-2DBE1ACF18C9}" dt="2022-04-19T07:26:18.960" v="393"/>
        <pc:sldMkLst>
          <pc:docMk/>
          <pc:sldMk cId="285491557" sldId="266"/>
        </pc:sldMkLst>
        <pc:graphicFrameChg chg="mod modGraphic">
          <ac:chgData name="원성연" userId="b07be0d4-bb91-47b3-8b1e-215e1792f67a" providerId="ADAL" clId="{D7E253CF-4D92-48C2-843F-2DBE1ACF18C9}" dt="2022-04-19T07:26:18.960" v="393"/>
          <ac:graphicFrameMkLst>
            <pc:docMk/>
            <pc:sldMk cId="285491557" sldId="266"/>
            <ac:graphicFrameMk id="16" creationId="{CF32DAD3-22CB-40F0-A193-8135C2B9E8BB}"/>
          </ac:graphicFrameMkLst>
        </pc:graphicFrameChg>
      </pc:sldChg>
      <pc:sldChg chg="modSp mod">
        <pc:chgData name="원성연" userId="b07be0d4-bb91-47b3-8b1e-215e1792f67a" providerId="ADAL" clId="{D7E253CF-4D92-48C2-843F-2DBE1ACF18C9}" dt="2022-04-19T07:26:47.980" v="543" actId="20577"/>
        <pc:sldMkLst>
          <pc:docMk/>
          <pc:sldMk cId="2154583388" sldId="267"/>
        </pc:sldMkLst>
        <pc:graphicFrameChg chg="mod modGraphic">
          <ac:chgData name="원성연" userId="b07be0d4-bb91-47b3-8b1e-215e1792f67a" providerId="ADAL" clId="{D7E253CF-4D92-48C2-843F-2DBE1ACF18C9}" dt="2022-04-19T07:26:47.980" v="543" actId="20577"/>
          <ac:graphicFrameMkLst>
            <pc:docMk/>
            <pc:sldMk cId="2154583388" sldId="267"/>
            <ac:graphicFrameMk id="23" creationId="{29EC2754-4474-4155-B56C-FEA995B0D13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A255-C54E-9342-AFF6-4DEAD7301A05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EC214-5FFF-A24B-92D2-36B10A4219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53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EC214-5FFF-A24B-92D2-36B10A4219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536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5B9A1-8475-6D4D-B7B3-EC47ABF6B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80D16-7643-B442-8150-161350CD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259AD-7777-6E46-8B9C-651719EE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D10C2-CC31-6A45-BDCF-88F8A32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D85E2-08EF-904D-94BD-F8A3C7F7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48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AC54F-8B5A-F34A-A095-AC9742DF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880F3-A327-BE42-B413-C4C8BA7A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8EABD-B5C3-8243-8722-94CD253D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134BF-1F09-8A49-90BF-C8D985E6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227E4-44EF-1246-B3BC-19E3E8D7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905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E6F49E-1259-5E4B-B326-C5394682C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99C552-A051-8348-A006-809DB927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97B9-9062-8341-BC76-CC275DA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EF152-5119-CB4F-BF2B-839A2A72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C0ADB-E4FD-FA4D-B9EE-872F7ACB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89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CE4F-AF4A-AE4B-8BA6-EC760CF7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E4B77-8615-0E4A-B747-64845501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F1EE2-89ED-2348-B19D-D56D3D8D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DB138-9962-CF41-94C7-56D5F52D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F644F-FA2A-AF4E-B53A-F6EF31B0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6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9441-B3B8-9049-A8D6-DDAD391B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B765C-C14B-7C4E-BAFB-41313B9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17E7B-0879-D84D-A365-2D2A87C4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DA26E-54D5-734A-953B-47764223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5A8FF-34F1-564F-ADE9-D16081DC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5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10C1B-545C-754A-8F10-6381D20B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E49B0-117A-3B45-95CF-926F27DD3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F4B26-8EB0-3440-B85F-861AB41C9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25660-6088-1E43-9616-2723358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B3A84-314B-1D4E-9463-16C0E7E8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7214A-784E-2340-9295-686324E4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34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1AF10-7893-8443-A442-2C1B9CA1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9D966-71C4-AE43-8E80-106E1E35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D291C-B0D0-A74C-BE7A-7AAB21CE6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C873E-B706-F24E-AD61-0CFBDE2B6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E01EE-FA93-E54B-82F2-C070AF0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559B7-6E0C-4D47-B277-2AB11C36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698E5-DFDE-B64F-A587-249B7C0B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92399B-43B7-5F4F-A866-32845ED8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7099-7CB8-584E-8E19-7B128F69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EDFF3-1C02-DC4D-A620-B1F1DEE5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85ECDB-0CDE-764D-95B6-82D49A91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AA566-619C-4F41-B58E-83CB06F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35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DCA3DC-B50F-FB40-85B8-F9741311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33D74-9128-1443-87B9-2DCD720D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79F49-F229-8847-A599-BFE17FF8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47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9DAA-601C-9548-B986-416C1869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3F85F-6678-B642-AC03-32308ABF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EF8A8-7661-DC46-9D95-6D0D8932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EF346-F6BA-9949-8279-A248D613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E444C-8A9B-0C4B-B6FE-4D9EADC0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3064E-608B-2341-87EC-A9948F0D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777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EE722-65B1-9C4A-B95F-93F4EC68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38349-2505-B447-A882-7241D9945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A955D-3CDD-7648-9EF8-43CD8917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5D157-9A3E-0A40-9F54-A8B170A4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DB16F-ACC4-8B4F-A432-8569AE02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853FD-C4A0-934C-A77D-E17CC04D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96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4946E1-F77F-8D42-A9EC-2D323791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0BA6B-1046-5847-B5C3-41C8A111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0851D-7C7E-F542-9D3D-792B02CCA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F279-B27A-C74E-B464-03636CE1265E}" type="datetimeFigureOut">
              <a:rPr kumimoji="1" lang="ko-Kore-KR" altLang="en-US" smtClean="0"/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C9C22-AB7B-D548-B010-33CCBBA79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47E78-BA46-4041-8925-61EDEDA8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0C13-9BF8-2044-88BD-5229B44CF6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035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6E1C50E2-2D4F-904A-97A9-08817D455253}"/>
              </a:ext>
            </a:extLst>
          </p:cNvPr>
          <p:cNvSpPr/>
          <p:nvPr/>
        </p:nvSpPr>
        <p:spPr>
          <a:xfrm>
            <a:off x="884445" y="1489129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26C89D-8C9C-BA43-801E-F74F8E737A5C}"/>
              </a:ext>
            </a:extLst>
          </p:cNvPr>
          <p:cNvSpPr txBox="1"/>
          <p:nvPr/>
        </p:nvSpPr>
        <p:spPr>
          <a:xfrm>
            <a:off x="1336904" y="1046683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NewsPostView</a:t>
            </a:r>
            <a:endParaRPr kumimoji="1" lang="ko-Kore-KR" altLang="en-US" b="1" dirty="0"/>
          </a:p>
        </p:txBody>
      </p:sp>
      <p:graphicFrame>
        <p:nvGraphicFramePr>
          <p:cNvPr id="101" name="표 101">
            <a:extLst>
              <a:ext uri="{FF2B5EF4-FFF2-40B4-BE49-F238E27FC236}">
                <a16:creationId xmlns:a16="http://schemas.microsoft.com/office/drawing/2014/main" id="{6A6B4863-2497-E54B-BBBC-1B1514673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64862"/>
              </p:ext>
            </p:extLst>
          </p:nvPr>
        </p:nvGraphicFramePr>
        <p:xfrm>
          <a:off x="887070" y="1845128"/>
          <a:ext cx="251389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1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graphicFrame>
        <p:nvGraphicFramePr>
          <p:cNvPr id="102" name="표 102">
            <a:extLst>
              <a:ext uri="{FF2B5EF4-FFF2-40B4-BE49-F238E27FC236}">
                <a16:creationId xmlns:a16="http://schemas.microsoft.com/office/drawing/2014/main" id="{3D0998CB-3D78-B94C-95F6-254B994A0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10763"/>
              </p:ext>
            </p:extLst>
          </p:nvPr>
        </p:nvGraphicFramePr>
        <p:xfrm>
          <a:off x="887070" y="2133141"/>
          <a:ext cx="251389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46">
                  <a:extLst>
                    <a:ext uri="{9D8B030D-6E8A-4147-A177-3AD203B41FA5}">
                      <a16:colId xmlns:a16="http://schemas.microsoft.com/office/drawing/2014/main" val="3253716338"/>
                    </a:ext>
                  </a:extLst>
                </a:gridCol>
                <a:gridCol w="1256946">
                  <a:extLst>
                    <a:ext uri="{9D8B030D-6E8A-4147-A177-3AD203B41FA5}">
                      <a16:colId xmlns:a16="http://schemas.microsoft.com/office/drawing/2014/main" val="1247763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News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Home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5597"/>
                  </a:ext>
                </a:extLst>
              </a:tr>
            </a:tbl>
          </a:graphicData>
        </a:graphic>
      </p:graphicFrame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D01A8B36-8D7E-DD49-9786-C9C2333C4FE2}"/>
              </a:ext>
            </a:extLst>
          </p:cNvPr>
          <p:cNvSpPr/>
          <p:nvPr/>
        </p:nvSpPr>
        <p:spPr>
          <a:xfrm>
            <a:off x="4692067" y="1484391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056D5-B363-5744-AD0C-BE0CBE86B707}"/>
              </a:ext>
            </a:extLst>
          </p:cNvPr>
          <p:cNvSpPr txBox="1"/>
          <p:nvPr/>
        </p:nvSpPr>
        <p:spPr>
          <a:xfrm>
            <a:off x="5144955" y="1015905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HomePostView</a:t>
            </a:r>
            <a:endParaRPr kumimoji="1" lang="ko-Kore-KR" altLang="en-US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CFCD0B4-A06B-1643-86DB-ED3E0E739334}"/>
              </a:ext>
            </a:extLst>
          </p:cNvPr>
          <p:cNvSpPr>
            <a:spLocks noChangeAspect="1"/>
          </p:cNvSpPr>
          <p:nvPr/>
        </p:nvSpPr>
        <p:spPr>
          <a:xfrm>
            <a:off x="884444" y="2493676"/>
            <a:ext cx="2520000" cy="306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560A442-97C1-B140-80A6-8976062A3C4F}"/>
              </a:ext>
            </a:extLst>
          </p:cNvPr>
          <p:cNvSpPr txBox="1"/>
          <p:nvPr/>
        </p:nvSpPr>
        <p:spPr>
          <a:xfrm>
            <a:off x="893200" y="2511054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PopUpStore</a:t>
            </a:r>
            <a:r>
              <a:rPr kumimoji="1" lang="ko-KR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ko-KR" sz="800" dirty="0">
                <a:solidFill>
                  <a:schemeClr val="bg1"/>
                </a:solidFill>
              </a:rPr>
              <a:t>Name</a:t>
            </a:r>
            <a:endParaRPr kumimoji="1" lang="en-US" altLang="ko-Kore-KR" sz="8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A2B8AD-E9C9-4C47-A65C-E565C53E82FC}"/>
              </a:ext>
            </a:extLst>
          </p:cNvPr>
          <p:cNvSpPr txBox="1"/>
          <p:nvPr/>
        </p:nvSpPr>
        <p:spPr>
          <a:xfrm>
            <a:off x="893200" y="2884873"/>
            <a:ext cx="250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>
                <a:solidFill>
                  <a:schemeClr val="bg1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10AF21B-6B61-1F4A-A847-15DF9AB8DBF2}"/>
              </a:ext>
            </a:extLst>
          </p:cNvPr>
          <p:cNvSpPr>
            <a:spLocks noChangeAspect="1"/>
          </p:cNvSpPr>
          <p:nvPr/>
        </p:nvSpPr>
        <p:spPr>
          <a:xfrm>
            <a:off x="880961" y="3282525"/>
            <a:ext cx="2520000" cy="1804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Image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101">
            <a:extLst>
              <a:ext uri="{FF2B5EF4-FFF2-40B4-BE49-F238E27FC236}">
                <a16:creationId xmlns:a16="http://schemas.microsoft.com/office/drawing/2014/main" id="{A7092E38-29B9-DF49-AA95-3A817EBDB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6314"/>
              </p:ext>
            </p:extLst>
          </p:nvPr>
        </p:nvGraphicFramePr>
        <p:xfrm>
          <a:off x="4698176" y="1845128"/>
          <a:ext cx="251389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1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graphicFrame>
        <p:nvGraphicFramePr>
          <p:cNvPr id="119" name="표 102">
            <a:extLst>
              <a:ext uri="{FF2B5EF4-FFF2-40B4-BE49-F238E27FC236}">
                <a16:creationId xmlns:a16="http://schemas.microsoft.com/office/drawing/2014/main" id="{666E272B-F883-C248-ABF1-986FB924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83859"/>
              </p:ext>
            </p:extLst>
          </p:nvPr>
        </p:nvGraphicFramePr>
        <p:xfrm>
          <a:off x="4698176" y="2133141"/>
          <a:ext cx="251389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46">
                  <a:extLst>
                    <a:ext uri="{9D8B030D-6E8A-4147-A177-3AD203B41FA5}">
                      <a16:colId xmlns:a16="http://schemas.microsoft.com/office/drawing/2014/main" val="3253716338"/>
                    </a:ext>
                  </a:extLst>
                </a:gridCol>
                <a:gridCol w="1256946">
                  <a:extLst>
                    <a:ext uri="{9D8B030D-6E8A-4147-A177-3AD203B41FA5}">
                      <a16:colId xmlns:a16="http://schemas.microsoft.com/office/drawing/2014/main" val="1247763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News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Home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5597"/>
                  </a:ext>
                </a:extLst>
              </a:tr>
            </a:tbl>
          </a:graphicData>
        </a:graphic>
      </p:graphicFrame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1F327CC-73E2-AB4C-A5BB-7E3028DB7EC9}"/>
              </a:ext>
            </a:extLst>
          </p:cNvPr>
          <p:cNvSpPr>
            <a:spLocks noChangeAspect="1"/>
          </p:cNvSpPr>
          <p:nvPr/>
        </p:nvSpPr>
        <p:spPr>
          <a:xfrm>
            <a:off x="4695550" y="2493677"/>
            <a:ext cx="252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7DB579-0F15-2C45-A80C-1338429DEDEE}"/>
              </a:ext>
            </a:extLst>
          </p:cNvPr>
          <p:cNvSpPr>
            <a:spLocks noChangeAspect="1"/>
          </p:cNvSpPr>
          <p:nvPr/>
        </p:nvSpPr>
        <p:spPr>
          <a:xfrm>
            <a:off x="4818780" y="2636498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8281CF9-02E1-3C4E-9280-D0B6B8C4E4CB}"/>
              </a:ext>
            </a:extLst>
          </p:cNvPr>
          <p:cNvSpPr txBox="1"/>
          <p:nvPr/>
        </p:nvSpPr>
        <p:spPr>
          <a:xfrm>
            <a:off x="4975939" y="25572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E8026A-5597-6447-A069-B7A7FFCE693E}"/>
              </a:ext>
            </a:extLst>
          </p:cNvPr>
          <p:cNvSpPr txBox="1"/>
          <p:nvPr/>
        </p:nvSpPr>
        <p:spPr>
          <a:xfrm>
            <a:off x="4704306" y="2884873"/>
            <a:ext cx="250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>
                <a:solidFill>
                  <a:schemeClr val="bg1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80DBB3-92E9-2647-9B4C-76FFA5577B15}"/>
              </a:ext>
            </a:extLst>
          </p:cNvPr>
          <p:cNvSpPr>
            <a:spLocks noChangeAspect="1"/>
          </p:cNvSpPr>
          <p:nvPr/>
        </p:nvSpPr>
        <p:spPr>
          <a:xfrm>
            <a:off x="4695550" y="3282525"/>
            <a:ext cx="2520000" cy="1804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Image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5" name="표 22">
            <a:extLst>
              <a:ext uri="{FF2B5EF4-FFF2-40B4-BE49-F238E27FC236}">
                <a16:creationId xmlns:a16="http://schemas.microsoft.com/office/drawing/2014/main" id="{DDFC445C-244B-8C47-8C87-B85D3AF27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40690"/>
              </p:ext>
            </p:extLst>
          </p:nvPr>
        </p:nvGraphicFramePr>
        <p:xfrm>
          <a:off x="4698175" y="5089339"/>
          <a:ext cx="2513892" cy="28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22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843122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827648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869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Vote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Share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E6CA28-B3CF-F34F-AEAB-AA992313AAB0}"/>
              </a:ext>
            </a:extLst>
          </p:cNvPr>
          <p:cNvSpPr txBox="1"/>
          <p:nvPr/>
        </p:nvSpPr>
        <p:spPr>
          <a:xfrm>
            <a:off x="5213131" y="178038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 err="1"/>
              <a:t>HomeView</a:t>
            </a:r>
            <a:endParaRPr kumimoji="1" lang="ko-Kore-KR" altLang="en-US" sz="2000" b="1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450E526-9CCF-1048-8484-157980ACB376}"/>
              </a:ext>
            </a:extLst>
          </p:cNvPr>
          <p:cNvSpPr/>
          <p:nvPr/>
        </p:nvSpPr>
        <p:spPr>
          <a:xfrm>
            <a:off x="8510911" y="1484391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7" name="표 101">
            <a:extLst>
              <a:ext uri="{FF2B5EF4-FFF2-40B4-BE49-F238E27FC236}">
                <a16:creationId xmlns:a16="http://schemas.microsoft.com/office/drawing/2014/main" id="{CFDF0A90-7553-334B-B04F-F623AFF76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80786"/>
              </p:ext>
            </p:extLst>
          </p:nvPr>
        </p:nvGraphicFramePr>
        <p:xfrm>
          <a:off x="8517020" y="1845128"/>
          <a:ext cx="251389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1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◁</a:t>
                      </a:r>
                      <a:endParaRPr lang="ko-Kore-KR" altLang="en-US" sz="1000" dirty="0">
                        <a:effectLst/>
                        <a:latin typeface="SF Pro Semi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574EDC-F218-4F45-8E25-6D3D344B6780}"/>
              </a:ext>
            </a:extLst>
          </p:cNvPr>
          <p:cNvSpPr>
            <a:spLocks noChangeAspect="1"/>
          </p:cNvSpPr>
          <p:nvPr/>
        </p:nvSpPr>
        <p:spPr>
          <a:xfrm>
            <a:off x="8512258" y="2133129"/>
            <a:ext cx="2513894" cy="32875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999FDBA-5CA1-FF49-8914-8FE619C96B20}"/>
              </a:ext>
            </a:extLst>
          </p:cNvPr>
          <p:cNvSpPr>
            <a:spLocks noChangeAspect="1"/>
          </p:cNvSpPr>
          <p:nvPr/>
        </p:nvSpPr>
        <p:spPr>
          <a:xfrm>
            <a:off x="8666337" y="226791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C86377-0703-EF49-A478-7A755807CB22}"/>
              </a:ext>
            </a:extLst>
          </p:cNvPr>
          <p:cNvSpPr txBox="1"/>
          <p:nvPr/>
        </p:nvSpPr>
        <p:spPr>
          <a:xfrm>
            <a:off x="8823496" y="218863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D6882-24E1-DA40-94FA-9BE1039E5E9D}"/>
              </a:ext>
            </a:extLst>
          </p:cNvPr>
          <p:cNvSpPr txBox="1"/>
          <p:nvPr/>
        </p:nvSpPr>
        <p:spPr>
          <a:xfrm>
            <a:off x="8530251" y="2484763"/>
            <a:ext cx="250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>
                <a:solidFill>
                  <a:schemeClr val="bg1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BCE2C7-1C79-F148-862A-98101C9D8FC7}"/>
              </a:ext>
            </a:extLst>
          </p:cNvPr>
          <p:cNvSpPr>
            <a:spLocks noChangeAspect="1"/>
          </p:cNvSpPr>
          <p:nvPr/>
        </p:nvSpPr>
        <p:spPr>
          <a:xfrm>
            <a:off x="8510525" y="2859695"/>
            <a:ext cx="2520001" cy="1109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Image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표 22">
            <a:extLst>
              <a:ext uri="{FF2B5EF4-FFF2-40B4-BE49-F238E27FC236}">
                <a16:creationId xmlns:a16="http://schemas.microsoft.com/office/drawing/2014/main" id="{4077585C-B461-2840-BF30-7BF17B05D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800"/>
              </p:ext>
            </p:extLst>
          </p:nvPr>
        </p:nvGraphicFramePr>
        <p:xfrm>
          <a:off x="8510140" y="3969653"/>
          <a:ext cx="2515550" cy="28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78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843678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828194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869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Vote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Share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graphicFrame>
        <p:nvGraphicFramePr>
          <p:cNvPr id="46" name="표 29">
            <a:extLst>
              <a:ext uri="{FF2B5EF4-FFF2-40B4-BE49-F238E27FC236}">
                <a16:creationId xmlns:a16="http://schemas.microsoft.com/office/drawing/2014/main" id="{B634F729-594B-734F-A5B2-C396DE60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5081"/>
              </p:ext>
            </p:extLst>
          </p:nvPr>
        </p:nvGraphicFramePr>
        <p:xfrm>
          <a:off x="8510526" y="4349109"/>
          <a:ext cx="2515168" cy="1066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15168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 0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 1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8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 4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891EDB-9BB1-AB42-A29D-DCB3413E7FF7}"/>
              </a:ext>
            </a:extLst>
          </p:cNvPr>
          <p:cNvSpPr txBox="1"/>
          <p:nvPr/>
        </p:nvSpPr>
        <p:spPr>
          <a:xfrm>
            <a:off x="8977530" y="1008696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PostDetailView</a:t>
            </a:r>
            <a:endParaRPr kumimoji="1" lang="ko-Kore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DE31F-FF26-EF44-9A20-AB9CB1FAF29E}"/>
              </a:ext>
            </a:extLst>
          </p:cNvPr>
          <p:cNvSpPr/>
          <p:nvPr/>
        </p:nvSpPr>
        <p:spPr>
          <a:xfrm>
            <a:off x="8516853" y="5439782"/>
            <a:ext cx="2495439" cy="2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14BBE7F-472F-3B4F-8F34-DEC8E1689DDA}"/>
              </a:ext>
            </a:extLst>
          </p:cNvPr>
          <p:cNvSpPr/>
          <p:nvPr/>
        </p:nvSpPr>
        <p:spPr>
          <a:xfrm>
            <a:off x="8542193" y="5459795"/>
            <a:ext cx="2463545" cy="2570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000" dirty="0"/>
              <a:t>Add a Comment</a:t>
            </a:r>
            <a:endParaRPr kumimoji="1" lang="ko-Kore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477A5-E166-4FA9-9A33-71D902770A97}"/>
              </a:ext>
            </a:extLst>
          </p:cNvPr>
          <p:cNvSpPr txBox="1"/>
          <p:nvPr/>
        </p:nvSpPr>
        <p:spPr>
          <a:xfrm>
            <a:off x="889172" y="2701515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chemeClr val="bg1"/>
                </a:solidFill>
              </a:rPr>
              <a:t>Map Location</a:t>
            </a:r>
          </a:p>
        </p:txBody>
      </p:sp>
      <p:graphicFrame>
        <p:nvGraphicFramePr>
          <p:cNvPr id="51" name="표 22">
            <a:extLst>
              <a:ext uri="{FF2B5EF4-FFF2-40B4-BE49-F238E27FC236}">
                <a16:creationId xmlns:a16="http://schemas.microsoft.com/office/drawing/2014/main" id="{4CDBE838-07FC-48D4-AF14-0ED355F3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45202"/>
              </p:ext>
            </p:extLst>
          </p:nvPr>
        </p:nvGraphicFramePr>
        <p:xfrm>
          <a:off x="4698176" y="5375084"/>
          <a:ext cx="2513893" cy="26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97">
                  <a:extLst>
                    <a:ext uri="{9D8B030D-6E8A-4147-A177-3AD203B41FA5}">
                      <a16:colId xmlns:a16="http://schemas.microsoft.com/office/drawing/2014/main" val="3733246964"/>
                    </a:ext>
                  </a:extLst>
                </a:gridCol>
                <a:gridCol w="506497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506497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497201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  <a:gridCol w="497201">
                  <a:extLst>
                    <a:ext uri="{9D8B030D-6E8A-4147-A177-3AD203B41FA5}">
                      <a16:colId xmlns:a16="http://schemas.microsoft.com/office/drawing/2014/main" val="3116703814"/>
                    </a:ext>
                  </a:extLst>
                </a:gridCol>
              </a:tblGrid>
              <a:tr h="2665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Home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dirty="0">
                          <a:solidFill>
                            <a:schemeClr val="bg2"/>
                          </a:solidFill>
                        </a:rPr>
                        <a:t>Shorts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Post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dirty="0">
                          <a:solidFill>
                            <a:schemeClr val="bg2"/>
                          </a:solidFill>
                        </a:rPr>
                        <a:t>Search</a:t>
                      </a:r>
                      <a:endParaRPr lang="ko-Kore-KR" altLang="en-US" sz="5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solidFill>
                            <a:schemeClr val="bg2"/>
                          </a:solidFill>
                        </a:rPr>
                        <a:t>Noti</a:t>
                      </a:r>
                      <a:endParaRPr lang="ko-Kore-KR" altLang="en-US" sz="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607D614-6860-4A40-851B-6678DC22F6C3}"/>
              </a:ext>
            </a:extLst>
          </p:cNvPr>
          <p:cNvGrpSpPr/>
          <p:nvPr/>
        </p:nvGrpSpPr>
        <p:grpSpPr>
          <a:xfrm>
            <a:off x="884443" y="5558556"/>
            <a:ext cx="2517660" cy="252761"/>
            <a:chOff x="1363486" y="6309282"/>
            <a:chExt cx="2526612" cy="2527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10F520-234D-D641-B3B6-2BEB1A18E0BB}"/>
                </a:ext>
              </a:extLst>
            </p:cNvPr>
            <p:cNvSpPr/>
            <p:nvPr/>
          </p:nvSpPr>
          <p:spPr>
            <a:xfrm>
              <a:off x="1363486" y="6309282"/>
              <a:ext cx="503999" cy="2527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A09355-C5D3-3146-88B0-2C8B7883127F}"/>
                </a:ext>
              </a:extLst>
            </p:cNvPr>
            <p:cNvSpPr/>
            <p:nvPr/>
          </p:nvSpPr>
          <p:spPr>
            <a:xfrm>
              <a:off x="1874102" y="6309282"/>
              <a:ext cx="503999" cy="2527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6191155-F391-D443-ABF9-A496743A631C}"/>
                </a:ext>
              </a:extLst>
            </p:cNvPr>
            <p:cNvSpPr/>
            <p:nvPr/>
          </p:nvSpPr>
          <p:spPr>
            <a:xfrm>
              <a:off x="2378101" y="6309282"/>
              <a:ext cx="503999" cy="2527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CDF33DD-A968-2B4F-B952-ACEDEED1FB0B}"/>
                </a:ext>
              </a:extLst>
            </p:cNvPr>
            <p:cNvSpPr/>
            <p:nvPr/>
          </p:nvSpPr>
          <p:spPr>
            <a:xfrm>
              <a:off x="2882100" y="6309282"/>
              <a:ext cx="503999" cy="2527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D24DC5C-76EE-2441-B93A-03543AE70205}"/>
                </a:ext>
              </a:extLst>
            </p:cNvPr>
            <p:cNvSpPr/>
            <p:nvPr/>
          </p:nvSpPr>
          <p:spPr>
            <a:xfrm>
              <a:off x="3386099" y="6309282"/>
              <a:ext cx="503999" cy="2527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9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7">
            <a:extLst>
              <a:ext uri="{FF2B5EF4-FFF2-40B4-BE49-F238E27FC236}">
                <a16:creationId xmlns:a16="http://schemas.microsoft.com/office/drawing/2014/main" id="{43B78216-35E5-4D4D-A07A-E69E313C7D18}"/>
              </a:ext>
            </a:extLst>
          </p:cNvPr>
          <p:cNvSpPr/>
          <p:nvPr/>
        </p:nvSpPr>
        <p:spPr>
          <a:xfrm>
            <a:off x="2284620" y="1464443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6" name="표 22">
            <a:extLst>
              <a:ext uri="{FF2B5EF4-FFF2-40B4-BE49-F238E27FC236}">
                <a16:creationId xmlns:a16="http://schemas.microsoft.com/office/drawing/2014/main" id="{0A4F6542-2193-4F8F-A2C2-0F01CDF4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37292"/>
              </p:ext>
            </p:extLst>
          </p:nvPr>
        </p:nvGraphicFramePr>
        <p:xfrm>
          <a:off x="2287245" y="5447728"/>
          <a:ext cx="2513892" cy="26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0">
                  <a:extLst>
                    <a:ext uri="{9D8B030D-6E8A-4147-A177-3AD203B41FA5}">
                      <a16:colId xmlns:a16="http://schemas.microsoft.com/office/drawing/2014/main" val="3733246964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619782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665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Home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Short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Post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" dirty="0">
                          <a:solidFill>
                            <a:schemeClr val="bg2"/>
                          </a:solidFill>
                        </a:rPr>
                        <a:t>Notification</a:t>
                      </a:r>
                      <a:endParaRPr lang="ko-Kore-KR" altLang="en-US" sz="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graphicFrame>
        <p:nvGraphicFramePr>
          <p:cNvPr id="7" name="표 101">
            <a:extLst>
              <a:ext uri="{FF2B5EF4-FFF2-40B4-BE49-F238E27FC236}">
                <a16:creationId xmlns:a16="http://schemas.microsoft.com/office/drawing/2014/main" id="{03BA732A-1817-4F14-B3C1-FFCBE042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68883"/>
              </p:ext>
            </p:extLst>
          </p:nvPr>
        </p:nvGraphicFramePr>
        <p:xfrm>
          <a:off x="2287245" y="1825180"/>
          <a:ext cx="251389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1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Search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graphicFrame>
        <p:nvGraphicFramePr>
          <p:cNvPr id="8" name="표 102">
            <a:extLst>
              <a:ext uri="{FF2B5EF4-FFF2-40B4-BE49-F238E27FC236}">
                <a16:creationId xmlns:a16="http://schemas.microsoft.com/office/drawing/2014/main" id="{4BC2C13E-F089-45BB-A7F5-CDCBBE327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49723"/>
              </p:ext>
            </p:extLst>
          </p:nvPr>
        </p:nvGraphicFramePr>
        <p:xfrm>
          <a:off x="2287245" y="2113193"/>
          <a:ext cx="251389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46">
                  <a:extLst>
                    <a:ext uri="{9D8B030D-6E8A-4147-A177-3AD203B41FA5}">
                      <a16:colId xmlns:a16="http://schemas.microsoft.com/office/drawing/2014/main" val="3253716338"/>
                    </a:ext>
                  </a:extLst>
                </a:gridCol>
                <a:gridCol w="1256946">
                  <a:extLst>
                    <a:ext uri="{9D8B030D-6E8A-4147-A177-3AD203B41FA5}">
                      <a16:colId xmlns:a16="http://schemas.microsoft.com/office/drawing/2014/main" val="1247763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News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Home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559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64C3058-1387-4155-A74A-806AC6627983}"/>
              </a:ext>
            </a:extLst>
          </p:cNvPr>
          <p:cNvSpPr>
            <a:spLocks noChangeAspect="1"/>
          </p:cNvSpPr>
          <p:nvPr/>
        </p:nvSpPr>
        <p:spPr>
          <a:xfrm>
            <a:off x="2284619" y="2473729"/>
            <a:ext cx="252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5E68D-13BF-4CB4-A292-2B260C2F89DA}"/>
              </a:ext>
            </a:extLst>
          </p:cNvPr>
          <p:cNvSpPr txBox="1"/>
          <p:nvPr/>
        </p:nvSpPr>
        <p:spPr>
          <a:xfrm>
            <a:off x="2293375" y="2598828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chemeClr val="bg1"/>
                </a:solidFill>
              </a:rPr>
              <a:t>News Type – Other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10038-AE16-4C02-972B-CB3F91617349}"/>
              </a:ext>
            </a:extLst>
          </p:cNvPr>
          <p:cNvSpPr txBox="1"/>
          <p:nvPr/>
        </p:nvSpPr>
        <p:spPr>
          <a:xfrm>
            <a:off x="2293375" y="2864925"/>
            <a:ext cx="250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>
                <a:solidFill>
                  <a:schemeClr val="bg1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74081D-B527-4B0B-8F3C-3398DC9A27B2}"/>
              </a:ext>
            </a:extLst>
          </p:cNvPr>
          <p:cNvSpPr>
            <a:spLocks noChangeAspect="1"/>
          </p:cNvSpPr>
          <p:nvPr/>
        </p:nvSpPr>
        <p:spPr>
          <a:xfrm>
            <a:off x="2281136" y="3262577"/>
            <a:ext cx="2520000" cy="1804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Image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F756494C-6A27-4C77-AF54-7F46CE23C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21419"/>
              </p:ext>
            </p:extLst>
          </p:nvPr>
        </p:nvGraphicFramePr>
        <p:xfrm>
          <a:off x="2287244" y="5069391"/>
          <a:ext cx="2513892" cy="28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22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843122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827648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869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Vote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Share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AB621CFF-CF8A-4EE7-B44F-BE51F9BE29F1}"/>
              </a:ext>
            </a:extLst>
          </p:cNvPr>
          <p:cNvSpPr/>
          <p:nvPr/>
        </p:nvSpPr>
        <p:spPr>
          <a:xfrm>
            <a:off x="7343035" y="1464443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09C4A323-AD7E-437E-87F6-52D96F8119AD}"/>
              </a:ext>
            </a:extLst>
          </p:cNvPr>
          <p:cNvSpPr/>
          <p:nvPr/>
        </p:nvSpPr>
        <p:spPr>
          <a:xfrm>
            <a:off x="7339551" y="1464443"/>
            <a:ext cx="2129134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16" name="표 29">
            <a:extLst>
              <a:ext uri="{FF2B5EF4-FFF2-40B4-BE49-F238E27FC236}">
                <a16:creationId xmlns:a16="http://schemas.microsoft.com/office/drawing/2014/main" id="{CF32DAD3-22CB-40F0-A193-8135C2B9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23207"/>
              </p:ext>
            </p:extLst>
          </p:nvPr>
        </p:nvGraphicFramePr>
        <p:xfrm>
          <a:off x="7336067" y="1829760"/>
          <a:ext cx="2132617" cy="390947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2617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구독한 커뮤니티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구독한 커뮤니티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구독한 커뮤니티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커뮤니티 생성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4F6D90B-5D1D-4200-AD52-BE9B6EB35308}"/>
              </a:ext>
            </a:extLst>
          </p:cNvPr>
          <p:cNvSpPr txBox="1"/>
          <p:nvPr/>
        </p:nvSpPr>
        <p:spPr>
          <a:xfrm>
            <a:off x="5147655" y="317094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  <a:r>
              <a:rPr kumimoji="1" lang="ko-KR" altLang="en-US" dirty="0"/>
              <a:t>번 버튼 클릭 시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7DDD0-DA3F-4374-A2A6-9D703F1B1B1F}"/>
              </a:ext>
            </a:extLst>
          </p:cNvPr>
          <p:cNvSpPr txBox="1"/>
          <p:nvPr/>
        </p:nvSpPr>
        <p:spPr>
          <a:xfrm>
            <a:off x="2862745" y="1005448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 err="1"/>
              <a:t>HomeView</a:t>
            </a:r>
            <a:endParaRPr kumimoji="1" lang="ko-Kore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149F4-3403-4ABC-8A8D-5C182D52B7D8}"/>
              </a:ext>
            </a:extLst>
          </p:cNvPr>
          <p:cNvSpPr txBox="1"/>
          <p:nvPr/>
        </p:nvSpPr>
        <p:spPr>
          <a:xfrm>
            <a:off x="6963213" y="949135"/>
            <a:ext cx="33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/>
              <a:t>SubscriptionCommunitysView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8549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7">
            <a:extLst>
              <a:ext uri="{FF2B5EF4-FFF2-40B4-BE49-F238E27FC236}">
                <a16:creationId xmlns:a16="http://schemas.microsoft.com/office/drawing/2014/main" id="{43B78216-35E5-4D4D-A07A-E69E313C7D18}"/>
              </a:ext>
            </a:extLst>
          </p:cNvPr>
          <p:cNvSpPr/>
          <p:nvPr/>
        </p:nvSpPr>
        <p:spPr>
          <a:xfrm>
            <a:off x="2284620" y="1464443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6" name="표 22">
            <a:extLst>
              <a:ext uri="{FF2B5EF4-FFF2-40B4-BE49-F238E27FC236}">
                <a16:creationId xmlns:a16="http://schemas.microsoft.com/office/drawing/2014/main" id="{0A4F6542-2193-4F8F-A2C2-0F01CDF4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74772"/>
              </p:ext>
            </p:extLst>
          </p:nvPr>
        </p:nvGraphicFramePr>
        <p:xfrm>
          <a:off x="2287245" y="5447728"/>
          <a:ext cx="2513892" cy="26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0">
                  <a:extLst>
                    <a:ext uri="{9D8B030D-6E8A-4147-A177-3AD203B41FA5}">
                      <a16:colId xmlns:a16="http://schemas.microsoft.com/office/drawing/2014/main" val="3733246964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619782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665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Home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Short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Post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" dirty="0">
                          <a:solidFill>
                            <a:schemeClr val="bg2"/>
                          </a:solidFill>
                        </a:rPr>
                        <a:t>Notification</a:t>
                      </a:r>
                      <a:endParaRPr lang="ko-Kore-KR" altLang="en-US" sz="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graphicFrame>
        <p:nvGraphicFramePr>
          <p:cNvPr id="7" name="표 101">
            <a:extLst>
              <a:ext uri="{FF2B5EF4-FFF2-40B4-BE49-F238E27FC236}">
                <a16:creationId xmlns:a16="http://schemas.microsoft.com/office/drawing/2014/main" id="{03BA732A-1817-4F14-B3C1-FFCBE042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05618"/>
              </p:ext>
            </p:extLst>
          </p:nvPr>
        </p:nvGraphicFramePr>
        <p:xfrm>
          <a:off x="2287245" y="1825180"/>
          <a:ext cx="251389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1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Search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graphicFrame>
        <p:nvGraphicFramePr>
          <p:cNvPr id="8" name="표 102">
            <a:extLst>
              <a:ext uri="{FF2B5EF4-FFF2-40B4-BE49-F238E27FC236}">
                <a16:creationId xmlns:a16="http://schemas.microsoft.com/office/drawing/2014/main" id="{4BC2C13E-F089-45BB-A7F5-CDCBBE32741A}"/>
              </a:ext>
            </a:extLst>
          </p:cNvPr>
          <p:cNvGraphicFramePr>
            <a:graphicFrameLocks noGrp="1"/>
          </p:cNvGraphicFramePr>
          <p:nvPr/>
        </p:nvGraphicFramePr>
        <p:xfrm>
          <a:off x="2287245" y="2113193"/>
          <a:ext cx="251389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46">
                  <a:extLst>
                    <a:ext uri="{9D8B030D-6E8A-4147-A177-3AD203B41FA5}">
                      <a16:colId xmlns:a16="http://schemas.microsoft.com/office/drawing/2014/main" val="3253716338"/>
                    </a:ext>
                  </a:extLst>
                </a:gridCol>
                <a:gridCol w="1256946">
                  <a:extLst>
                    <a:ext uri="{9D8B030D-6E8A-4147-A177-3AD203B41FA5}">
                      <a16:colId xmlns:a16="http://schemas.microsoft.com/office/drawing/2014/main" val="1247763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News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Home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559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64C3058-1387-4155-A74A-806AC6627983}"/>
              </a:ext>
            </a:extLst>
          </p:cNvPr>
          <p:cNvSpPr>
            <a:spLocks noChangeAspect="1"/>
          </p:cNvSpPr>
          <p:nvPr/>
        </p:nvSpPr>
        <p:spPr>
          <a:xfrm>
            <a:off x="2284619" y="2473729"/>
            <a:ext cx="252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5E68D-13BF-4CB4-A292-2B260C2F89DA}"/>
              </a:ext>
            </a:extLst>
          </p:cNvPr>
          <p:cNvSpPr txBox="1"/>
          <p:nvPr/>
        </p:nvSpPr>
        <p:spPr>
          <a:xfrm>
            <a:off x="2293375" y="2598828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chemeClr val="bg1"/>
                </a:solidFill>
              </a:rPr>
              <a:t>News Type – Other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10038-AE16-4C02-972B-CB3F91617349}"/>
              </a:ext>
            </a:extLst>
          </p:cNvPr>
          <p:cNvSpPr txBox="1"/>
          <p:nvPr/>
        </p:nvSpPr>
        <p:spPr>
          <a:xfrm>
            <a:off x="2293375" y="2864925"/>
            <a:ext cx="250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>
                <a:solidFill>
                  <a:schemeClr val="bg1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74081D-B527-4B0B-8F3C-3398DC9A27B2}"/>
              </a:ext>
            </a:extLst>
          </p:cNvPr>
          <p:cNvSpPr>
            <a:spLocks noChangeAspect="1"/>
          </p:cNvSpPr>
          <p:nvPr/>
        </p:nvSpPr>
        <p:spPr>
          <a:xfrm>
            <a:off x="2281136" y="3262577"/>
            <a:ext cx="2520000" cy="1804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Image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F756494C-6A27-4C77-AF54-7F46CE23CFDC}"/>
              </a:ext>
            </a:extLst>
          </p:cNvPr>
          <p:cNvGraphicFramePr>
            <a:graphicFrameLocks noGrp="1"/>
          </p:cNvGraphicFramePr>
          <p:nvPr/>
        </p:nvGraphicFramePr>
        <p:xfrm>
          <a:off x="2287244" y="5069391"/>
          <a:ext cx="2513892" cy="28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22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843122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827648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869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Vote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Share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2CA920-D3D7-4515-A908-1B08D498723E}"/>
              </a:ext>
            </a:extLst>
          </p:cNvPr>
          <p:cNvSpPr txBox="1"/>
          <p:nvPr/>
        </p:nvSpPr>
        <p:spPr>
          <a:xfrm>
            <a:off x="5268561" y="328783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r>
              <a:rPr kumimoji="1" lang="ko-KR" altLang="en-US" dirty="0"/>
              <a:t>번 버튼 클릭 시</a:t>
            </a:r>
            <a:endParaRPr kumimoji="1" lang="en-US" altLang="ko-KR" dirty="0"/>
          </a:p>
        </p:txBody>
      </p:sp>
      <p:sp>
        <p:nvSpPr>
          <p:cNvPr id="21" name="모서리가 둥근 직사각형 4">
            <a:extLst>
              <a:ext uri="{FF2B5EF4-FFF2-40B4-BE49-F238E27FC236}">
                <a16:creationId xmlns:a16="http://schemas.microsoft.com/office/drawing/2014/main" id="{D67A3A8C-7767-4963-A09F-72D999B4121F}"/>
              </a:ext>
            </a:extLst>
          </p:cNvPr>
          <p:cNvSpPr/>
          <p:nvPr/>
        </p:nvSpPr>
        <p:spPr>
          <a:xfrm>
            <a:off x="7387589" y="1464443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모서리가 둥근 직사각형 9">
            <a:extLst>
              <a:ext uri="{FF2B5EF4-FFF2-40B4-BE49-F238E27FC236}">
                <a16:creationId xmlns:a16="http://schemas.microsoft.com/office/drawing/2014/main" id="{3C74F097-61B2-4F1B-BD56-9C851E6E1A94}"/>
              </a:ext>
            </a:extLst>
          </p:cNvPr>
          <p:cNvSpPr/>
          <p:nvPr/>
        </p:nvSpPr>
        <p:spPr>
          <a:xfrm>
            <a:off x="7778246" y="1464443"/>
            <a:ext cx="2129134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23" name="표 29">
            <a:extLst>
              <a:ext uri="{FF2B5EF4-FFF2-40B4-BE49-F238E27FC236}">
                <a16:creationId xmlns:a16="http://schemas.microsoft.com/office/drawing/2014/main" id="{29EC2754-4474-4155-B56C-FEA995B0D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75881"/>
              </p:ext>
            </p:extLst>
          </p:nvPr>
        </p:nvGraphicFramePr>
        <p:xfrm>
          <a:off x="7774762" y="1829761"/>
          <a:ext cx="2132617" cy="394529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2617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131518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유저아이디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en-US" b="1" dirty="0">
                          <a:solidFill>
                            <a:schemeClr val="bg1"/>
                          </a:solidFill>
                        </a:rPr>
                        <a:t>---------------------------</a:t>
                      </a:r>
                    </a:p>
                    <a:p>
                      <a:pPr algn="ctr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인기도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마이프로필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커뮤니티 생성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en-US" alt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9E1B061-2C03-473C-A637-F870EBC37844}"/>
              </a:ext>
            </a:extLst>
          </p:cNvPr>
          <p:cNvSpPr txBox="1"/>
          <p:nvPr/>
        </p:nvSpPr>
        <p:spPr>
          <a:xfrm>
            <a:off x="2862745" y="1005448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 err="1"/>
              <a:t>HomeView</a:t>
            </a:r>
            <a:endParaRPr kumimoji="1" lang="ko-Kore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931125-D4B1-418C-B2E6-A0F255E0528D}"/>
              </a:ext>
            </a:extLst>
          </p:cNvPr>
          <p:cNvSpPr txBox="1"/>
          <p:nvPr/>
        </p:nvSpPr>
        <p:spPr>
          <a:xfrm>
            <a:off x="8083832" y="1005448"/>
            <a:ext cx="151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err="1"/>
              <a:t>MyPageView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5458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D8865C0-49DE-2C40-B02E-C58FF13567C6}"/>
              </a:ext>
            </a:extLst>
          </p:cNvPr>
          <p:cNvSpPr/>
          <p:nvPr/>
        </p:nvSpPr>
        <p:spPr>
          <a:xfrm>
            <a:off x="7465577" y="1485981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5" name="표 102">
            <a:extLst>
              <a:ext uri="{FF2B5EF4-FFF2-40B4-BE49-F238E27FC236}">
                <a16:creationId xmlns:a16="http://schemas.microsoft.com/office/drawing/2014/main" id="{9BD18A26-D38D-6245-897C-6C9E3672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78725"/>
              </p:ext>
            </p:extLst>
          </p:nvPr>
        </p:nvGraphicFramePr>
        <p:xfrm>
          <a:off x="7476912" y="1851299"/>
          <a:ext cx="250866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42">
                  <a:extLst>
                    <a:ext uri="{9D8B030D-6E8A-4147-A177-3AD203B41FA5}">
                      <a16:colId xmlns:a16="http://schemas.microsoft.com/office/drawing/2014/main" val="3253716338"/>
                    </a:ext>
                  </a:extLst>
                </a:gridCol>
                <a:gridCol w="584323">
                  <a:extLst>
                    <a:ext uri="{9D8B030D-6E8A-4147-A177-3AD203B41FA5}">
                      <a16:colId xmlns:a16="http://schemas.microsoft.com/office/drawing/2014/main" val="1247763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Search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Cancel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5597"/>
                  </a:ext>
                </a:extLst>
              </a:tr>
            </a:tbl>
          </a:graphicData>
        </a:graphic>
      </p:graphicFrame>
      <p:graphicFrame>
        <p:nvGraphicFramePr>
          <p:cNvPr id="6" name="표 29">
            <a:extLst>
              <a:ext uri="{FF2B5EF4-FFF2-40B4-BE49-F238E27FC236}">
                <a16:creationId xmlns:a16="http://schemas.microsoft.com/office/drawing/2014/main" id="{A132B179-0CAB-CF4D-BA22-A7B453D6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91486"/>
              </p:ext>
            </p:extLst>
          </p:nvPr>
        </p:nvGraphicFramePr>
        <p:xfrm>
          <a:off x="7476912" y="2136618"/>
          <a:ext cx="2508665" cy="365126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08665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730253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트렌딩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730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트렌딩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730253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트렌딩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730253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트렌딩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730253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트렌딩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8C2A69-CFED-814E-8A15-CF3A4D9F0A30}"/>
              </a:ext>
            </a:extLst>
          </p:cNvPr>
          <p:cNvSpPr txBox="1"/>
          <p:nvPr/>
        </p:nvSpPr>
        <p:spPr>
          <a:xfrm>
            <a:off x="5288684" y="3244334"/>
            <a:ext cx="16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Search</a:t>
            </a:r>
            <a:r>
              <a:rPr kumimoji="1" lang="ko-KR" altLang="en-US" dirty="0"/>
              <a:t> 클릭 시</a:t>
            </a:r>
            <a:endParaRPr kumimoji="1" lang="ko-Kore-KR" altLang="en-US" dirty="0"/>
          </a:p>
        </p:txBody>
      </p:sp>
      <p:sp>
        <p:nvSpPr>
          <p:cNvPr id="8" name="모서리가 둥근 직사각형 57">
            <a:extLst>
              <a:ext uri="{FF2B5EF4-FFF2-40B4-BE49-F238E27FC236}">
                <a16:creationId xmlns:a16="http://schemas.microsoft.com/office/drawing/2014/main" id="{2908297F-8B56-445E-AFEF-E74CEACE9BF5}"/>
              </a:ext>
            </a:extLst>
          </p:cNvPr>
          <p:cNvSpPr/>
          <p:nvPr/>
        </p:nvSpPr>
        <p:spPr>
          <a:xfrm>
            <a:off x="2209907" y="1485981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10" name="표 101">
            <a:extLst>
              <a:ext uri="{FF2B5EF4-FFF2-40B4-BE49-F238E27FC236}">
                <a16:creationId xmlns:a16="http://schemas.microsoft.com/office/drawing/2014/main" id="{3E3A897A-F482-41C2-A9C2-BDC8BCACD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3726"/>
              </p:ext>
            </p:extLst>
          </p:nvPr>
        </p:nvGraphicFramePr>
        <p:xfrm>
          <a:off x="2212532" y="1846718"/>
          <a:ext cx="251389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1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graphicFrame>
        <p:nvGraphicFramePr>
          <p:cNvPr id="11" name="표 102">
            <a:extLst>
              <a:ext uri="{FF2B5EF4-FFF2-40B4-BE49-F238E27FC236}">
                <a16:creationId xmlns:a16="http://schemas.microsoft.com/office/drawing/2014/main" id="{1EA22CF6-10C6-4CB7-BAF3-361D742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13069"/>
              </p:ext>
            </p:extLst>
          </p:nvPr>
        </p:nvGraphicFramePr>
        <p:xfrm>
          <a:off x="2212532" y="2134731"/>
          <a:ext cx="251389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46">
                  <a:extLst>
                    <a:ext uri="{9D8B030D-6E8A-4147-A177-3AD203B41FA5}">
                      <a16:colId xmlns:a16="http://schemas.microsoft.com/office/drawing/2014/main" val="3253716338"/>
                    </a:ext>
                  </a:extLst>
                </a:gridCol>
                <a:gridCol w="1256946">
                  <a:extLst>
                    <a:ext uri="{9D8B030D-6E8A-4147-A177-3AD203B41FA5}">
                      <a16:colId xmlns:a16="http://schemas.microsoft.com/office/drawing/2014/main" val="1247763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News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Home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55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B670B-4850-4A1C-8537-FEEABE198890}"/>
              </a:ext>
            </a:extLst>
          </p:cNvPr>
          <p:cNvSpPr>
            <a:spLocks noChangeAspect="1"/>
          </p:cNvSpPr>
          <p:nvPr/>
        </p:nvSpPr>
        <p:spPr>
          <a:xfrm>
            <a:off x="2209906" y="2495267"/>
            <a:ext cx="252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73ECF-0E92-407E-9DFC-30C290F2BBF7}"/>
              </a:ext>
            </a:extLst>
          </p:cNvPr>
          <p:cNvSpPr txBox="1"/>
          <p:nvPr/>
        </p:nvSpPr>
        <p:spPr>
          <a:xfrm>
            <a:off x="2218662" y="2620366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chemeClr val="bg1"/>
                </a:solidFill>
              </a:rPr>
              <a:t>News Type – Other Info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ADCD6-F0B2-4235-9AEC-A6FC0275E599}"/>
              </a:ext>
            </a:extLst>
          </p:cNvPr>
          <p:cNvSpPr txBox="1"/>
          <p:nvPr/>
        </p:nvSpPr>
        <p:spPr>
          <a:xfrm>
            <a:off x="2218662" y="2886463"/>
            <a:ext cx="250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>
                <a:solidFill>
                  <a:schemeClr val="bg1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6100D-2096-4E0F-B3F9-5B906CD7D1A6}"/>
              </a:ext>
            </a:extLst>
          </p:cNvPr>
          <p:cNvSpPr>
            <a:spLocks noChangeAspect="1"/>
          </p:cNvSpPr>
          <p:nvPr/>
        </p:nvSpPr>
        <p:spPr>
          <a:xfrm>
            <a:off x="2206423" y="3284115"/>
            <a:ext cx="2520000" cy="1804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Image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2">
            <a:extLst>
              <a:ext uri="{FF2B5EF4-FFF2-40B4-BE49-F238E27FC236}">
                <a16:creationId xmlns:a16="http://schemas.microsoft.com/office/drawing/2014/main" id="{C7274D18-DC3B-4F5C-92EF-66295565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26535"/>
              </p:ext>
            </p:extLst>
          </p:nvPr>
        </p:nvGraphicFramePr>
        <p:xfrm>
          <a:off x="2212531" y="5090929"/>
          <a:ext cx="2513892" cy="28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22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843122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827648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869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Vote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Share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62026A5-C862-4999-86D6-C372A54D7BE1}"/>
              </a:ext>
            </a:extLst>
          </p:cNvPr>
          <p:cNvSpPr txBox="1"/>
          <p:nvPr/>
        </p:nvSpPr>
        <p:spPr>
          <a:xfrm>
            <a:off x="2788032" y="1023322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 err="1"/>
              <a:t>HomeView</a:t>
            </a:r>
            <a:endParaRPr kumimoji="1" lang="ko-Kore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D8216-FAB6-4797-9EF3-41E6E4A44A1A}"/>
              </a:ext>
            </a:extLst>
          </p:cNvPr>
          <p:cNvSpPr txBox="1"/>
          <p:nvPr/>
        </p:nvSpPr>
        <p:spPr>
          <a:xfrm>
            <a:off x="8048627" y="1053572"/>
            <a:ext cx="154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 </a:t>
            </a:r>
            <a:r>
              <a:rPr kumimoji="1" lang="en-US" altLang="ko-Kore-KR" sz="2000" b="1" dirty="0" err="1"/>
              <a:t>SearchView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175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30968D9-4A5C-884D-81AE-007F1864DF81}"/>
              </a:ext>
            </a:extLst>
          </p:cNvPr>
          <p:cNvSpPr/>
          <p:nvPr/>
        </p:nvSpPr>
        <p:spPr>
          <a:xfrm>
            <a:off x="2009581" y="1528734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5" name="표 22">
            <a:extLst>
              <a:ext uri="{FF2B5EF4-FFF2-40B4-BE49-F238E27FC236}">
                <a16:creationId xmlns:a16="http://schemas.microsoft.com/office/drawing/2014/main" id="{8B80960A-C93A-A445-A505-C8DE6C1B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23850"/>
              </p:ext>
            </p:extLst>
          </p:nvPr>
        </p:nvGraphicFramePr>
        <p:xfrm>
          <a:off x="2012206" y="5512019"/>
          <a:ext cx="2513892" cy="26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0">
                  <a:extLst>
                    <a:ext uri="{9D8B030D-6E8A-4147-A177-3AD203B41FA5}">
                      <a16:colId xmlns:a16="http://schemas.microsoft.com/office/drawing/2014/main" val="3733246964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619782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665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Home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Short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Post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" dirty="0">
                          <a:solidFill>
                            <a:schemeClr val="bg2"/>
                          </a:solidFill>
                        </a:rPr>
                        <a:t>Notification</a:t>
                      </a:r>
                      <a:endParaRPr lang="ko-Kore-KR" altLang="en-US" sz="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graphicFrame>
        <p:nvGraphicFramePr>
          <p:cNvPr id="6" name="표 101">
            <a:extLst>
              <a:ext uri="{FF2B5EF4-FFF2-40B4-BE49-F238E27FC236}">
                <a16:creationId xmlns:a16="http://schemas.microsoft.com/office/drawing/2014/main" id="{52D284EA-C3D9-A54A-8B4A-F705C0083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0891"/>
              </p:ext>
            </p:extLst>
          </p:nvPr>
        </p:nvGraphicFramePr>
        <p:xfrm>
          <a:off x="2012206" y="1889471"/>
          <a:ext cx="251389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1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Search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graphicFrame>
        <p:nvGraphicFramePr>
          <p:cNvPr id="7" name="표 102">
            <a:extLst>
              <a:ext uri="{FF2B5EF4-FFF2-40B4-BE49-F238E27FC236}">
                <a16:creationId xmlns:a16="http://schemas.microsoft.com/office/drawing/2014/main" id="{47C7B9D5-8AB2-554A-97EE-F0218BE61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35052"/>
              </p:ext>
            </p:extLst>
          </p:nvPr>
        </p:nvGraphicFramePr>
        <p:xfrm>
          <a:off x="2012206" y="2177484"/>
          <a:ext cx="251389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946">
                  <a:extLst>
                    <a:ext uri="{9D8B030D-6E8A-4147-A177-3AD203B41FA5}">
                      <a16:colId xmlns:a16="http://schemas.microsoft.com/office/drawing/2014/main" val="3253716338"/>
                    </a:ext>
                  </a:extLst>
                </a:gridCol>
                <a:gridCol w="1256946">
                  <a:extLst>
                    <a:ext uri="{9D8B030D-6E8A-4147-A177-3AD203B41FA5}">
                      <a16:colId xmlns:a16="http://schemas.microsoft.com/office/drawing/2014/main" val="1247763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News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Home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5597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711BB08-89BE-0A40-A51F-B5FA39F1508F}"/>
              </a:ext>
            </a:extLst>
          </p:cNvPr>
          <p:cNvSpPr/>
          <p:nvPr/>
        </p:nvSpPr>
        <p:spPr>
          <a:xfrm>
            <a:off x="2185345" y="3131633"/>
            <a:ext cx="1025994" cy="9953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Grid 0</a:t>
            </a:r>
            <a:endParaRPr kumimoji="1" lang="ko-Kore-KR" altLang="en-US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5F35A007-DCB9-8A47-BEAE-7A410C8D4F79}"/>
              </a:ext>
            </a:extLst>
          </p:cNvPr>
          <p:cNvSpPr/>
          <p:nvPr/>
        </p:nvSpPr>
        <p:spPr>
          <a:xfrm>
            <a:off x="3334002" y="4228651"/>
            <a:ext cx="1025994" cy="9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Grid 3</a:t>
            </a:r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C3ABDB3-A357-EC47-BD63-E8FF9D09F5C1}"/>
              </a:ext>
            </a:extLst>
          </p:cNvPr>
          <p:cNvSpPr/>
          <p:nvPr/>
        </p:nvSpPr>
        <p:spPr>
          <a:xfrm>
            <a:off x="2185345" y="4228652"/>
            <a:ext cx="1025994" cy="9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Grid 2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794B6642-33E1-0448-8D26-BA18FC82FDA9}"/>
              </a:ext>
            </a:extLst>
          </p:cNvPr>
          <p:cNvSpPr/>
          <p:nvPr/>
        </p:nvSpPr>
        <p:spPr>
          <a:xfrm>
            <a:off x="3334002" y="3131633"/>
            <a:ext cx="1025994" cy="9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Grid 1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05FC86-3237-9B4A-9C92-F667DD91BA8D}"/>
              </a:ext>
            </a:extLst>
          </p:cNvPr>
          <p:cNvSpPr txBox="1"/>
          <p:nvPr/>
        </p:nvSpPr>
        <p:spPr>
          <a:xfrm>
            <a:off x="5237019" y="314455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ShortView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EE97B2-8ADE-1F4B-A7DF-A99AB188B3B4}"/>
              </a:ext>
            </a:extLst>
          </p:cNvPr>
          <p:cNvSpPr txBox="1"/>
          <p:nvPr/>
        </p:nvSpPr>
        <p:spPr>
          <a:xfrm>
            <a:off x="2698342" y="1013631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ShortView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45B122-CB82-1D46-903E-D4CD0A337F80}"/>
              </a:ext>
            </a:extLst>
          </p:cNvPr>
          <p:cNvSpPr txBox="1"/>
          <p:nvPr/>
        </p:nvSpPr>
        <p:spPr>
          <a:xfrm>
            <a:off x="7641014" y="1013631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PostDetailView</a:t>
            </a:r>
            <a:endParaRPr kumimoji="1" lang="ko-Kore-KR" altLang="en-US" b="1" dirty="0"/>
          </a:p>
        </p:txBody>
      </p:sp>
      <p:sp>
        <p:nvSpPr>
          <p:cNvPr id="29" name="모서리가 둥근 직사각형 35">
            <a:extLst>
              <a:ext uri="{FF2B5EF4-FFF2-40B4-BE49-F238E27FC236}">
                <a16:creationId xmlns:a16="http://schemas.microsoft.com/office/drawing/2014/main" id="{E9A54BBB-6765-4E6D-8024-CF88E4959D15}"/>
              </a:ext>
            </a:extLst>
          </p:cNvPr>
          <p:cNvSpPr/>
          <p:nvPr/>
        </p:nvSpPr>
        <p:spPr>
          <a:xfrm>
            <a:off x="7204289" y="1528734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0" name="표 101">
            <a:extLst>
              <a:ext uri="{FF2B5EF4-FFF2-40B4-BE49-F238E27FC236}">
                <a16:creationId xmlns:a16="http://schemas.microsoft.com/office/drawing/2014/main" id="{008BDE6D-0261-444C-B1B4-51AA466BC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41444"/>
              </p:ext>
            </p:extLst>
          </p:nvPr>
        </p:nvGraphicFramePr>
        <p:xfrm>
          <a:off x="7210398" y="1889471"/>
          <a:ext cx="252280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848451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2721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0" dirty="0">
                          <a:effectLst/>
                          <a:latin typeface="SF Pro Semibold" pitchFamily="2" charset="0"/>
                          <a:ea typeface="G마켓 산스 TTF Medium" panose="02000000000000000000" pitchFamily="2" charset="-127"/>
                        </a:rPr>
                        <a:t>◁</a:t>
                      </a:r>
                      <a:endParaRPr lang="ko-Kore-KR" altLang="en-US" sz="1000" b="0" dirty="0">
                        <a:effectLst/>
                        <a:latin typeface="SF Pro Semi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B842B8-7DFB-435A-BAF5-94ED20F730BE}"/>
              </a:ext>
            </a:extLst>
          </p:cNvPr>
          <p:cNvSpPr>
            <a:spLocks noChangeAspect="1"/>
          </p:cNvSpPr>
          <p:nvPr/>
        </p:nvSpPr>
        <p:spPr>
          <a:xfrm>
            <a:off x="7205636" y="2177472"/>
            <a:ext cx="2513894" cy="32875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2F7B8-1DA2-43EA-A85F-C239E2F416D7}"/>
              </a:ext>
            </a:extLst>
          </p:cNvPr>
          <p:cNvSpPr>
            <a:spLocks noChangeAspect="1"/>
          </p:cNvSpPr>
          <p:nvPr/>
        </p:nvSpPr>
        <p:spPr>
          <a:xfrm>
            <a:off x="7359715" y="2312258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DB2BB-3EC4-4805-93D9-A10BCE69EFC5}"/>
              </a:ext>
            </a:extLst>
          </p:cNvPr>
          <p:cNvSpPr txBox="1"/>
          <p:nvPr/>
        </p:nvSpPr>
        <p:spPr>
          <a:xfrm>
            <a:off x="7516874" y="223298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D29FA-604C-4EA5-B184-FA7F180ABFC6}"/>
              </a:ext>
            </a:extLst>
          </p:cNvPr>
          <p:cNvSpPr txBox="1"/>
          <p:nvPr/>
        </p:nvSpPr>
        <p:spPr>
          <a:xfrm>
            <a:off x="7223629" y="2529106"/>
            <a:ext cx="250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>
                <a:solidFill>
                  <a:schemeClr val="bg1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09D983-41CC-40F3-917B-4E70D968EB53}"/>
              </a:ext>
            </a:extLst>
          </p:cNvPr>
          <p:cNvSpPr>
            <a:spLocks noChangeAspect="1"/>
          </p:cNvSpPr>
          <p:nvPr/>
        </p:nvSpPr>
        <p:spPr>
          <a:xfrm>
            <a:off x="7203903" y="2904038"/>
            <a:ext cx="2520001" cy="1109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Image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표 22">
            <a:extLst>
              <a:ext uri="{FF2B5EF4-FFF2-40B4-BE49-F238E27FC236}">
                <a16:creationId xmlns:a16="http://schemas.microsoft.com/office/drawing/2014/main" id="{2EF2667F-1278-4D1A-8BBC-82D098D11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392"/>
              </p:ext>
            </p:extLst>
          </p:nvPr>
        </p:nvGraphicFramePr>
        <p:xfrm>
          <a:off x="7203518" y="4013996"/>
          <a:ext cx="2515550" cy="28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78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843678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828194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869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Vote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Share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graphicFrame>
        <p:nvGraphicFramePr>
          <p:cNvPr id="37" name="표 29">
            <a:extLst>
              <a:ext uri="{FF2B5EF4-FFF2-40B4-BE49-F238E27FC236}">
                <a16:creationId xmlns:a16="http://schemas.microsoft.com/office/drawing/2014/main" id="{2C3BE023-EDFE-4E61-86F5-0FEE3E09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44324"/>
              </p:ext>
            </p:extLst>
          </p:nvPr>
        </p:nvGraphicFramePr>
        <p:xfrm>
          <a:off x="7203904" y="4393452"/>
          <a:ext cx="2515168" cy="1066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15168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 0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 1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8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20173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Comment 4</a:t>
                      </a:r>
                      <a:endParaRPr lang="ko-Kore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185101-B2D0-4820-B9ED-49412620603B}"/>
              </a:ext>
            </a:extLst>
          </p:cNvPr>
          <p:cNvSpPr/>
          <p:nvPr/>
        </p:nvSpPr>
        <p:spPr>
          <a:xfrm>
            <a:off x="7210231" y="5484125"/>
            <a:ext cx="2495439" cy="2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00" dirty="0"/>
          </a:p>
        </p:txBody>
      </p:sp>
      <p:sp>
        <p:nvSpPr>
          <p:cNvPr id="49" name="모서리가 둥근 직사각형 6">
            <a:extLst>
              <a:ext uri="{FF2B5EF4-FFF2-40B4-BE49-F238E27FC236}">
                <a16:creationId xmlns:a16="http://schemas.microsoft.com/office/drawing/2014/main" id="{3BA79091-B4D4-4C7F-8972-39B2EC4F380E}"/>
              </a:ext>
            </a:extLst>
          </p:cNvPr>
          <p:cNvSpPr/>
          <p:nvPr/>
        </p:nvSpPr>
        <p:spPr>
          <a:xfrm>
            <a:off x="7235571" y="5504138"/>
            <a:ext cx="2463545" cy="2570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000" dirty="0"/>
              <a:t>Add a Comment</a:t>
            </a:r>
            <a:endParaRPr kumimoji="1" lang="ko-Kore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E166CF-716F-4683-8EF1-29E8305D5B79}"/>
              </a:ext>
            </a:extLst>
          </p:cNvPr>
          <p:cNvSpPr txBox="1"/>
          <p:nvPr/>
        </p:nvSpPr>
        <p:spPr>
          <a:xfrm>
            <a:off x="5167355" y="338280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Grid </a:t>
            </a:r>
            <a:r>
              <a:rPr kumimoji="1" lang="ko-KR" altLang="en-US" dirty="0"/>
              <a:t>클릭 시</a:t>
            </a:r>
            <a:endParaRPr kumimoji="1" lang="ko-Kore-KR" altLang="en-US" dirty="0"/>
          </a:p>
        </p:txBody>
      </p:sp>
      <p:sp>
        <p:nvSpPr>
          <p:cNvPr id="26" name="모서리가 둥근 직사각형 40">
            <a:extLst>
              <a:ext uri="{FF2B5EF4-FFF2-40B4-BE49-F238E27FC236}">
                <a16:creationId xmlns:a16="http://schemas.microsoft.com/office/drawing/2014/main" id="{76EC18B3-0097-426C-AC40-4D229045597B}"/>
              </a:ext>
            </a:extLst>
          </p:cNvPr>
          <p:cNvSpPr/>
          <p:nvPr/>
        </p:nvSpPr>
        <p:spPr>
          <a:xfrm>
            <a:off x="2185345" y="2699597"/>
            <a:ext cx="1025994" cy="28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Tag 0</a:t>
            </a:r>
            <a:endParaRPr kumimoji="1" lang="ko-Kore-KR" altLang="en-US" dirty="0"/>
          </a:p>
        </p:txBody>
      </p:sp>
      <p:sp>
        <p:nvSpPr>
          <p:cNvPr id="27" name="모서리가 둥근 직사각형 40">
            <a:extLst>
              <a:ext uri="{FF2B5EF4-FFF2-40B4-BE49-F238E27FC236}">
                <a16:creationId xmlns:a16="http://schemas.microsoft.com/office/drawing/2014/main" id="{12F19EB9-C9D5-4DCA-9CE2-456EA1175F7D}"/>
              </a:ext>
            </a:extLst>
          </p:cNvPr>
          <p:cNvSpPr/>
          <p:nvPr/>
        </p:nvSpPr>
        <p:spPr>
          <a:xfrm>
            <a:off x="3387103" y="2698389"/>
            <a:ext cx="1025994" cy="28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Tag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84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34260A-3A6E-B649-81ED-3A26803DAE49}"/>
              </a:ext>
            </a:extLst>
          </p:cNvPr>
          <p:cNvSpPr txBox="1"/>
          <p:nvPr/>
        </p:nvSpPr>
        <p:spPr>
          <a:xfrm>
            <a:off x="5441382" y="298174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AddPostView</a:t>
            </a:r>
            <a:endParaRPr kumimoji="1" lang="ko-Kore-KR" alt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507683E-574B-6243-B181-C7D6DB15092A}"/>
              </a:ext>
            </a:extLst>
          </p:cNvPr>
          <p:cNvSpPr/>
          <p:nvPr/>
        </p:nvSpPr>
        <p:spPr>
          <a:xfrm>
            <a:off x="4918339" y="1485071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5" name="표 101">
            <a:extLst>
              <a:ext uri="{FF2B5EF4-FFF2-40B4-BE49-F238E27FC236}">
                <a16:creationId xmlns:a16="http://schemas.microsoft.com/office/drawing/2014/main" id="{8180C282-AC2B-C846-A3EA-2F9824F20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36569"/>
              </p:ext>
            </p:extLst>
          </p:nvPr>
        </p:nvGraphicFramePr>
        <p:xfrm>
          <a:off x="4924448" y="1845808"/>
          <a:ext cx="251198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13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914290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295880">
                  <a:extLst>
                    <a:ext uri="{9D8B030D-6E8A-4147-A177-3AD203B41FA5}">
                      <a16:colId xmlns:a16="http://schemas.microsoft.com/office/drawing/2014/main" val="19363052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effectLst/>
                          <a:latin typeface="SF Pro Semibold" pitchFamily="2" charset="0"/>
                        </a:rPr>
                        <a:t>X</a:t>
                      </a:r>
                      <a:endParaRPr lang="ko-Kore-KR" altLang="en-US" sz="1000" dirty="0">
                        <a:effectLst/>
                        <a:latin typeface="SF Pro Semi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Post to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AAB6C05-CD2B-664A-92E9-72E04C1E6C76}"/>
              </a:ext>
            </a:extLst>
          </p:cNvPr>
          <p:cNvSpPr>
            <a:spLocks noChangeAspect="1"/>
          </p:cNvSpPr>
          <p:nvPr/>
        </p:nvSpPr>
        <p:spPr>
          <a:xfrm>
            <a:off x="4919686" y="2133809"/>
            <a:ext cx="2513894" cy="32875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DC0415-927A-6F42-8DC2-E94DCE0785E7}"/>
              </a:ext>
            </a:extLst>
          </p:cNvPr>
          <p:cNvSpPr>
            <a:spLocks noChangeAspect="1"/>
          </p:cNvSpPr>
          <p:nvPr/>
        </p:nvSpPr>
        <p:spPr>
          <a:xfrm>
            <a:off x="5042071" y="2610789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3D271-5FA8-AB43-86F0-9026B3DFA0CA}"/>
              </a:ext>
            </a:extLst>
          </p:cNvPr>
          <p:cNvSpPr txBox="1"/>
          <p:nvPr/>
        </p:nvSpPr>
        <p:spPr>
          <a:xfrm>
            <a:off x="5177016" y="254605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5FE8C3-F5DB-694D-B1AE-2D98B561A074}"/>
              </a:ext>
            </a:extLst>
          </p:cNvPr>
          <p:cNvSpPr txBox="1"/>
          <p:nvPr/>
        </p:nvSpPr>
        <p:spPr>
          <a:xfrm>
            <a:off x="4918339" y="1014899"/>
            <a:ext cx="23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SelectCommunityView</a:t>
            </a:r>
            <a:endParaRPr kumimoji="1" lang="ko-Kore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C1212-10E0-F34E-8E4B-417B717C091E}"/>
              </a:ext>
            </a:extLst>
          </p:cNvPr>
          <p:cNvSpPr/>
          <p:nvPr/>
        </p:nvSpPr>
        <p:spPr>
          <a:xfrm>
            <a:off x="4939562" y="2154042"/>
            <a:ext cx="2495439" cy="2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EBA621F-D386-744B-A7F6-FF59CB6DD98B}"/>
              </a:ext>
            </a:extLst>
          </p:cNvPr>
          <p:cNvSpPr/>
          <p:nvPr/>
        </p:nvSpPr>
        <p:spPr>
          <a:xfrm>
            <a:off x="5019857" y="2196726"/>
            <a:ext cx="2304285" cy="211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en-US" sz="1000" dirty="0"/>
              <a:t>Search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Community</a:t>
            </a:r>
            <a:endParaRPr kumimoji="1" lang="ko-Kore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8FCE4F-BEBD-044C-9B90-06AE317C6772}"/>
              </a:ext>
            </a:extLst>
          </p:cNvPr>
          <p:cNvSpPr>
            <a:spLocks noChangeAspect="1"/>
          </p:cNvSpPr>
          <p:nvPr/>
        </p:nvSpPr>
        <p:spPr>
          <a:xfrm>
            <a:off x="4997016" y="3044884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25E7F-2961-E242-8E1E-C20F22C07B45}"/>
              </a:ext>
            </a:extLst>
          </p:cNvPr>
          <p:cNvSpPr txBox="1"/>
          <p:nvPr/>
        </p:nvSpPr>
        <p:spPr>
          <a:xfrm>
            <a:off x="5177016" y="297774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72A33E-7B87-D346-916B-551B75D30A99}"/>
              </a:ext>
            </a:extLst>
          </p:cNvPr>
          <p:cNvSpPr>
            <a:spLocks noChangeAspect="1"/>
          </p:cNvSpPr>
          <p:nvPr/>
        </p:nvSpPr>
        <p:spPr>
          <a:xfrm>
            <a:off x="5019857" y="3494933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CFE2E-3748-4E48-B2AF-144FAAC13298}"/>
              </a:ext>
            </a:extLst>
          </p:cNvPr>
          <p:cNvSpPr txBox="1"/>
          <p:nvPr/>
        </p:nvSpPr>
        <p:spPr>
          <a:xfrm>
            <a:off x="5177016" y="340420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303B49-EC88-634E-8C4C-DE96AF9E0CB0}"/>
              </a:ext>
            </a:extLst>
          </p:cNvPr>
          <p:cNvSpPr>
            <a:spLocks noChangeAspect="1"/>
          </p:cNvSpPr>
          <p:nvPr/>
        </p:nvSpPr>
        <p:spPr>
          <a:xfrm>
            <a:off x="4997016" y="3913074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E4B91-4848-594C-9C56-28167D15F46D}"/>
              </a:ext>
            </a:extLst>
          </p:cNvPr>
          <p:cNvSpPr txBox="1"/>
          <p:nvPr/>
        </p:nvSpPr>
        <p:spPr>
          <a:xfrm>
            <a:off x="5177016" y="382203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49EC352B-2E0A-7345-B262-EC450556CBDC}"/>
              </a:ext>
            </a:extLst>
          </p:cNvPr>
          <p:cNvSpPr/>
          <p:nvPr/>
        </p:nvSpPr>
        <p:spPr>
          <a:xfrm>
            <a:off x="8947458" y="1482867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45" name="표 101">
            <a:extLst>
              <a:ext uri="{FF2B5EF4-FFF2-40B4-BE49-F238E27FC236}">
                <a16:creationId xmlns:a16="http://schemas.microsoft.com/office/drawing/2014/main" id="{DE21F2F9-BFCA-CA4F-A4B1-C8744F16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76885"/>
              </p:ext>
            </p:extLst>
          </p:nvPr>
        </p:nvGraphicFramePr>
        <p:xfrm>
          <a:off x="8953567" y="1843604"/>
          <a:ext cx="251198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2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760786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454885">
                  <a:extLst>
                    <a:ext uri="{9D8B030D-6E8A-4147-A177-3AD203B41FA5}">
                      <a16:colId xmlns:a16="http://schemas.microsoft.com/office/drawing/2014/main" val="19363052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effectLst/>
                          <a:latin typeface="SF Pro Semibold" pitchFamily="2" charset="0"/>
                        </a:rPr>
                        <a:t>X</a:t>
                      </a:r>
                      <a:endParaRPr lang="ko-Kore-KR" altLang="en-US" sz="1000" dirty="0">
                        <a:effectLst/>
                        <a:latin typeface="SF Pro Semi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Post to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/>
                        <a:t>Next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CD9C95-2AC2-0D47-B38A-A25E20AD55CE}"/>
              </a:ext>
            </a:extLst>
          </p:cNvPr>
          <p:cNvSpPr>
            <a:spLocks noChangeAspect="1"/>
          </p:cNvSpPr>
          <p:nvPr/>
        </p:nvSpPr>
        <p:spPr>
          <a:xfrm>
            <a:off x="8948805" y="2131605"/>
            <a:ext cx="2513894" cy="3573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E2D71E-2156-5C4E-8D3C-4C32B8DC39CB}"/>
              </a:ext>
            </a:extLst>
          </p:cNvPr>
          <p:cNvSpPr txBox="1"/>
          <p:nvPr/>
        </p:nvSpPr>
        <p:spPr>
          <a:xfrm>
            <a:off x="9420889" y="973832"/>
            <a:ext cx="16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CheckPostView</a:t>
            </a:r>
            <a:endParaRPr kumimoji="1" lang="ko-Kore-KR" altLang="en-US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21E89B-77D3-2E4C-BD25-BAF2A837AD06}"/>
              </a:ext>
            </a:extLst>
          </p:cNvPr>
          <p:cNvSpPr/>
          <p:nvPr/>
        </p:nvSpPr>
        <p:spPr>
          <a:xfrm>
            <a:off x="8968681" y="2151838"/>
            <a:ext cx="2495439" cy="2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ED82D4B-0B21-234F-838A-A96EB3083667}"/>
              </a:ext>
            </a:extLst>
          </p:cNvPr>
          <p:cNvSpPr>
            <a:spLocks noChangeAspect="1"/>
          </p:cNvSpPr>
          <p:nvPr/>
        </p:nvSpPr>
        <p:spPr>
          <a:xfrm>
            <a:off x="9012872" y="2205986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5047EE-B151-744B-88FB-272927166AAC}"/>
              </a:ext>
            </a:extLst>
          </p:cNvPr>
          <p:cNvSpPr txBox="1"/>
          <p:nvPr/>
        </p:nvSpPr>
        <p:spPr>
          <a:xfrm>
            <a:off x="9170031" y="212670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4B5AEA-A16F-9C41-8C14-2D9CCFAA0039}"/>
              </a:ext>
            </a:extLst>
          </p:cNvPr>
          <p:cNvSpPr>
            <a:spLocks noChangeAspect="1"/>
          </p:cNvSpPr>
          <p:nvPr/>
        </p:nvSpPr>
        <p:spPr>
          <a:xfrm>
            <a:off x="9038695" y="2503019"/>
            <a:ext cx="2355409" cy="1655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Post</a:t>
            </a:r>
            <a:endParaRPr kumimoji="1" lang="ko-Kore-KR" altLang="en-US" dirty="0"/>
          </a:p>
        </p:txBody>
      </p:sp>
      <p:sp>
        <p:nvSpPr>
          <p:cNvPr id="68" name="모서리가 둥근 직사각형 43">
            <a:extLst>
              <a:ext uri="{FF2B5EF4-FFF2-40B4-BE49-F238E27FC236}">
                <a16:creationId xmlns:a16="http://schemas.microsoft.com/office/drawing/2014/main" id="{38E2050D-37D2-4BAB-81F0-DDBFD862B523}"/>
              </a:ext>
            </a:extLst>
          </p:cNvPr>
          <p:cNvSpPr/>
          <p:nvPr/>
        </p:nvSpPr>
        <p:spPr>
          <a:xfrm>
            <a:off x="897625" y="1448788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69" name="표 101">
            <a:extLst>
              <a:ext uri="{FF2B5EF4-FFF2-40B4-BE49-F238E27FC236}">
                <a16:creationId xmlns:a16="http://schemas.microsoft.com/office/drawing/2014/main" id="{435D0B62-EBED-4127-A713-5E4A39358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24456"/>
              </p:ext>
            </p:extLst>
          </p:nvPr>
        </p:nvGraphicFramePr>
        <p:xfrm>
          <a:off x="903734" y="1809525"/>
          <a:ext cx="251198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2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760786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454885">
                  <a:extLst>
                    <a:ext uri="{9D8B030D-6E8A-4147-A177-3AD203B41FA5}">
                      <a16:colId xmlns:a16="http://schemas.microsoft.com/office/drawing/2014/main" val="19363052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effectLst/>
                          <a:latin typeface="SF Pro Semibold" pitchFamily="2" charset="0"/>
                        </a:rPr>
                        <a:t>X</a:t>
                      </a:r>
                      <a:endParaRPr lang="ko-Kore-KR" altLang="en-US" sz="1000" dirty="0">
                        <a:effectLst/>
                        <a:latin typeface="SF Pro Semi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Post to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/>
                        <a:t>Next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5AFB12-1C01-4F92-814C-08F156AF2140}"/>
              </a:ext>
            </a:extLst>
          </p:cNvPr>
          <p:cNvSpPr>
            <a:spLocks noChangeAspect="1"/>
          </p:cNvSpPr>
          <p:nvPr/>
        </p:nvSpPr>
        <p:spPr>
          <a:xfrm>
            <a:off x="898972" y="2097526"/>
            <a:ext cx="2513894" cy="3573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026FF5-334E-4E98-9458-9C7C7CC0D88B}"/>
              </a:ext>
            </a:extLst>
          </p:cNvPr>
          <p:cNvSpPr txBox="1"/>
          <p:nvPr/>
        </p:nvSpPr>
        <p:spPr>
          <a:xfrm>
            <a:off x="1371056" y="939753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WritePostView</a:t>
            </a:r>
            <a:endParaRPr kumimoji="1" lang="ko-Kore-KR" altLang="en-US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C6B2A44-EFFC-4E6F-AB21-7378B40CA6EA}"/>
              </a:ext>
            </a:extLst>
          </p:cNvPr>
          <p:cNvSpPr>
            <a:spLocks noChangeAspect="1"/>
          </p:cNvSpPr>
          <p:nvPr/>
        </p:nvSpPr>
        <p:spPr>
          <a:xfrm>
            <a:off x="988862" y="2205986"/>
            <a:ext cx="2355409" cy="3390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Write</a:t>
            </a:r>
          </a:p>
          <a:p>
            <a:pPr algn="ctr"/>
            <a:r>
              <a:rPr kumimoji="1" lang="en-US" altLang="ko-Kore-KR" dirty="0"/>
              <a:t>Post</a:t>
            </a:r>
            <a:endParaRPr kumimoji="1" lang="ko-Kore-KR" altLang="en-US" dirty="0"/>
          </a:p>
        </p:txBody>
      </p:sp>
      <p:sp>
        <p:nvSpPr>
          <p:cNvPr id="76" name="모서리가 둥근 직사각형 40">
            <a:extLst>
              <a:ext uri="{FF2B5EF4-FFF2-40B4-BE49-F238E27FC236}">
                <a16:creationId xmlns:a16="http://schemas.microsoft.com/office/drawing/2014/main" id="{7E75E8E0-B550-4B8F-89C5-DA874129F6C9}"/>
              </a:ext>
            </a:extLst>
          </p:cNvPr>
          <p:cNvSpPr/>
          <p:nvPr/>
        </p:nvSpPr>
        <p:spPr>
          <a:xfrm>
            <a:off x="9038695" y="4265115"/>
            <a:ext cx="1025994" cy="28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Tag 1</a:t>
            </a:r>
            <a:endParaRPr kumimoji="1" lang="ko-Kore-KR" altLang="en-US" dirty="0"/>
          </a:p>
        </p:txBody>
      </p:sp>
      <p:sp>
        <p:nvSpPr>
          <p:cNvPr id="77" name="모서리가 둥근 직사각형 40">
            <a:extLst>
              <a:ext uri="{FF2B5EF4-FFF2-40B4-BE49-F238E27FC236}">
                <a16:creationId xmlns:a16="http://schemas.microsoft.com/office/drawing/2014/main" id="{058A02CA-61CB-46B2-A32B-EB4B6EBFA2D9}"/>
              </a:ext>
            </a:extLst>
          </p:cNvPr>
          <p:cNvSpPr/>
          <p:nvPr/>
        </p:nvSpPr>
        <p:spPr>
          <a:xfrm>
            <a:off x="10187964" y="4265115"/>
            <a:ext cx="1025994" cy="288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Tag 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829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D0256-C754-8D46-949B-555E9CC0C875}"/>
              </a:ext>
            </a:extLst>
          </p:cNvPr>
          <p:cNvSpPr txBox="1"/>
          <p:nvPr/>
        </p:nvSpPr>
        <p:spPr>
          <a:xfrm>
            <a:off x="5198863" y="226197"/>
            <a:ext cx="17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NotificationView</a:t>
            </a:r>
            <a:endParaRPr kumimoji="1" lang="ko-Kore-KR" alt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41133AA-FA4A-0144-A68F-CE72CDCCB5A2}"/>
              </a:ext>
            </a:extLst>
          </p:cNvPr>
          <p:cNvSpPr/>
          <p:nvPr/>
        </p:nvSpPr>
        <p:spPr>
          <a:xfrm>
            <a:off x="2228093" y="1414285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5" name="표 22">
            <a:extLst>
              <a:ext uri="{FF2B5EF4-FFF2-40B4-BE49-F238E27FC236}">
                <a16:creationId xmlns:a16="http://schemas.microsoft.com/office/drawing/2014/main" id="{C5FFB046-F92F-FF41-B497-19D930E88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04597"/>
              </p:ext>
            </p:extLst>
          </p:nvPr>
        </p:nvGraphicFramePr>
        <p:xfrm>
          <a:off x="2234200" y="5465411"/>
          <a:ext cx="2513892" cy="26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0">
                  <a:extLst>
                    <a:ext uri="{9D8B030D-6E8A-4147-A177-3AD203B41FA5}">
                      <a16:colId xmlns:a16="http://schemas.microsoft.com/office/drawing/2014/main" val="3733246964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990846860"/>
                    </a:ext>
                  </a:extLst>
                </a:gridCol>
                <a:gridCol w="631370">
                  <a:extLst>
                    <a:ext uri="{9D8B030D-6E8A-4147-A177-3AD203B41FA5}">
                      <a16:colId xmlns:a16="http://schemas.microsoft.com/office/drawing/2014/main" val="4184968995"/>
                    </a:ext>
                  </a:extLst>
                </a:gridCol>
                <a:gridCol w="619782">
                  <a:extLst>
                    <a:ext uri="{9D8B030D-6E8A-4147-A177-3AD203B41FA5}">
                      <a16:colId xmlns:a16="http://schemas.microsoft.com/office/drawing/2014/main" val="4204391121"/>
                    </a:ext>
                  </a:extLst>
                </a:gridCol>
              </a:tblGrid>
              <a:tr h="2665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Home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bg2"/>
                          </a:solidFill>
                        </a:rPr>
                        <a:t>Post</a:t>
                      </a:r>
                      <a:endParaRPr lang="ko-Kore-KR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" dirty="0">
                          <a:solidFill>
                            <a:schemeClr val="bg2"/>
                          </a:solidFill>
                        </a:rPr>
                        <a:t>Notification</a:t>
                      </a:r>
                      <a:endParaRPr lang="ko-Kore-KR" altLang="en-US" sz="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5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517218-B7A5-9F4D-B2CE-CA8AB1C9A37C}"/>
              </a:ext>
            </a:extLst>
          </p:cNvPr>
          <p:cNvSpPr txBox="1"/>
          <p:nvPr/>
        </p:nvSpPr>
        <p:spPr>
          <a:xfrm>
            <a:off x="2680552" y="976577"/>
            <a:ext cx="17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NotificationView</a:t>
            </a:r>
            <a:endParaRPr kumimoji="1" lang="ko-Kore-KR" altLang="en-US" b="1" dirty="0"/>
          </a:p>
        </p:txBody>
      </p:sp>
      <p:graphicFrame>
        <p:nvGraphicFramePr>
          <p:cNvPr id="7" name="표 101">
            <a:extLst>
              <a:ext uri="{FF2B5EF4-FFF2-40B4-BE49-F238E27FC236}">
                <a16:creationId xmlns:a16="http://schemas.microsoft.com/office/drawing/2014/main" id="{9DB8356F-EE06-784E-93BE-B7AE0F8AC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68748"/>
              </p:ext>
            </p:extLst>
          </p:nvPr>
        </p:nvGraphicFramePr>
        <p:xfrm>
          <a:off x="2230717" y="1775022"/>
          <a:ext cx="2513891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64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319897">
                  <a:extLst>
                    <a:ext uri="{9D8B030D-6E8A-4147-A177-3AD203B41FA5}">
                      <a16:colId xmlns:a16="http://schemas.microsoft.com/office/drawing/2014/main" val="1285694458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334086">
                  <a:extLst>
                    <a:ext uri="{9D8B030D-6E8A-4147-A177-3AD203B41FA5}">
                      <a16:colId xmlns:a16="http://schemas.microsoft.com/office/drawing/2014/main" val="1718111713"/>
                    </a:ext>
                  </a:extLst>
                </a:gridCol>
                <a:gridCol w="296122">
                  <a:extLst>
                    <a:ext uri="{9D8B030D-6E8A-4147-A177-3AD203B41FA5}">
                      <a16:colId xmlns:a16="http://schemas.microsoft.com/office/drawing/2014/main" val="4222772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Inbox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FB26F7F-336C-9244-95DC-1A3E4AC1EA6F}"/>
              </a:ext>
            </a:extLst>
          </p:cNvPr>
          <p:cNvSpPr>
            <a:spLocks noChangeAspect="1"/>
          </p:cNvSpPr>
          <p:nvPr/>
        </p:nvSpPr>
        <p:spPr>
          <a:xfrm>
            <a:off x="2228092" y="2063022"/>
            <a:ext cx="2520000" cy="340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4" name="표 29">
            <a:extLst>
              <a:ext uri="{FF2B5EF4-FFF2-40B4-BE49-F238E27FC236}">
                <a16:creationId xmlns:a16="http://schemas.microsoft.com/office/drawing/2014/main" id="{22636A5C-1160-2940-8DBD-C0D1859AD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91890"/>
              </p:ext>
            </p:extLst>
          </p:nvPr>
        </p:nvGraphicFramePr>
        <p:xfrm>
          <a:off x="2227235" y="2063021"/>
          <a:ext cx="2513891" cy="34023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13891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680478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알림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680478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알림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680478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680478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알림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680478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알림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899D2DE-A855-2847-B066-04BE1E2B0D1C}"/>
              </a:ext>
            </a:extLst>
          </p:cNvPr>
          <p:cNvSpPr txBox="1"/>
          <p:nvPr/>
        </p:nvSpPr>
        <p:spPr>
          <a:xfrm>
            <a:off x="7144804" y="976577"/>
            <a:ext cx="25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NotificationSettingsView</a:t>
            </a:r>
            <a:endParaRPr kumimoji="1" lang="en-US" altLang="ko-KR" b="1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55B5122-344F-BF4D-BF17-4617A66ACBED}"/>
              </a:ext>
            </a:extLst>
          </p:cNvPr>
          <p:cNvSpPr/>
          <p:nvPr/>
        </p:nvSpPr>
        <p:spPr>
          <a:xfrm>
            <a:off x="7144804" y="1414285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3" name="표 101">
            <a:extLst>
              <a:ext uri="{FF2B5EF4-FFF2-40B4-BE49-F238E27FC236}">
                <a16:creationId xmlns:a16="http://schemas.microsoft.com/office/drawing/2014/main" id="{F04C87F8-A640-C845-9C9F-A33F843E3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09638"/>
              </p:ext>
            </p:extLst>
          </p:nvPr>
        </p:nvGraphicFramePr>
        <p:xfrm>
          <a:off x="7148812" y="1798400"/>
          <a:ext cx="2511983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13">
                  <a:extLst>
                    <a:ext uri="{9D8B030D-6E8A-4147-A177-3AD203B41FA5}">
                      <a16:colId xmlns:a16="http://schemas.microsoft.com/office/drawing/2014/main" val="1041244837"/>
                    </a:ext>
                  </a:extLst>
                </a:gridCol>
                <a:gridCol w="1914290">
                  <a:extLst>
                    <a:ext uri="{9D8B030D-6E8A-4147-A177-3AD203B41FA5}">
                      <a16:colId xmlns:a16="http://schemas.microsoft.com/office/drawing/2014/main" val="1024290990"/>
                    </a:ext>
                  </a:extLst>
                </a:gridCol>
                <a:gridCol w="295880">
                  <a:extLst>
                    <a:ext uri="{9D8B030D-6E8A-4147-A177-3AD203B41FA5}">
                      <a16:colId xmlns:a16="http://schemas.microsoft.com/office/drawing/2014/main" val="19363052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>
                          <a:effectLst/>
                          <a:latin typeface="SF Pro Semibold" pitchFamily="2" charset="0"/>
                        </a:rPr>
                        <a:t>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Notification Settings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S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92957"/>
                  </a:ext>
                </a:extLst>
              </a:tr>
            </a:tbl>
          </a:graphicData>
        </a:graphic>
      </p:graphicFrame>
      <p:graphicFrame>
        <p:nvGraphicFramePr>
          <p:cNvPr id="34" name="표 18">
            <a:extLst>
              <a:ext uri="{FF2B5EF4-FFF2-40B4-BE49-F238E27FC236}">
                <a16:creationId xmlns:a16="http://schemas.microsoft.com/office/drawing/2014/main" id="{51B496A0-B9B6-CB47-8E4A-4760BA243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95836"/>
              </p:ext>
            </p:extLst>
          </p:nvPr>
        </p:nvGraphicFramePr>
        <p:xfrm>
          <a:off x="7148799" y="2086400"/>
          <a:ext cx="2511984" cy="36405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1984">
                  <a:extLst>
                    <a:ext uri="{9D8B030D-6E8A-4147-A177-3AD203B41FA5}">
                      <a16:colId xmlns:a16="http://schemas.microsoft.com/office/drawing/2014/main" val="3558371626"/>
                    </a:ext>
                  </a:extLst>
                </a:gridCol>
              </a:tblGrid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100" dirty="0"/>
                        <a:t>TURN ON NOTIFICATION</a:t>
                      </a:r>
                      <a:endParaRPr lang="ko-Kore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025471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세팅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944584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세팅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024363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세팅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94534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77578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세팅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589582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세팅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50672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세팅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4424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F38FAE1-D8F5-471F-A2EB-1B7E48D0F4C0}"/>
              </a:ext>
            </a:extLst>
          </p:cNvPr>
          <p:cNvSpPr txBox="1"/>
          <p:nvPr/>
        </p:nvSpPr>
        <p:spPr>
          <a:xfrm>
            <a:off x="5404516" y="3177659"/>
            <a:ext cx="138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ko-KR" altLang="en-US" dirty="0"/>
              <a:t>번 클릭 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013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393AE84-A66A-4D4C-B1DD-256DFE1A6B6E}"/>
              </a:ext>
            </a:extLst>
          </p:cNvPr>
          <p:cNvSpPr/>
          <p:nvPr/>
        </p:nvSpPr>
        <p:spPr>
          <a:xfrm>
            <a:off x="1659820" y="1639397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EA1AE2B-0C7A-CE43-85D0-4B70BE7E46DA}"/>
              </a:ext>
            </a:extLst>
          </p:cNvPr>
          <p:cNvSpPr/>
          <p:nvPr/>
        </p:nvSpPr>
        <p:spPr>
          <a:xfrm>
            <a:off x="5327900" y="1639397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0281CCB-FB74-3843-ABC8-6200F4F5622E}"/>
              </a:ext>
            </a:extLst>
          </p:cNvPr>
          <p:cNvSpPr/>
          <p:nvPr/>
        </p:nvSpPr>
        <p:spPr>
          <a:xfrm>
            <a:off x="1656336" y="1639397"/>
            <a:ext cx="2129134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7" name="표 29">
            <a:extLst>
              <a:ext uri="{FF2B5EF4-FFF2-40B4-BE49-F238E27FC236}">
                <a16:creationId xmlns:a16="http://schemas.microsoft.com/office/drawing/2014/main" id="{C0AA41ED-A592-674A-87E8-B8171FD1F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0348"/>
              </p:ext>
            </p:extLst>
          </p:nvPr>
        </p:nvGraphicFramePr>
        <p:xfrm>
          <a:off x="1652852" y="2004714"/>
          <a:ext cx="2132617" cy="390947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2617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구독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구독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구독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781894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구독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306FBD-D468-8040-86AE-696485A8A544}"/>
              </a:ext>
            </a:extLst>
          </p:cNvPr>
          <p:cNvSpPr txBox="1"/>
          <p:nvPr/>
        </p:nvSpPr>
        <p:spPr>
          <a:xfrm>
            <a:off x="1328199" y="916122"/>
            <a:ext cx="299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  <a:r>
              <a:rPr kumimoji="1" lang="ko-KR" altLang="en-US" dirty="0"/>
              <a:t>번 버튼 클릭 시</a:t>
            </a:r>
            <a:endParaRPr kumimoji="1" lang="en-US" altLang="ko-KR" dirty="0"/>
          </a:p>
          <a:p>
            <a:pPr algn="ctr"/>
            <a:r>
              <a:rPr kumimoji="1" lang="en-US" altLang="ko-KR" dirty="0" err="1"/>
              <a:t>SubscriptionCommunitysView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307AB-12D4-164F-86F2-B6CAF8792845}"/>
              </a:ext>
            </a:extLst>
          </p:cNvPr>
          <p:cNvSpPr txBox="1"/>
          <p:nvPr/>
        </p:nvSpPr>
        <p:spPr>
          <a:xfrm>
            <a:off x="5800924" y="965090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r>
              <a:rPr kumimoji="1" lang="ko-KR" altLang="en-US" dirty="0"/>
              <a:t>번 버튼 클릭 시</a:t>
            </a:r>
            <a:endParaRPr kumimoji="1" lang="en-US" altLang="ko-KR" dirty="0"/>
          </a:p>
          <a:p>
            <a:pPr algn="ctr"/>
            <a:r>
              <a:rPr kumimoji="1" lang="en-US" altLang="ko-KR" dirty="0" err="1"/>
              <a:t>MyPageView</a:t>
            </a:r>
            <a:endParaRPr kumimoji="1" lang="en-US" altLang="ko-KR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4CEB0AE-11F6-1B4B-927A-AA84B86A968C}"/>
              </a:ext>
            </a:extLst>
          </p:cNvPr>
          <p:cNvSpPr/>
          <p:nvPr/>
        </p:nvSpPr>
        <p:spPr>
          <a:xfrm>
            <a:off x="5718557" y="1639397"/>
            <a:ext cx="2129134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11" name="표 29">
            <a:extLst>
              <a:ext uri="{FF2B5EF4-FFF2-40B4-BE49-F238E27FC236}">
                <a16:creationId xmlns:a16="http://schemas.microsoft.com/office/drawing/2014/main" id="{D0C74905-519E-7F47-966B-8C2A6FF6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67"/>
              </p:ext>
            </p:extLst>
          </p:nvPr>
        </p:nvGraphicFramePr>
        <p:xfrm>
          <a:off x="5715073" y="2004715"/>
          <a:ext cx="2132617" cy="394529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2617">
                  <a:extLst>
                    <a:ext uri="{9D8B030D-6E8A-4147-A177-3AD203B41FA5}">
                      <a16:colId xmlns:a16="http://schemas.microsoft.com/office/drawing/2014/main" val="4198833353"/>
                    </a:ext>
                  </a:extLst>
                </a:gridCol>
              </a:tblGrid>
              <a:tr h="131518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아이콘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4924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세팅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2730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9716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세팅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01212"/>
                  </a:ext>
                </a:extLst>
              </a:tr>
              <a:tr h="657526">
                <a:tc>
                  <a:txBody>
                    <a:bodyPr/>
                    <a:lstStyle/>
                    <a:p>
                      <a:pPr algn="l"/>
                      <a:r>
                        <a:rPr lang="ko-Kore-KR" altLang="en-US" b="1" dirty="0">
                          <a:solidFill>
                            <a:schemeClr val="bg1"/>
                          </a:solidFill>
                        </a:rPr>
                        <a:t>세팅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62710"/>
                  </a:ext>
                </a:extLst>
              </a:tr>
            </a:tbl>
          </a:graphicData>
        </a:graphic>
      </p:graphicFrame>
      <p:sp>
        <p:nvSpPr>
          <p:cNvPr id="12" name="모서리가 둥근 직사각형 21">
            <a:extLst>
              <a:ext uri="{FF2B5EF4-FFF2-40B4-BE49-F238E27FC236}">
                <a16:creationId xmlns:a16="http://schemas.microsoft.com/office/drawing/2014/main" id="{53F4E155-EE8A-4F5D-B6EC-C6538A2C6704}"/>
              </a:ext>
            </a:extLst>
          </p:cNvPr>
          <p:cNvSpPr/>
          <p:nvPr/>
        </p:nvSpPr>
        <p:spPr>
          <a:xfrm>
            <a:off x="8406532" y="1652235"/>
            <a:ext cx="2520000" cy="468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3F136-78B7-4D74-9282-8E23AA92F1EC}"/>
              </a:ext>
            </a:extLst>
          </p:cNvPr>
          <p:cNvSpPr>
            <a:spLocks noChangeAspect="1"/>
          </p:cNvSpPr>
          <p:nvPr/>
        </p:nvSpPr>
        <p:spPr>
          <a:xfrm>
            <a:off x="8407461" y="2325092"/>
            <a:ext cx="2513894" cy="3626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D19952-A33D-47F3-9CD0-EA0F0245DAAF}"/>
              </a:ext>
            </a:extLst>
          </p:cNvPr>
          <p:cNvSpPr>
            <a:spLocks noChangeAspect="1"/>
          </p:cNvSpPr>
          <p:nvPr/>
        </p:nvSpPr>
        <p:spPr>
          <a:xfrm>
            <a:off x="8517301" y="2438889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1F946-3695-4CB2-9851-C128C03B2E6E}"/>
              </a:ext>
            </a:extLst>
          </p:cNvPr>
          <p:cNvSpPr txBox="1"/>
          <p:nvPr/>
        </p:nvSpPr>
        <p:spPr>
          <a:xfrm>
            <a:off x="8674460" y="235961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80E37-D211-47E4-AA70-0C4FC6005C11}"/>
              </a:ext>
            </a:extLst>
          </p:cNvPr>
          <p:cNvSpPr/>
          <p:nvPr/>
        </p:nvSpPr>
        <p:spPr>
          <a:xfrm>
            <a:off x="8401773" y="2016473"/>
            <a:ext cx="1973871" cy="2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00" dirty="0"/>
          </a:p>
        </p:txBody>
      </p:sp>
      <p:sp>
        <p:nvSpPr>
          <p:cNvPr id="17" name="모서리가 둥근 직사각형 28">
            <a:extLst>
              <a:ext uri="{FF2B5EF4-FFF2-40B4-BE49-F238E27FC236}">
                <a16:creationId xmlns:a16="http://schemas.microsoft.com/office/drawing/2014/main" id="{68376726-153E-4716-B63B-687653455CAC}"/>
              </a:ext>
            </a:extLst>
          </p:cNvPr>
          <p:cNvSpPr/>
          <p:nvPr/>
        </p:nvSpPr>
        <p:spPr>
          <a:xfrm>
            <a:off x="8482069" y="2059157"/>
            <a:ext cx="1822670" cy="2114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en-US" sz="1000" dirty="0"/>
              <a:t>Search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Community</a:t>
            </a:r>
            <a:endParaRPr kumimoji="1" lang="ko-Kore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A0B9A5-B137-4EE9-BB0D-4E5ED7FB2E55}"/>
              </a:ext>
            </a:extLst>
          </p:cNvPr>
          <p:cNvSpPr>
            <a:spLocks noChangeAspect="1"/>
          </p:cNvSpPr>
          <p:nvPr/>
        </p:nvSpPr>
        <p:spPr>
          <a:xfrm>
            <a:off x="8517301" y="2870579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84357-35DB-4D92-868C-306A806F0DB4}"/>
              </a:ext>
            </a:extLst>
          </p:cNvPr>
          <p:cNvSpPr txBox="1"/>
          <p:nvPr/>
        </p:nvSpPr>
        <p:spPr>
          <a:xfrm>
            <a:off x="8674460" y="279130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211684-B298-4D9B-9553-8DAEDADC7318}"/>
              </a:ext>
            </a:extLst>
          </p:cNvPr>
          <p:cNvSpPr>
            <a:spLocks noChangeAspect="1"/>
          </p:cNvSpPr>
          <p:nvPr/>
        </p:nvSpPr>
        <p:spPr>
          <a:xfrm>
            <a:off x="8517301" y="3297041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97D2ED-B5FC-420D-836C-48CD6698292D}"/>
              </a:ext>
            </a:extLst>
          </p:cNvPr>
          <p:cNvSpPr txBox="1"/>
          <p:nvPr/>
        </p:nvSpPr>
        <p:spPr>
          <a:xfrm>
            <a:off x="8674460" y="321776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B51FCE7-D197-4F2B-B914-B261CDF924F6}"/>
              </a:ext>
            </a:extLst>
          </p:cNvPr>
          <p:cNvSpPr>
            <a:spLocks noChangeAspect="1"/>
          </p:cNvSpPr>
          <p:nvPr/>
        </p:nvSpPr>
        <p:spPr>
          <a:xfrm>
            <a:off x="8517301" y="3714872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C37FED-70C8-43B4-9E3E-3C33B720624B}"/>
              </a:ext>
            </a:extLst>
          </p:cNvPr>
          <p:cNvSpPr txBox="1"/>
          <p:nvPr/>
        </p:nvSpPr>
        <p:spPr>
          <a:xfrm>
            <a:off x="8674460" y="363559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 err="1">
                <a:solidFill>
                  <a:schemeClr val="bg1"/>
                </a:solidFill>
              </a:rPr>
              <a:t>UserID</a:t>
            </a:r>
            <a:endParaRPr kumimoji="1" lang="en-US" altLang="ko-Kore-KR" sz="800" dirty="0">
              <a:solidFill>
                <a:schemeClr val="bg1"/>
              </a:solidFill>
            </a:endParaRPr>
          </a:p>
          <a:p>
            <a:r>
              <a:rPr kumimoji="1" lang="en-US" altLang="ko-Kore-KR" sz="800" dirty="0">
                <a:solidFill>
                  <a:schemeClr val="bg1"/>
                </a:solidFill>
              </a:rPr>
              <a:t>Other Info</a:t>
            </a:r>
            <a:endParaRPr kumimoji="1" lang="ko-Kore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D6DC1B-9ADF-4250-8611-491622924923}"/>
              </a:ext>
            </a:extLst>
          </p:cNvPr>
          <p:cNvSpPr/>
          <p:nvPr/>
        </p:nvSpPr>
        <p:spPr>
          <a:xfrm>
            <a:off x="10375644" y="2016012"/>
            <a:ext cx="555647" cy="2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Cancel</a:t>
            </a:r>
            <a:endParaRPr kumimoji="1" lang="ko-Kore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86D5E6-39AA-48BD-93C7-A7EE04702C8A}"/>
              </a:ext>
            </a:extLst>
          </p:cNvPr>
          <p:cNvSpPr>
            <a:spLocks noChangeAspect="1"/>
          </p:cNvSpPr>
          <p:nvPr/>
        </p:nvSpPr>
        <p:spPr>
          <a:xfrm>
            <a:off x="8482069" y="4597933"/>
            <a:ext cx="2355409" cy="1289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Keyboard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566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425</Words>
  <Application>Microsoft Macintosh PowerPoint</Application>
  <PresentationFormat>와이드스크린</PresentationFormat>
  <Paragraphs>227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G마켓 산스 TTF Medium</vt:lpstr>
      <vt:lpstr>SF Pro Semibold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성주용</dc:creator>
  <cp:lastModifiedBy>성주용</cp:lastModifiedBy>
  <cp:revision>23</cp:revision>
  <dcterms:created xsi:type="dcterms:W3CDTF">2022-04-06T07:55:30Z</dcterms:created>
  <dcterms:modified xsi:type="dcterms:W3CDTF">2022-04-20T03:19:15Z</dcterms:modified>
</cp:coreProperties>
</file>