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0"/>
  </p:normalViewPr>
  <p:slideViewPr>
    <p:cSldViewPr snapToGrid="0" snapToObjects="1">
      <p:cViewPr varScale="1">
        <p:scale>
          <a:sx n="132" d="100"/>
          <a:sy n="132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0DAD-F154-FE4C-ADF9-BC7A14F1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E6D1-ACC2-E841-8FF2-66DC1A0B0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D2B1-48F0-E246-88DD-0C064A4A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C3A6-06E1-8747-8D71-01394D33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864F-245C-AD4D-B00D-072A655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94C2-23FD-8A4C-B272-0A3C86B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94596-CE8D-7F49-AFF9-284F937E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1339-29DC-7E44-BC4B-40AED814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550D-5BC2-8D46-8408-E2858F50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BD45-CD4A-5B4B-BF59-8CBC1C9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FDA7-6C6A-8F4A-AF52-56775CA5F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FA6F-2C29-AC45-B993-55FD58620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EC0E-977D-A149-B3CB-1EB62DD0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9301-8BDD-084F-A3F3-04B91EE3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6C63-B5FF-F642-8D12-CA4C1FD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19B-54A6-D947-B3D6-4FB5B5BA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2D86-0230-CD48-9231-0865E8A4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5A0A-CC21-EA41-A6C2-F1F228A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54E7-8FE6-A74D-86B7-BAF46D80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462C-CCE6-6D42-845F-BE956FC6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D2C0-99AB-6246-BFD6-34B18C44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FBE5-F0FD-0245-9A48-CE4CDB3D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57BE-0CD9-F94D-AC88-B159A675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DAC1-1832-B341-A919-E76EB72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7AE0-F3F5-134F-BE3C-6355D52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B61-CD16-2540-B167-F3D80BAD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584C-681C-C04F-9AC8-4432C1859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5A36-57D0-A94F-9BB5-E23271B6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B85E-CFF0-C348-9198-C8E46F32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33FD-2940-FC48-BBB1-AD2E9B21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E4194-FF75-7D41-BC6D-308D71C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A418-FEFC-EF4E-A06D-ABA3BEF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3F4F4-08B0-924C-B71A-EBBE07329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19E1-6001-F04E-84A7-6012C675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9B7BC-BFE9-DA4E-A41B-E363D24E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BA27A-FCE3-E64A-AE30-20F25C261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C786-B3DF-684C-9ED9-FF2F7D3E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DA0A-10B5-2D40-999C-71F7D56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17A4C-FB61-3B49-9089-4972A7C5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A6F2-E8BD-9C4D-B4A5-0689ED1B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6988E-B33C-8749-9245-AB1D1086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E46D-C293-314C-9B28-059A3F12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A1C47-8AD6-164E-90E7-FB43DC0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399B5-F0CE-B848-ABC8-F8176E73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3B470-9C00-B948-AA2A-677560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D4D4-8E5A-AA4C-9EC1-115A9DB2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1C49-BFB1-5C41-8602-BED12234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AB61-13BD-FE4F-9ECE-916199A6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07CD-CAF8-694C-B3C2-1367BD3A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6090-EF7B-FE41-8F70-C8025E61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22647-9273-E74E-93CD-95F47587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1203-1AB5-BE48-A5F5-2B60FBE7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B521-8613-9344-BF88-5976D5D2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0E0D3-F177-B04D-8C13-7C4A4C1A5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FC67-B1A7-A24C-97D4-EB98F25D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5F3C-CDD1-DC42-9266-146352E8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051B-F06E-D443-9261-033F05D9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75D0-4AF1-7D4F-960C-42476BD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4F116-615C-E34A-A95B-3CE731C7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DD74-435B-8D43-A27C-E82D79B5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48E4-6EB3-7442-ADF7-27BE6C735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2DF7-CA80-234D-84BB-57BAEB822E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A3D0-D1E1-7141-9A72-0116652B9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46C5-00DC-564C-BDB1-3A581623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2C94-0A6B-CF4A-9D7F-1EA5DA3D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C703-8941-2245-8B2D-E010F7FE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07DF4-BE84-B045-8573-CD1E3E8FE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38B0B-B02F-6F4D-A4F5-914E9B0C8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r="19185"/>
          <a:stretch/>
        </p:blipFill>
        <p:spPr>
          <a:xfrm>
            <a:off x="1750434" y="2065617"/>
            <a:ext cx="2230697" cy="54149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B345B-C26B-3F43-A535-4B0BC057B2C2}"/>
              </a:ext>
            </a:extLst>
          </p:cNvPr>
          <p:cNvSpPr txBox="1"/>
          <p:nvPr/>
        </p:nvSpPr>
        <p:spPr>
          <a:xfrm>
            <a:off x="1893272" y="3064556"/>
            <a:ext cx="20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MP3? WMA? AC-3?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4D1E8C-3379-6D4C-98BC-F76A3F38C0E5}"/>
              </a:ext>
            </a:extLst>
          </p:cNvPr>
          <p:cNvSpPr/>
          <p:nvPr/>
        </p:nvSpPr>
        <p:spPr>
          <a:xfrm>
            <a:off x="1210739" y="1901333"/>
            <a:ext cx="3310088" cy="16622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8AF7639-3C5D-4846-9603-2ECA49AB7863}"/>
              </a:ext>
            </a:extLst>
          </p:cNvPr>
          <p:cNvSpPr/>
          <p:nvPr/>
        </p:nvSpPr>
        <p:spPr>
          <a:xfrm>
            <a:off x="2560319" y="2756196"/>
            <a:ext cx="462013" cy="259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0411C-5575-704E-9063-78447547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39" y="910991"/>
            <a:ext cx="3310088" cy="16622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A6BF3F-CC29-7E47-BA52-36A3FF22C65D}"/>
              </a:ext>
            </a:extLst>
          </p:cNvPr>
          <p:cNvSpPr/>
          <p:nvPr/>
        </p:nvSpPr>
        <p:spPr>
          <a:xfrm>
            <a:off x="1007822" y="3181493"/>
            <a:ext cx="3310088" cy="166227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999766-9832-8547-9D79-38E84D8EC07C}"/>
              </a:ext>
            </a:extLst>
          </p:cNvPr>
          <p:cNvSpPr/>
          <p:nvPr/>
        </p:nvSpPr>
        <p:spPr>
          <a:xfrm>
            <a:off x="4620127" y="3181493"/>
            <a:ext cx="3310088" cy="1662271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836818-6B42-7E40-A9D3-6DB6C0B3F11B}"/>
              </a:ext>
            </a:extLst>
          </p:cNvPr>
          <p:cNvSpPr/>
          <p:nvPr/>
        </p:nvSpPr>
        <p:spPr>
          <a:xfrm>
            <a:off x="1490312" y="5195729"/>
            <a:ext cx="3310088" cy="166227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919DDC-B8DF-734C-A009-6AA4461B1FFA}"/>
              </a:ext>
            </a:extLst>
          </p:cNvPr>
          <p:cNvSpPr/>
          <p:nvPr/>
        </p:nvSpPr>
        <p:spPr>
          <a:xfrm>
            <a:off x="6275171" y="5107498"/>
            <a:ext cx="3310088" cy="1662271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5C7496-6FED-EC46-B0FC-4C8573C0389C}"/>
              </a:ext>
            </a:extLst>
          </p:cNvPr>
          <p:cNvSpPr/>
          <p:nvPr/>
        </p:nvSpPr>
        <p:spPr>
          <a:xfrm>
            <a:off x="6809874" y="1024782"/>
            <a:ext cx="3310088" cy="166227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4DF5A4-A20C-D04D-8FC9-35F495A989E8}"/>
              </a:ext>
            </a:extLst>
          </p:cNvPr>
          <p:cNvSpPr/>
          <p:nvPr/>
        </p:nvSpPr>
        <p:spPr>
          <a:xfrm>
            <a:off x="8232432" y="3066140"/>
            <a:ext cx="3310088" cy="1662271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E5AD6-F248-CE40-8D1B-9AF272C5AD62}"/>
              </a:ext>
            </a:extLst>
          </p:cNvPr>
          <p:cNvSpPr/>
          <p:nvPr/>
        </p:nvSpPr>
        <p:spPr>
          <a:xfrm>
            <a:off x="4181676" y="-637489"/>
            <a:ext cx="3310088" cy="166227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bongfriend@hanmail.net</dc:creator>
  <cp:lastModifiedBy>bongfriend@hanmail.net</cp:lastModifiedBy>
  <cp:revision>4</cp:revision>
  <dcterms:created xsi:type="dcterms:W3CDTF">2019-06-23T05:46:36Z</dcterms:created>
  <dcterms:modified xsi:type="dcterms:W3CDTF">2019-06-23T06:09:00Z</dcterms:modified>
</cp:coreProperties>
</file>