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 snapToObjects="1">
      <p:cViewPr>
        <p:scale>
          <a:sx n="84" d="100"/>
          <a:sy n="84" d="100"/>
        </p:scale>
        <p:origin x="295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99C41-E2A8-2F41-A301-34CC20A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Distributed Programming with Golang and Kotlin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4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EC3B8-BBBF-2643-97E7-E52BF05D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– Chat Application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A44D1-EF0A-2E4B-BA00-B2D76DFF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username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password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JWT </a:t>
            </a:r>
            <a:r>
              <a:rPr lang="de-DE" dirty="0" err="1"/>
              <a:t>authentication</a:t>
            </a:r>
            <a:r>
              <a:rPr lang="de-DE" dirty="0"/>
              <a:t> </a:t>
            </a:r>
          </a:p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chat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receiving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69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B5EDB-6420-6E4A-9C89-63E18BEE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Project - Architecture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A17273-5838-42BA-A506-0A4E5923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Clients in Golang</a:t>
            </a:r>
          </a:p>
          <a:p>
            <a:r>
              <a:rPr lang="en-US" dirty="0"/>
              <a:t>Backend-Server in Kotlin</a:t>
            </a:r>
          </a:p>
          <a:p>
            <a:r>
              <a:rPr lang="en-US" dirty="0"/>
              <a:t>Communication with REST-API and </a:t>
            </a:r>
            <a:r>
              <a:rPr lang="en-US" dirty="0" err="1"/>
              <a:t>WebSockets</a:t>
            </a:r>
            <a:endParaRPr lang="en-US" dirty="0"/>
          </a:p>
          <a:p>
            <a:r>
              <a:rPr lang="en-US" dirty="0"/>
              <a:t>SQLite for data persistence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97E51D6-51FC-E24E-BF12-4EDF2DB8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813621"/>
            <a:ext cx="6227064" cy="32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9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D8AFB7-02B2-A94C-92F1-4D076C49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Project - Demo</a:t>
            </a:r>
          </a:p>
        </p:txBody>
      </p:sp>
    </p:spTree>
    <p:extLst>
      <p:ext uri="{BB962C8B-B14F-4D97-AF65-F5344CB8AC3E}">
        <p14:creationId xmlns:p14="http://schemas.microsoft.com/office/powerpoint/2010/main" val="68459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38202-EC1B-E44C-BE4B-E6803035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Encountered Issues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FCC02-9B7A-4648-AAE6-9EB7D316F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with </a:t>
            </a:r>
            <a:r>
              <a:rPr lang="en-US" dirty="0" err="1"/>
              <a:t>ktor</a:t>
            </a:r>
            <a:r>
              <a:rPr lang="en-US" dirty="0"/>
              <a:t> WebSocket Module</a:t>
            </a:r>
          </a:p>
          <a:p>
            <a:r>
              <a:rPr lang="en-US" dirty="0"/>
              <a:t>Ping-Pong-Mechanism to keep connection alive</a:t>
            </a:r>
          </a:p>
          <a:p>
            <a:r>
              <a:rPr lang="en-US" dirty="0"/>
              <a:t>Manual Implementation required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53BAA25-B26D-6242-84B0-0705B672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664" y="1293275"/>
            <a:ext cx="4524467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4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8EAE9-DE23-3241-B291-7A26E526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Encountered Issues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940D57-7117-C04E-BB51-3911710EF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Creation of Units Tests</a:t>
            </a:r>
          </a:p>
          <a:p>
            <a:r>
              <a:rPr lang="en-US" dirty="0"/>
              <a:t>Clean State for each test</a:t>
            </a:r>
          </a:p>
          <a:p>
            <a:r>
              <a:rPr lang="en-US" dirty="0"/>
              <a:t>Dependent on previous operations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A7B9574F-487F-F84E-B7C5-081C31B8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257613"/>
            <a:ext cx="6227064" cy="23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06FF3-FFFC-C144-A45A-9548911B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DF8943-67AF-7E4B-901B-511B7011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Concurrency Models </a:t>
            </a:r>
            <a:r>
              <a:rPr lang="en-US" dirty="0">
                <a:sym typeface="Wingdings" pitchFamily="2" charset="2"/>
              </a:rPr>
              <a:t> Easy Switch between languages</a:t>
            </a:r>
          </a:p>
          <a:p>
            <a:r>
              <a:rPr lang="en-US" dirty="0">
                <a:sym typeface="Wingdings" pitchFamily="2" charset="2"/>
              </a:rPr>
              <a:t>Established and maintained Frameworks for both languages</a:t>
            </a:r>
          </a:p>
          <a:p>
            <a:r>
              <a:rPr lang="en-US" dirty="0"/>
              <a:t>Rising popularity in Developer Community for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ym typeface="Wingdings" pitchFamily="2" charset="2"/>
              </a:rPr>
              <a:t> Position of languages interchangeable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Kotlin preferred due familiarity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1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C83F3-7557-AE41-9CE6-49CC4576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F3E2E-4590-4D40-8888-F3352139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Kotlin – An Introduction</a:t>
            </a:r>
          </a:p>
          <a:p>
            <a:pPr marL="342900" indent="-342900">
              <a:buAutoNum type="arabicPeriod"/>
            </a:pPr>
            <a:r>
              <a:rPr lang="en-US" dirty="0"/>
              <a:t>Concurrency with Kotlin</a:t>
            </a:r>
          </a:p>
          <a:p>
            <a:pPr marL="342900" indent="-342900">
              <a:buAutoNum type="arabicPeriod"/>
            </a:pPr>
            <a:r>
              <a:rPr lang="en-US" dirty="0" err="1"/>
              <a:t>ktor</a:t>
            </a:r>
            <a:r>
              <a:rPr lang="en-US" dirty="0"/>
              <a:t> – Kotlin Framework for Client – Server Applications</a:t>
            </a:r>
          </a:p>
          <a:p>
            <a:pPr marL="342900" indent="-342900">
              <a:buAutoNum type="arabicPeriod"/>
            </a:pPr>
            <a:r>
              <a:rPr lang="en-US" dirty="0"/>
              <a:t>Project: Chat Application with multiple Clients</a:t>
            </a:r>
          </a:p>
          <a:p>
            <a:pPr marL="342900" indent="-342900">
              <a:buAutoNum type="arabicPeriod"/>
            </a:pPr>
            <a:r>
              <a:rPr lang="en-US" dirty="0"/>
              <a:t>Encountered Issues</a:t>
            </a:r>
          </a:p>
          <a:p>
            <a:pPr marL="342900" indent="-342900">
              <a:buAutoNum type="arabicPeriod"/>
            </a:pPr>
            <a:r>
              <a:rPr lang="en-US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604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5AC7B-04F6-3842-865C-457D292F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 – An 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75AEF-2133-D44D-A603-A4AF5931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Unveiled in 2011</a:t>
            </a:r>
          </a:p>
          <a:p>
            <a:r>
              <a:rPr lang="en-US" dirty="0"/>
              <a:t>Designed by JetBrains</a:t>
            </a:r>
          </a:p>
          <a:p>
            <a:r>
              <a:rPr lang="en-US" dirty="0"/>
              <a:t>New Language for Java Virtual Machine</a:t>
            </a:r>
          </a:p>
          <a:p>
            <a:r>
              <a:rPr lang="en-US" dirty="0"/>
              <a:t>First Stable Release in 2016</a:t>
            </a:r>
          </a:p>
          <a:p>
            <a:r>
              <a:rPr lang="en-US" dirty="0"/>
              <a:t>Kickstarter: Primary Programming Language for Android</a:t>
            </a:r>
          </a:p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4A0A3C6-C417-7442-A511-A93913CA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832" y="4453524"/>
            <a:ext cx="3542270" cy="1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2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F41E20-850C-D74E-8532-1BB61036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Kotlin – An 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6C7281-9D3C-B04D-9F40-2C7EF9CBE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for Multiple Paradigms (Object-Oriented, Functional, Procedural)</a:t>
            </a:r>
          </a:p>
          <a:p>
            <a:r>
              <a:rPr lang="en-US" dirty="0">
                <a:solidFill>
                  <a:schemeClr val="bg1"/>
                </a:solidFill>
              </a:rPr>
              <a:t>Multiple Targets with Library and Framework Interoperability</a:t>
            </a:r>
          </a:p>
          <a:p>
            <a:r>
              <a:rPr lang="en-US" dirty="0">
                <a:solidFill>
                  <a:schemeClr val="bg1"/>
                </a:solidFill>
              </a:rPr>
              <a:t>Statically Typed </a:t>
            </a:r>
          </a:p>
          <a:p>
            <a:r>
              <a:rPr lang="en-US" dirty="0">
                <a:solidFill>
                  <a:schemeClr val="bg1"/>
                </a:solidFill>
              </a:rPr>
              <a:t>Null-Safety</a:t>
            </a:r>
          </a:p>
          <a:p>
            <a:r>
              <a:rPr lang="en-US" dirty="0">
                <a:solidFill>
                  <a:schemeClr val="bg1"/>
                </a:solidFill>
              </a:rPr>
              <a:t>Garbage Collection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C84EB3-3E1D-1D41-BB30-A5FF09B9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285" y="643467"/>
            <a:ext cx="5353725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5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nhaltsplatzhalter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E5BB03-6679-2E41-8910-6BBE84B4F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093" y="1271016"/>
            <a:ext cx="5973658" cy="43159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2A968C-E37E-674C-8DAA-8BBC6395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Kotlin Basics</a:t>
            </a:r>
          </a:p>
        </p:txBody>
      </p:sp>
    </p:spTree>
    <p:extLst>
      <p:ext uri="{BB962C8B-B14F-4D97-AF65-F5344CB8AC3E}">
        <p14:creationId xmlns:p14="http://schemas.microsoft.com/office/powerpoint/2010/main" val="274144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8E2633-EBFB-964E-970F-103BE9DD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Concurrency in </a:t>
            </a:r>
            <a:r>
              <a:rPr lang="en-US" dirty="0" err="1"/>
              <a:t>KOtlin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0E536-217B-174F-B10D-92719511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r>
              <a:rPr lang="en-US" dirty="0"/>
              <a:t>Coroutines as platform independent model</a:t>
            </a:r>
          </a:p>
          <a:p>
            <a:r>
              <a:rPr lang="en-US" i="1" dirty="0"/>
              <a:t>suspend: </a:t>
            </a:r>
            <a:r>
              <a:rPr lang="en-US" dirty="0"/>
              <a:t>function only callable in Coroutine</a:t>
            </a:r>
          </a:p>
          <a:p>
            <a:r>
              <a:rPr lang="en-US" i="1" dirty="0"/>
              <a:t>launch: </a:t>
            </a:r>
            <a:r>
              <a:rPr lang="en-US" dirty="0"/>
              <a:t>start coroutine</a:t>
            </a:r>
            <a:endParaRPr lang="en-US" i="1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1304651A-8E45-D94D-8C83-BCD2C8C0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316" y="2743200"/>
            <a:ext cx="3613403" cy="1604226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0057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0BF39-3BE4-564F-A7D0-67400997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400"/>
              <a:t>Concurrency in Kotlin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34409-E10A-AC4A-94B7-A467A77F8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Communication with Channels</a:t>
            </a:r>
          </a:p>
          <a:p>
            <a:r>
              <a:rPr lang="en-US" dirty="0"/>
              <a:t>Typical Pattern: Pipelining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887FFB85-9941-7048-9702-C503D8EA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38476"/>
            <a:ext cx="6227064" cy="29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1F93-7047-0345-B2BF-20D525E8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 err="1"/>
              <a:t>ktor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86493-6A1E-A24D-9FBB-22A11D39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Framework for Developing Client-Server Application</a:t>
            </a:r>
          </a:p>
          <a:p>
            <a:r>
              <a:rPr lang="en-US" dirty="0"/>
              <a:t>Async Functionality with Coroutines</a:t>
            </a:r>
          </a:p>
          <a:p>
            <a:r>
              <a:rPr lang="en-US" dirty="0"/>
              <a:t>Adding Features to Application with </a:t>
            </a:r>
            <a:r>
              <a:rPr lang="en-US" dirty="0" err="1"/>
              <a:t>ktor</a:t>
            </a:r>
            <a:r>
              <a:rPr lang="en-US" dirty="0"/>
              <a:t>-Module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70F835A5-4B9A-694D-90AE-ED8C1FA35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98" y="1809750"/>
            <a:ext cx="5918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059FB-D4FA-C643-82D5-1FD0D44A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 err="1"/>
              <a:t>Ktor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D9D781E-60BD-4E96-815E-0E05FFEC9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i="1" dirty="0"/>
              <a:t>install: </a:t>
            </a:r>
            <a:r>
              <a:rPr lang="en-US" dirty="0"/>
              <a:t>Add </a:t>
            </a:r>
            <a:r>
              <a:rPr lang="en-US" dirty="0" err="1"/>
              <a:t>CallLogging</a:t>
            </a:r>
            <a:r>
              <a:rPr lang="en-US" dirty="0"/>
              <a:t> module</a:t>
            </a:r>
          </a:p>
          <a:p>
            <a:r>
              <a:rPr lang="en-US" i="1" dirty="0"/>
              <a:t>Code-Block</a:t>
            </a:r>
            <a:r>
              <a:rPr lang="en-US" dirty="0"/>
              <a:t>: Configure module</a:t>
            </a:r>
            <a:endParaRPr lang="en-US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nhaltsplatzhalter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53D791-EC9B-CD4B-BBC3-273387FE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514479"/>
            <a:ext cx="6227064" cy="183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894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0</TotalTime>
  <Words>261</Words>
  <Application>Microsoft Macintosh PowerPoint</Application>
  <PresentationFormat>Breitbild</PresentationFormat>
  <Paragraphs>61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Paket</vt:lpstr>
      <vt:lpstr>Distributed Programming with Golang and Kotlin </vt:lpstr>
      <vt:lpstr>Contents</vt:lpstr>
      <vt:lpstr>Kotlin – An Introduction</vt:lpstr>
      <vt:lpstr>Kotlin – An Introduction</vt:lpstr>
      <vt:lpstr>Kotlin Basics</vt:lpstr>
      <vt:lpstr>Concurrency in KOtlin</vt:lpstr>
      <vt:lpstr>Concurrency in Kotlin</vt:lpstr>
      <vt:lpstr>ktor</vt:lpstr>
      <vt:lpstr>Ktor</vt:lpstr>
      <vt:lpstr>Project – Chat Application</vt:lpstr>
      <vt:lpstr>Project - Architecture</vt:lpstr>
      <vt:lpstr>Project - Demo</vt:lpstr>
      <vt:lpstr>Encountered Issues</vt:lpstr>
      <vt:lpstr>Encountered Issues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Programming with Golang and Kotlin </dc:title>
  <dc:creator>Aslan, Mehmet</dc:creator>
  <cp:lastModifiedBy>Aslan, Mehmet</cp:lastModifiedBy>
  <cp:revision>2</cp:revision>
  <dcterms:created xsi:type="dcterms:W3CDTF">2022-01-24T12:34:49Z</dcterms:created>
  <dcterms:modified xsi:type="dcterms:W3CDTF">2022-01-29T18:54:39Z</dcterms:modified>
</cp:coreProperties>
</file>