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56" r:id="rId2"/>
    <p:sldId id="258" r:id="rId3"/>
    <p:sldId id="435" r:id="rId4"/>
    <p:sldId id="267" r:id="rId5"/>
    <p:sldId id="352" r:id="rId6"/>
    <p:sldId id="328" r:id="rId7"/>
    <p:sldId id="324" r:id="rId8"/>
    <p:sldId id="341" r:id="rId9"/>
    <p:sldId id="348" r:id="rId10"/>
    <p:sldId id="340" r:id="rId11"/>
    <p:sldId id="275" r:id="rId12"/>
    <p:sldId id="349" r:id="rId13"/>
    <p:sldId id="344" r:id="rId14"/>
    <p:sldId id="351" r:id="rId15"/>
    <p:sldId id="342" r:id="rId16"/>
    <p:sldId id="347" r:id="rId17"/>
    <p:sldId id="354" r:id="rId18"/>
    <p:sldId id="350" r:id="rId19"/>
    <p:sldId id="343" r:id="rId20"/>
    <p:sldId id="355" r:id="rId21"/>
    <p:sldId id="329" r:id="rId22"/>
    <p:sldId id="306" r:id="rId23"/>
    <p:sldId id="357" r:id="rId24"/>
    <p:sldId id="433" r:id="rId25"/>
    <p:sldId id="4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90" d="100"/>
          <a:sy n="90" d="100"/>
        </p:scale>
        <p:origin x="45" y="69"/>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72555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python-for-excel-users-crash-cours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hyperlink" Target="https://stringfestanalytics.com/book/"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redhat.com/en/topics/open-source/what-is-open-source"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7" name="Picture 6" descr="Graphical user interface, text&#10;&#10;Description automatically generated">
            <a:extLst>
              <a:ext uri="{FF2B5EF4-FFF2-40B4-BE49-F238E27FC236}">
                <a16:creationId xmlns:a16="http://schemas.microsoft.com/office/drawing/2014/main" id="{4761E39C-5B02-4663-AAEB-9599ED16E7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https://github.com/stringfestdata/python-for-excel-users-crash-course</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Read the white paper, “Five Things Excel Users Should Know About Python” (included in downloads)</a:t>
            </a:r>
          </a:p>
        </p:txBody>
      </p:sp>
    </p:spTree>
    <p:extLst>
      <p:ext uri="{BB962C8B-B14F-4D97-AF65-F5344CB8AC3E}">
        <p14:creationId xmlns:p14="http://schemas.microsoft.com/office/powerpoint/2010/main" val="1850583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a:t>
            </a:r>
            <a:r>
              <a:rPr lang="en-US" sz="2800" i="1" dirty="0">
                <a:solidFill>
                  <a:srgbClr val="707070"/>
                </a:solidFill>
                <a:latin typeface="Pragmatica" panose="020B0403040502020204" pitchFamily="34" charset="0"/>
              </a:rPr>
              <a:t>Advancing into Analytics</a:t>
            </a:r>
            <a:r>
              <a:rPr lang="en-US" sz="2800" dirty="0">
                <a:solidFill>
                  <a:srgbClr val="707070"/>
                </a:solidFill>
                <a:latin typeface="Pragmatica" panose="020B0403040502020204" pitchFamily="34" charset="0"/>
              </a:rPr>
              <a:t>: </a:t>
            </a:r>
            <a:r>
              <a:rPr lang="en-US" sz="2800" dirty="0">
                <a:solidFill>
                  <a:srgbClr val="707070"/>
                </a:solidFill>
                <a:latin typeface="Pragmatica" panose="020B0403040502020204" pitchFamily="34" charset="0"/>
                <a:hlinkClick r:id="rId4"/>
              </a:rPr>
              <a:t>https://stringfestanalytics.com/book/</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Read for free on O’Reilly’s website</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Or pick up a paperback</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Please leave a review!</a:t>
            </a:r>
          </a:p>
        </p:txBody>
      </p:sp>
      <p:pic>
        <p:nvPicPr>
          <p:cNvPr id="5" name="Picture 4" descr="A picture containing text, bird, outdoor, oscine&#10;&#10;Description automatically generated">
            <a:extLst>
              <a:ext uri="{FF2B5EF4-FFF2-40B4-BE49-F238E27FC236}">
                <a16:creationId xmlns:a16="http://schemas.microsoft.com/office/drawing/2014/main" id="{E86BD176-B814-4615-9F8C-84C5AD638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8034" y="1710320"/>
            <a:ext cx="3629025" cy="4752975"/>
          </a:xfrm>
          <a:prstGeom prst="rect">
            <a:avLst/>
          </a:prstGeom>
        </p:spPr>
      </p:pic>
    </p:spTree>
    <p:extLst>
      <p:ext uri="{BB962C8B-B14F-4D97-AF65-F5344CB8AC3E}">
        <p14:creationId xmlns:p14="http://schemas.microsoft.com/office/powerpoint/2010/main" val="157405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TotalTime>
  <Words>1418</Words>
  <Application>Microsoft Office PowerPoint</Application>
  <PresentationFormat>Widescreen</PresentationFormat>
  <Paragraphs>173</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Aliens &amp; cows</vt:lpstr>
      <vt:lpstr>Arial</vt:lpstr>
      <vt:lpstr>Calibri</vt:lpstr>
      <vt:lpstr>Calibri Light</vt:lpstr>
      <vt:lpstr>Consolas</vt:lpstr>
      <vt:lpstr>Georgia</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120</cp:revision>
  <dcterms:created xsi:type="dcterms:W3CDTF">2019-10-19T21:47:18Z</dcterms:created>
  <dcterms:modified xsi:type="dcterms:W3CDTF">2022-01-26T23:51:21Z</dcterms:modified>
</cp:coreProperties>
</file>