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2224-2275-4EC7-BE9F-13E75773B20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869A-68A4-4530-81DD-1E165496A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5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2224-2275-4EC7-BE9F-13E75773B20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869A-68A4-4530-81DD-1E165496A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44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2224-2275-4EC7-BE9F-13E75773B20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869A-68A4-4530-81DD-1E165496A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43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2224-2275-4EC7-BE9F-13E75773B20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869A-68A4-4530-81DD-1E165496A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1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2224-2275-4EC7-BE9F-13E75773B20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869A-68A4-4530-81DD-1E165496A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3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2224-2275-4EC7-BE9F-13E75773B20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869A-68A4-4530-81DD-1E165496A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86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2224-2275-4EC7-BE9F-13E75773B20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869A-68A4-4530-81DD-1E165496A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27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2224-2275-4EC7-BE9F-13E75773B20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869A-68A4-4530-81DD-1E165496A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51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2224-2275-4EC7-BE9F-13E75773B20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869A-68A4-4530-81DD-1E165496A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437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2224-2275-4EC7-BE9F-13E75773B20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869A-68A4-4530-81DD-1E165496A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31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2224-2275-4EC7-BE9F-13E75773B20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6869A-68A4-4530-81DD-1E165496A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40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52224-2275-4EC7-BE9F-13E75773B208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6869A-68A4-4530-81DD-1E165496A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3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낡은 종이에 대한 이미지 검색결과">
            <a:extLst>
              <a:ext uri="{FF2B5EF4-FFF2-40B4-BE49-F238E27FC236}">
                <a16:creationId xmlns:a16="http://schemas.microsoft.com/office/drawing/2014/main" id="{9F4ACC76-1EE1-4C15-8788-15F5DF9FC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39" y="-29810"/>
            <a:ext cx="6858000" cy="993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83699232-0321-4BEB-B262-F3A5DA9323BC}"/>
              </a:ext>
            </a:extLst>
          </p:cNvPr>
          <p:cNvSpPr txBox="1"/>
          <p:nvPr/>
        </p:nvSpPr>
        <p:spPr>
          <a:xfrm>
            <a:off x="663521" y="515651"/>
            <a:ext cx="5530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도둑 </a:t>
            </a:r>
            <a:endParaRPr kumimoji="1" lang="ja-JP" altLang="en-US" sz="2800" b="1" spc="300" dirty="0">
              <a:latin typeface="+mn-ea"/>
              <a:cs typeface="Ebrima" panose="02000000000000000000" pitchFamily="2" charset="0"/>
            </a:endParaRPr>
          </a:p>
        </p:txBody>
      </p:sp>
      <p:grpSp>
        <p:nvGrpSpPr>
          <p:cNvPr id="1043" name="그룹 1042">
            <a:extLst>
              <a:ext uri="{FF2B5EF4-FFF2-40B4-BE49-F238E27FC236}">
                <a16:creationId xmlns:a16="http://schemas.microsoft.com/office/drawing/2014/main" id="{CEEFBBE1-0D74-47C9-A746-68D3432136D7}"/>
              </a:ext>
            </a:extLst>
          </p:cNvPr>
          <p:cNvGrpSpPr/>
          <p:nvPr/>
        </p:nvGrpSpPr>
        <p:grpSpPr>
          <a:xfrm>
            <a:off x="-684587" y="5345333"/>
            <a:ext cx="7140102" cy="4383501"/>
            <a:chOff x="-684587" y="5345333"/>
            <a:chExt cx="7140102" cy="438350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35A330F-EE0F-4BEF-8442-2484D2671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4824" y="5684475"/>
              <a:ext cx="1838379" cy="1167746"/>
            </a:xfrm>
            <a:prstGeom prst="rect">
              <a:avLst/>
            </a:prstGeom>
          </p:spPr>
        </p:pic>
        <p:sp>
          <p:nvSpPr>
            <p:cNvPr id="7" name="テキスト ボックス 2">
              <a:extLst>
                <a:ext uri="{FF2B5EF4-FFF2-40B4-BE49-F238E27FC236}">
                  <a16:creationId xmlns:a16="http://schemas.microsoft.com/office/drawing/2014/main" id="{506EE38B-C198-426D-B660-4041577EC86E}"/>
                </a:ext>
              </a:extLst>
            </p:cNvPr>
            <p:cNvSpPr txBox="1"/>
            <p:nvPr/>
          </p:nvSpPr>
          <p:spPr>
            <a:xfrm>
              <a:off x="1429964" y="6939975"/>
              <a:ext cx="403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spc="300" dirty="0">
                  <a:latin typeface="+mn-ea"/>
                  <a:ea typeface="문체부 궁체 정자체" panose="02030609000101010101" pitchFamily="17" charset="-127"/>
                  <a:cs typeface="Ebrima" panose="02000000000000000000" pitchFamily="2" charset="0"/>
                </a:rPr>
                <a:t>상자의 종류는 </a:t>
              </a:r>
              <a:r>
                <a:rPr kumimoji="1" lang="en-US" altLang="ko-KR" b="1" spc="300" dirty="0">
                  <a:latin typeface="+mn-ea"/>
                  <a:ea typeface="문체부 궁체 정자체" panose="02030609000101010101" pitchFamily="17" charset="-127"/>
                  <a:cs typeface="Ebrima" panose="02000000000000000000" pitchFamily="2" charset="0"/>
                </a:rPr>
                <a:t>5</a:t>
              </a:r>
              <a:r>
                <a:rPr kumimoji="1" lang="ko-KR" altLang="en-US" b="1" spc="300" dirty="0">
                  <a:latin typeface="+mn-ea"/>
                  <a:ea typeface="문체부 궁체 정자체" panose="02030609000101010101" pitchFamily="17" charset="-127"/>
                  <a:cs typeface="Ebrima" panose="02000000000000000000" pitchFamily="2" charset="0"/>
                </a:rPr>
                <a:t>가지</a:t>
              </a:r>
              <a:endParaRPr kumimoji="1" lang="en-US" altLang="ko-KR" b="1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59BC3CF4-E15A-4236-BDB5-BFF6ACADB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9558" y="7542144"/>
              <a:ext cx="528306" cy="1122170"/>
            </a:xfrm>
            <a:prstGeom prst="rect">
              <a:avLst/>
            </a:prstGeom>
          </p:spPr>
        </p:pic>
        <p:grpSp>
          <p:nvGrpSpPr>
            <p:cNvPr id="1033" name="그룹 1032">
              <a:extLst>
                <a:ext uri="{FF2B5EF4-FFF2-40B4-BE49-F238E27FC236}">
                  <a16:creationId xmlns:a16="http://schemas.microsoft.com/office/drawing/2014/main" id="{C8DF0144-BBF8-4D6C-AD5B-3D8EDA5357FD}"/>
                </a:ext>
              </a:extLst>
            </p:cNvPr>
            <p:cNvGrpSpPr/>
            <p:nvPr/>
          </p:nvGrpSpPr>
          <p:grpSpPr>
            <a:xfrm>
              <a:off x="619256" y="7560574"/>
              <a:ext cx="591567" cy="882901"/>
              <a:chOff x="833139" y="3899309"/>
              <a:chExt cx="591567" cy="882901"/>
            </a:xfrm>
          </p:grpSpPr>
          <p:pic>
            <p:nvPicPr>
              <p:cNvPr id="1029" name="그림 1028">
                <a:extLst>
                  <a:ext uri="{FF2B5EF4-FFF2-40B4-BE49-F238E27FC236}">
                    <a16:creationId xmlns:a16="http://schemas.microsoft.com/office/drawing/2014/main" id="{BA89F1E1-84A8-4E77-AC87-AA751281E7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587675">
                <a:off x="1109861" y="3899309"/>
                <a:ext cx="314845" cy="868209"/>
              </a:xfrm>
              <a:prstGeom prst="rect">
                <a:avLst/>
              </a:prstGeom>
            </p:spPr>
          </p:pic>
          <p:pic>
            <p:nvPicPr>
              <p:cNvPr id="1027" name="그림 1026">
                <a:extLst>
                  <a:ext uri="{FF2B5EF4-FFF2-40B4-BE49-F238E27FC236}">
                    <a16:creationId xmlns:a16="http://schemas.microsoft.com/office/drawing/2014/main" id="{32156618-7020-4FEB-B5AC-1F101920A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20797102">
                <a:off x="833139" y="3928508"/>
                <a:ext cx="339970" cy="853702"/>
              </a:xfrm>
              <a:prstGeom prst="rect">
                <a:avLst/>
              </a:prstGeom>
            </p:spPr>
          </p:pic>
        </p:grpSp>
        <p:grpSp>
          <p:nvGrpSpPr>
            <p:cNvPr id="1034" name="그룹 1033">
              <a:extLst>
                <a:ext uri="{FF2B5EF4-FFF2-40B4-BE49-F238E27FC236}">
                  <a16:creationId xmlns:a16="http://schemas.microsoft.com/office/drawing/2014/main" id="{A38BA587-6D9E-402E-8EDD-0A8D5184617A}"/>
                </a:ext>
              </a:extLst>
            </p:cNvPr>
            <p:cNvGrpSpPr/>
            <p:nvPr/>
          </p:nvGrpSpPr>
          <p:grpSpPr>
            <a:xfrm>
              <a:off x="1741642" y="7562021"/>
              <a:ext cx="668730" cy="908027"/>
              <a:chOff x="2236840" y="3912746"/>
              <a:chExt cx="733107" cy="920770"/>
            </a:xfrm>
          </p:grpSpPr>
          <p:pic>
            <p:nvPicPr>
              <p:cNvPr id="1032" name="그림 1031">
                <a:extLst>
                  <a:ext uri="{FF2B5EF4-FFF2-40B4-BE49-F238E27FC236}">
                    <a16:creationId xmlns:a16="http://schemas.microsoft.com/office/drawing/2014/main" id="{E80011E4-7AB9-474D-9A9E-A7283ABB07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859833" flipH="1">
                <a:off x="2601639" y="3912746"/>
                <a:ext cx="368308" cy="920770"/>
              </a:xfrm>
              <a:prstGeom prst="rect">
                <a:avLst/>
              </a:prstGeom>
            </p:spPr>
          </p:pic>
          <p:pic>
            <p:nvPicPr>
              <p:cNvPr id="1024" name="그림 1023">
                <a:extLst>
                  <a:ext uri="{FF2B5EF4-FFF2-40B4-BE49-F238E27FC236}">
                    <a16:creationId xmlns:a16="http://schemas.microsoft.com/office/drawing/2014/main" id="{D3A5F43B-DB95-458A-8D28-129724F5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20663645">
                <a:off x="2236840" y="3931789"/>
                <a:ext cx="354014" cy="899786"/>
              </a:xfrm>
              <a:prstGeom prst="rect">
                <a:avLst/>
              </a:prstGeom>
            </p:spPr>
          </p:pic>
        </p:grpSp>
        <p:sp>
          <p:nvSpPr>
            <p:cNvPr id="43" name="テキスト ボックス 2">
              <a:extLst>
                <a:ext uri="{FF2B5EF4-FFF2-40B4-BE49-F238E27FC236}">
                  <a16:creationId xmlns:a16="http://schemas.microsoft.com/office/drawing/2014/main" id="{159A143E-15C8-4EDD-90F8-50FB061B6593}"/>
                </a:ext>
              </a:extLst>
            </p:cNvPr>
            <p:cNvSpPr txBox="1"/>
            <p:nvPr/>
          </p:nvSpPr>
          <p:spPr>
            <a:xfrm>
              <a:off x="399048" y="8434138"/>
              <a:ext cx="1051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spc="300" dirty="0">
                  <a:latin typeface="+mn-ea"/>
                  <a:ea typeface="문체부 궁체 정자체" panose="02030609000101010101" pitchFamily="17" charset="-127"/>
                  <a:cs typeface="Ebrima" panose="02000000000000000000" pitchFamily="2" charset="0"/>
                </a:rPr>
                <a:t>스턴 총알</a:t>
              </a:r>
              <a:endParaRPr kumimoji="1" lang="en-US" altLang="ko-KR" b="1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endParaRPr>
            </a:p>
          </p:txBody>
        </p:sp>
        <p:sp>
          <p:nvSpPr>
            <p:cNvPr id="44" name="テキスト ボックス 2">
              <a:extLst>
                <a:ext uri="{FF2B5EF4-FFF2-40B4-BE49-F238E27FC236}">
                  <a16:creationId xmlns:a16="http://schemas.microsoft.com/office/drawing/2014/main" id="{9F5707BD-B6E3-4CF1-8252-E04C0ADB44BC}"/>
                </a:ext>
              </a:extLst>
            </p:cNvPr>
            <p:cNvSpPr txBox="1"/>
            <p:nvPr/>
          </p:nvSpPr>
          <p:spPr>
            <a:xfrm>
              <a:off x="1588360" y="8406926"/>
              <a:ext cx="1051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spc="300" dirty="0">
                  <a:latin typeface="+mn-ea"/>
                  <a:ea typeface="문체부 궁체 정자체" panose="02030609000101010101" pitchFamily="17" charset="-127"/>
                  <a:cs typeface="Ebrima" panose="02000000000000000000" pitchFamily="2" charset="0"/>
                </a:rPr>
                <a:t>소생 총알</a:t>
              </a:r>
              <a:endParaRPr kumimoji="1" lang="en-US" altLang="ko-KR" b="1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endParaRPr>
            </a:p>
          </p:txBody>
        </p:sp>
        <p:sp>
          <p:nvSpPr>
            <p:cNvPr id="45" name="テキスト ボックス 2">
              <a:extLst>
                <a:ext uri="{FF2B5EF4-FFF2-40B4-BE49-F238E27FC236}">
                  <a16:creationId xmlns:a16="http://schemas.microsoft.com/office/drawing/2014/main" id="{5F0C0CE2-2B30-4BE9-84CE-4CA6A7F0500B}"/>
                </a:ext>
              </a:extLst>
            </p:cNvPr>
            <p:cNvSpPr txBox="1"/>
            <p:nvPr/>
          </p:nvSpPr>
          <p:spPr>
            <a:xfrm>
              <a:off x="2678642" y="8653114"/>
              <a:ext cx="1051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spc="300" dirty="0">
                  <a:latin typeface="+mn-ea"/>
                  <a:ea typeface="문체부 궁체 정자체" panose="02030609000101010101" pitchFamily="17" charset="-127"/>
                  <a:cs typeface="Ebrima" panose="02000000000000000000" pitchFamily="2" charset="0"/>
                </a:rPr>
                <a:t>독가스</a:t>
              </a:r>
              <a:endParaRPr kumimoji="1" lang="en-US" altLang="ko-KR" b="1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endParaRPr>
            </a:p>
          </p:txBody>
        </p:sp>
        <p:sp>
          <p:nvSpPr>
            <p:cNvPr id="47" name="テキスト ボックス 2">
              <a:extLst>
                <a:ext uri="{FF2B5EF4-FFF2-40B4-BE49-F238E27FC236}">
                  <a16:creationId xmlns:a16="http://schemas.microsoft.com/office/drawing/2014/main" id="{7EE22E00-F3BB-40CF-8A26-E5ECE3E1E61A}"/>
                </a:ext>
              </a:extLst>
            </p:cNvPr>
            <p:cNvSpPr txBox="1"/>
            <p:nvPr/>
          </p:nvSpPr>
          <p:spPr>
            <a:xfrm>
              <a:off x="3792742" y="8652190"/>
              <a:ext cx="1403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spc="300" dirty="0">
                  <a:latin typeface="+mn-ea"/>
                  <a:ea typeface="문체부 궁체 정자체" panose="02030609000101010101" pitchFamily="17" charset="-127"/>
                  <a:cs typeface="Ebrima" panose="02000000000000000000" pitchFamily="2" charset="0"/>
                </a:rPr>
                <a:t>보물상자</a:t>
              </a:r>
              <a:endParaRPr kumimoji="1" lang="en-US" altLang="ko-KR" b="1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endParaRPr>
            </a:p>
          </p:txBody>
        </p:sp>
        <p:sp>
          <p:nvSpPr>
            <p:cNvPr id="48" name="テキスト ボックス 2">
              <a:extLst>
                <a:ext uri="{FF2B5EF4-FFF2-40B4-BE49-F238E27FC236}">
                  <a16:creationId xmlns:a16="http://schemas.microsoft.com/office/drawing/2014/main" id="{E4647D53-50F9-42EF-AAF5-6507B3F2475C}"/>
                </a:ext>
              </a:extLst>
            </p:cNvPr>
            <p:cNvSpPr txBox="1"/>
            <p:nvPr/>
          </p:nvSpPr>
          <p:spPr>
            <a:xfrm>
              <a:off x="5306873" y="8413556"/>
              <a:ext cx="11486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spc="300" dirty="0">
                  <a:latin typeface="+mn-ea"/>
                  <a:ea typeface="문체부 궁체 정자체" panose="02030609000101010101" pitchFamily="17" charset="-127"/>
                  <a:cs typeface="Ebrima" panose="02000000000000000000" pitchFamily="2" charset="0"/>
                </a:rPr>
                <a:t>빈 </a:t>
              </a:r>
              <a:endParaRPr kumimoji="1" lang="en-US" altLang="ko-KR" b="1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endParaRPr>
            </a:p>
            <a:p>
              <a:pPr algn="ctr"/>
              <a:r>
                <a:rPr kumimoji="1" lang="ko-KR" altLang="en-US" b="1" spc="300" dirty="0">
                  <a:latin typeface="+mn-ea"/>
                  <a:ea typeface="문체부 궁체 정자체" panose="02030609000101010101" pitchFamily="17" charset="-127"/>
                  <a:cs typeface="Ebrima" panose="02000000000000000000" pitchFamily="2" charset="0"/>
                </a:rPr>
                <a:t>상자</a:t>
              </a:r>
              <a:endParaRPr kumimoji="1" lang="en-US" altLang="ko-KR" b="1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endParaRPr>
            </a:p>
          </p:txBody>
        </p:sp>
        <p:pic>
          <p:nvPicPr>
            <p:cNvPr id="1036" name="그림 1035">
              <a:extLst>
                <a:ext uri="{FF2B5EF4-FFF2-40B4-BE49-F238E27FC236}">
                  <a16:creationId xmlns:a16="http://schemas.microsoft.com/office/drawing/2014/main" id="{FB55FD55-CFF5-416E-B40D-96F485818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97162" y="7476981"/>
              <a:ext cx="1241473" cy="1172968"/>
            </a:xfrm>
            <a:prstGeom prst="rect">
              <a:avLst/>
            </a:prstGeom>
          </p:spPr>
        </p:pic>
        <p:pic>
          <p:nvPicPr>
            <p:cNvPr id="1038" name="그림 1037">
              <a:extLst>
                <a:ext uri="{FF2B5EF4-FFF2-40B4-BE49-F238E27FC236}">
                  <a16:creationId xmlns:a16="http://schemas.microsoft.com/office/drawing/2014/main" id="{0B84934C-A16F-408B-ACB5-0D7FB15F1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15635448">
              <a:off x="5586102" y="7749764"/>
              <a:ext cx="602228" cy="603041"/>
            </a:xfrm>
            <a:prstGeom prst="rect">
              <a:avLst/>
            </a:prstGeom>
          </p:spPr>
        </p:pic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AB9E7EA8-E125-42F0-8F46-720155943674}"/>
                </a:ext>
              </a:extLst>
            </p:cNvPr>
            <p:cNvSpPr/>
            <p:nvPr/>
          </p:nvSpPr>
          <p:spPr>
            <a:xfrm>
              <a:off x="372007" y="9059887"/>
              <a:ext cx="10987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200" dirty="0">
                  <a:latin typeface="궁서" panose="02030600000101010101" pitchFamily="18" charset="-127"/>
                  <a:ea typeface="궁서" panose="02030600000101010101" pitchFamily="18" charset="-127"/>
                  <a:cs typeface="Segoe UI" panose="020B0502040204020203" pitchFamily="34" charset="0"/>
                </a:rPr>
                <a:t>3</a:t>
              </a:r>
              <a:r>
                <a:rPr lang="ko-KR" altLang="en-US" sz="1200" dirty="0">
                  <a:latin typeface="궁서" panose="02030600000101010101" pitchFamily="18" charset="-127"/>
                  <a:ea typeface="궁서" panose="02030600000101010101" pitchFamily="18" charset="-127"/>
                  <a:cs typeface="Segoe UI" panose="020B0502040204020203" pitchFamily="34" charset="0"/>
                </a:rPr>
                <a:t>발 추가</a:t>
              </a:r>
              <a:endParaRPr lang="en-US" altLang="ko-KR" sz="1200" dirty="0">
                <a:latin typeface="궁서" panose="02030600000101010101" pitchFamily="18" charset="-127"/>
                <a:ea typeface="궁서" panose="02030600000101010101" pitchFamily="18" charset="-127"/>
                <a:cs typeface="Segoe UI" panose="020B0502040204020203" pitchFamily="34" charset="0"/>
              </a:endParaRPr>
            </a:p>
            <a:p>
              <a:pPr algn="ctr">
                <a:defRPr lang="ko-KR" altLang="en-US"/>
              </a:pPr>
              <a:r>
                <a:rPr lang="en-US" altLang="ko-KR" sz="1200" dirty="0">
                  <a:latin typeface="궁서" panose="02030600000101010101" pitchFamily="18" charset="-127"/>
                  <a:ea typeface="궁서" panose="02030600000101010101" pitchFamily="18" charset="-127"/>
                  <a:cs typeface="Segoe UI" panose="020B0502040204020203" pitchFamily="34" charset="0"/>
                </a:rPr>
                <a:t>5</a:t>
              </a:r>
              <a:r>
                <a:rPr lang="ko-KR" altLang="en-US" sz="1200" dirty="0">
                  <a:latin typeface="궁서" panose="02030600000101010101" pitchFamily="18" charset="-127"/>
                  <a:ea typeface="궁서" panose="02030600000101010101" pitchFamily="18" charset="-127"/>
                  <a:cs typeface="Segoe UI" panose="020B0502040204020203" pitchFamily="34" charset="0"/>
                </a:rPr>
                <a:t>초간 정지</a:t>
              </a:r>
              <a:endParaRPr lang="en-US" altLang="ko-KR" sz="1200" dirty="0">
                <a:latin typeface="궁서" panose="02030600000101010101" pitchFamily="18" charset="-127"/>
                <a:ea typeface="궁서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9CF02B7-50F3-410C-B1D0-5660FEC3D546}"/>
                </a:ext>
              </a:extLst>
            </p:cNvPr>
            <p:cNvSpPr/>
            <p:nvPr/>
          </p:nvSpPr>
          <p:spPr>
            <a:xfrm>
              <a:off x="1545608" y="9082503"/>
              <a:ext cx="109875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1200" dirty="0">
                  <a:latin typeface="궁서" panose="02030600000101010101" pitchFamily="18" charset="-127"/>
                  <a:ea typeface="궁서" panose="02030600000101010101" pitchFamily="18" charset="-127"/>
                  <a:cs typeface="Segoe UI" panose="020B0502040204020203" pitchFamily="34" charset="0"/>
                </a:rPr>
                <a:t>1</a:t>
              </a:r>
              <a:r>
                <a:rPr lang="ko-KR" altLang="en-US" sz="1200" dirty="0">
                  <a:latin typeface="궁서" panose="02030600000101010101" pitchFamily="18" charset="-127"/>
                  <a:ea typeface="궁서" panose="02030600000101010101" pitchFamily="18" charset="-127"/>
                  <a:cs typeface="Segoe UI" panose="020B0502040204020203" pitchFamily="34" charset="0"/>
                </a:rPr>
                <a:t>발 추가</a:t>
              </a:r>
              <a:endParaRPr lang="en-US" altLang="ko-KR" sz="1200" dirty="0">
                <a:latin typeface="궁서" panose="02030600000101010101" pitchFamily="18" charset="-127"/>
                <a:ea typeface="궁서" panose="02030600000101010101" pitchFamily="18" charset="-127"/>
                <a:cs typeface="Segoe UI" panose="020B0502040204020203" pitchFamily="34" charset="0"/>
              </a:endParaRPr>
            </a:p>
            <a:p>
              <a:pPr algn="ctr">
                <a:defRPr lang="ko-KR" altLang="en-US"/>
              </a:pPr>
              <a:r>
                <a:rPr lang="ko-KR" altLang="en-US" sz="1200" dirty="0">
                  <a:latin typeface="궁서" panose="02030600000101010101" pitchFamily="18" charset="-127"/>
                  <a:ea typeface="궁서" panose="02030600000101010101" pitchFamily="18" charset="-127"/>
                  <a:cs typeface="Segoe UI" panose="020B0502040204020203" pitchFamily="34" charset="0"/>
                </a:rPr>
                <a:t>기절한 도둑 목숨 </a:t>
              </a:r>
              <a:r>
                <a:rPr lang="en-US" altLang="ko-KR" sz="1200" dirty="0">
                  <a:latin typeface="궁서" panose="02030600000101010101" pitchFamily="18" charset="-127"/>
                  <a:ea typeface="궁서" panose="02030600000101010101" pitchFamily="18" charset="-127"/>
                  <a:cs typeface="Segoe UI" panose="020B0502040204020203" pitchFamily="34" charset="0"/>
                </a:rPr>
                <a:t>1</a:t>
              </a:r>
              <a:r>
                <a:rPr lang="ko-KR" altLang="en-US" sz="1200" dirty="0">
                  <a:latin typeface="궁서" panose="02030600000101010101" pitchFamily="18" charset="-127"/>
                  <a:ea typeface="궁서" panose="02030600000101010101" pitchFamily="18" charset="-127"/>
                  <a:cs typeface="Segoe UI" panose="020B0502040204020203" pitchFamily="34" charset="0"/>
                </a:rPr>
                <a:t>증가</a:t>
              </a:r>
              <a:endParaRPr lang="en-US" altLang="ko-KR" sz="1200" dirty="0">
                <a:latin typeface="궁서" panose="02030600000101010101" pitchFamily="18" charset="-127"/>
                <a:ea typeface="궁서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6B8886F-5F44-4D90-A2CB-CBE7C03F13F7}"/>
                </a:ext>
              </a:extLst>
            </p:cNvPr>
            <p:cNvSpPr/>
            <p:nvPr/>
          </p:nvSpPr>
          <p:spPr>
            <a:xfrm>
              <a:off x="2718767" y="9092663"/>
              <a:ext cx="105173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200" dirty="0">
                  <a:latin typeface="궁서" panose="02030600000101010101" pitchFamily="18" charset="-127"/>
                  <a:ea typeface="궁서" panose="02030600000101010101" pitchFamily="18" charset="-127"/>
                  <a:cs typeface="Segoe UI" panose="020B0502040204020203" pitchFamily="34" charset="0"/>
                </a:rPr>
                <a:t>상자 오픈 시</a:t>
              </a:r>
              <a:endParaRPr lang="en-US" altLang="ko-KR" sz="1200" dirty="0">
                <a:latin typeface="궁서" panose="02030600000101010101" pitchFamily="18" charset="-127"/>
                <a:ea typeface="궁서" panose="02030600000101010101" pitchFamily="18" charset="-127"/>
                <a:cs typeface="Segoe UI" panose="020B0502040204020203" pitchFamily="34" charset="0"/>
              </a:endParaRPr>
            </a:p>
            <a:p>
              <a:pPr algn="ctr">
                <a:defRPr lang="ko-KR" altLang="en-US"/>
              </a:pPr>
              <a:r>
                <a:rPr lang="en-US" altLang="ko-KR" sz="1200" dirty="0">
                  <a:latin typeface="궁서" panose="02030600000101010101" pitchFamily="18" charset="-127"/>
                  <a:ea typeface="궁서" panose="02030600000101010101" pitchFamily="18" charset="-127"/>
                  <a:cs typeface="Segoe UI" panose="020B0502040204020203" pitchFamily="34" charset="0"/>
                </a:rPr>
                <a:t>3</a:t>
              </a:r>
              <a:r>
                <a:rPr lang="ko-KR" altLang="en-US" sz="1200" dirty="0">
                  <a:latin typeface="궁서" panose="02030600000101010101" pitchFamily="18" charset="-127"/>
                  <a:ea typeface="궁서" panose="02030600000101010101" pitchFamily="18" charset="-127"/>
                  <a:cs typeface="Segoe UI" panose="020B0502040204020203" pitchFamily="34" charset="0"/>
                </a:rPr>
                <a:t>초간 정지</a:t>
              </a:r>
              <a:endParaRPr lang="en-US" altLang="ko-KR" sz="1200" dirty="0">
                <a:latin typeface="궁서" panose="02030600000101010101" pitchFamily="18" charset="-127"/>
                <a:ea typeface="궁서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F11F63D-4FD4-494C-A68E-B2E2E7C1DA34}"/>
                </a:ext>
              </a:extLst>
            </p:cNvPr>
            <p:cNvSpPr/>
            <p:nvPr/>
          </p:nvSpPr>
          <p:spPr>
            <a:xfrm>
              <a:off x="3881267" y="9031107"/>
              <a:ext cx="127007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600" b="1" dirty="0">
                  <a:solidFill>
                    <a:srgbClr val="C00000"/>
                  </a:solidFill>
                  <a:latin typeface="궁서" panose="02030600000101010101" pitchFamily="18" charset="-127"/>
                  <a:ea typeface="문체부 궁체 정자체" panose="02030609000101010101" pitchFamily="17" charset="-127"/>
                  <a:cs typeface="Segoe UI" panose="020B0502040204020203" pitchFamily="34" charset="0"/>
                </a:rPr>
                <a:t>황금 획득</a:t>
              </a:r>
              <a:r>
                <a:rPr lang="en-US" altLang="ko-KR" sz="1600" b="1" dirty="0">
                  <a:solidFill>
                    <a:srgbClr val="C00000"/>
                  </a:solidFill>
                  <a:latin typeface="궁서" panose="02030600000101010101" pitchFamily="18" charset="-127"/>
                  <a:ea typeface="문체부 궁체 정자체" panose="02030609000101010101" pitchFamily="17" charset="-127"/>
                  <a:cs typeface="Segoe UI" panose="020B0502040204020203" pitchFamily="34" charset="0"/>
                </a:rPr>
                <a:t>!!</a:t>
              </a:r>
            </a:p>
            <a:p>
              <a:pPr algn="ctr">
                <a:defRPr lang="ko-KR" altLang="en-US"/>
              </a:pPr>
              <a:r>
                <a:rPr lang="ko-KR" altLang="en-US" sz="1600" b="1" dirty="0">
                  <a:solidFill>
                    <a:srgbClr val="C00000"/>
                  </a:solidFill>
                  <a:latin typeface="궁서" panose="02030600000101010101" pitchFamily="18" charset="-127"/>
                  <a:ea typeface="문체부 궁체 정자체" panose="02030609000101010101" pitchFamily="17" charset="-127"/>
                  <a:cs typeface="Segoe UI" panose="020B0502040204020203" pitchFamily="34" charset="0"/>
                </a:rPr>
                <a:t>도둑의 승리</a:t>
              </a:r>
              <a:endParaRPr lang="en-US" altLang="ko-KR" sz="1600" b="1" dirty="0">
                <a:solidFill>
                  <a:srgbClr val="C00000"/>
                </a:solidFill>
                <a:latin typeface="궁서" panose="02030600000101010101" pitchFamily="18" charset="-127"/>
                <a:ea typeface="문체부 궁체 정자체" panose="02030609000101010101" pitchFamily="17" charset="-127"/>
                <a:cs typeface="Segoe UI" panose="020B0502040204020203" pitchFamily="34" charset="0"/>
              </a:endParaRPr>
            </a:p>
          </p:txBody>
        </p:sp>
        <p:sp>
          <p:nvSpPr>
            <p:cNvPr id="59" name="テキスト ボックス 2">
              <a:extLst>
                <a:ext uri="{FF2B5EF4-FFF2-40B4-BE49-F238E27FC236}">
                  <a16:creationId xmlns:a16="http://schemas.microsoft.com/office/drawing/2014/main" id="{2F2FE157-7DF5-4B34-9F94-9B1ED0200F76}"/>
                </a:ext>
              </a:extLst>
            </p:cNvPr>
            <p:cNvSpPr txBox="1"/>
            <p:nvPr/>
          </p:nvSpPr>
          <p:spPr>
            <a:xfrm>
              <a:off x="-684587" y="5345333"/>
              <a:ext cx="403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spc="300" dirty="0">
                  <a:latin typeface="+mn-ea"/>
                  <a:ea typeface="문체부 궁체 정자체" panose="02030609000101010101" pitchFamily="17" charset="-127"/>
                  <a:cs typeface="Ebrima" panose="02000000000000000000" pitchFamily="2" charset="0"/>
                </a:rPr>
                <a:t>&lt;</a:t>
              </a:r>
              <a:r>
                <a:rPr kumimoji="1" lang="ko-KR" altLang="en-US" b="1" spc="300" dirty="0">
                  <a:latin typeface="+mn-ea"/>
                  <a:ea typeface="문체부 궁체 정자체" panose="02030609000101010101" pitchFamily="17" charset="-127"/>
                  <a:cs typeface="Ebrima" panose="02000000000000000000" pitchFamily="2" charset="0"/>
                </a:rPr>
                <a:t>아이템 획득</a:t>
              </a:r>
              <a:r>
                <a:rPr kumimoji="1" lang="en-US" altLang="ko-KR" b="1" spc="300" dirty="0">
                  <a:latin typeface="+mn-ea"/>
                  <a:ea typeface="문체부 궁체 정자체" panose="02030609000101010101" pitchFamily="17" charset="-127"/>
                  <a:cs typeface="Ebrima" panose="02000000000000000000" pitchFamily="2" charset="0"/>
                </a:rPr>
                <a:t>&gt;</a:t>
              </a:r>
            </a:p>
          </p:txBody>
        </p:sp>
      </p:grpSp>
      <p:grpSp>
        <p:nvGrpSpPr>
          <p:cNvPr id="1055" name="그룹 1054">
            <a:extLst>
              <a:ext uri="{FF2B5EF4-FFF2-40B4-BE49-F238E27FC236}">
                <a16:creationId xmlns:a16="http://schemas.microsoft.com/office/drawing/2014/main" id="{E1F94C17-C0D4-4269-9E2C-C85B9DF5356B}"/>
              </a:ext>
            </a:extLst>
          </p:cNvPr>
          <p:cNvGrpSpPr/>
          <p:nvPr/>
        </p:nvGrpSpPr>
        <p:grpSpPr>
          <a:xfrm>
            <a:off x="58717" y="2014447"/>
            <a:ext cx="7487622" cy="3109751"/>
            <a:chOff x="58717" y="2014447"/>
            <a:chExt cx="7487622" cy="3109751"/>
          </a:xfrm>
        </p:grpSpPr>
        <p:sp>
          <p:nvSpPr>
            <p:cNvPr id="60" name="テキスト ボックス 2">
              <a:extLst>
                <a:ext uri="{FF2B5EF4-FFF2-40B4-BE49-F238E27FC236}">
                  <a16:creationId xmlns:a16="http://schemas.microsoft.com/office/drawing/2014/main" id="{A9C57613-EE2E-4A9C-B71D-6F466B7CB3E3}"/>
                </a:ext>
              </a:extLst>
            </p:cNvPr>
            <p:cNvSpPr txBox="1"/>
            <p:nvPr/>
          </p:nvSpPr>
          <p:spPr>
            <a:xfrm>
              <a:off x="58717" y="2014447"/>
              <a:ext cx="1959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spc="300" dirty="0">
                  <a:latin typeface="+mn-ea"/>
                  <a:ea typeface="문체부 궁체 정자체" panose="02030609000101010101" pitchFamily="17" charset="-127"/>
                  <a:cs typeface="Ebrima" panose="02000000000000000000" pitchFamily="2" charset="0"/>
                </a:rPr>
                <a:t>&lt;</a:t>
              </a:r>
              <a:r>
                <a:rPr kumimoji="1" lang="ko-KR" altLang="en-US" b="1" spc="300" dirty="0">
                  <a:latin typeface="+mn-ea"/>
                  <a:ea typeface="문체부 궁체 정자체" panose="02030609000101010101" pitchFamily="17" charset="-127"/>
                  <a:cs typeface="Ebrima" panose="02000000000000000000" pitchFamily="2" charset="0"/>
                </a:rPr>
                <a:t>조작법</a:t>
              </a:r>
              <a:r>
                <a:rPr kumimoji="1" lang="en-US" altLang="ko-KR" b="1" spc="300" dirty="0">
                  <a:latin typeface="+mn-ea"/>
                  <a:ea typeface="문체부 궁체 정자체" panose="02030609000101010101" pitchFamily="17" charset="-127"/>
                  <a:cs typeface="Ebrima" panose="02000000000000000000" pitchFamily="2" charset="0"/>
                </a:rPr>
                <a:t>&gt;</a:t>
              </a:r>
            </a:p>
          </p:txBody>
        </p:sp>
        <p:pic>
          <p:nvPicPr>
            <p:cNvPr id="1041" name="그림 1040">
              <a:extLst>
                <a:ext uri="{FF2B5EF4-FFF2-40B4-BE49-F238E27FC236}">
                  <a16:creationId xmlns:a16="http://schemas.microsoft.com/office/drawing/2014/main" id="{5ECF9737-CF0A-4373-ABF4-91C624517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6761" y="2769401"/>
              <a:ext cx="1767995" cy="2175994"/>
            </a:xfrm>
            <a:prstGeom prst="rect">
              <a:avLst/>
            </a:prstGeom>
          </p:spPr>
        </p:pic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7BD15433-9DDA-4A53-A96A-86CDC034F0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0909" y="2834887"/>
              <a:ext cx="2530965" cy="8703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4AEFF15-B44E-4CA4-B814-5FA42910BA72}"/>
                </a:ext>
              </a:extLst>
            </p:cNvPr>
            <p:cNvSpPr txBox="1"/>
            <p:nvPr/>
          </p:nvSpPr>
          <p:spPr>
            <a:xfrm>
              <a:off x="3933502" y="2695266"/>
              <a:ext cx="2203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1. </a:t>
              </a:r>
              <a:r>
                <a:rPr lang="ko-KR" altLang="en-US" dirty="0"/>
                <a:t> </a:t>
              </a:r>
              <a:r>
                <a:rPr lang="ko-KR" altLang="en-US" dirty="0">
                  <a:ea typeface="문체부 궁체 정자체" panose="02030609000101010101" pitchFamily="17" charset="-127"/>
                </a:rPr>
                <a:t>휠 </a:t>
              </a:r>
              <a:r>
                <a:rPr lang="en-US" altLang="ko-KR" dirty="0">
                  <a:ea typeface="문체부 궁체 정자체" panose="02030609000101010101" pitchFamily="17" charset="-127"/>
                </a:rPr>
                <a:t>: </a:t>
              </a:r>
              <a:r>
                <a:rPr lang="ko-KR" altLang="en-US" dirty="0">
                  <a:ea typeface="문체부 궁체 정자체" panose="02030609000101010101" pitchFamily="17" charset="-127"/>
                </a:rPr>
                <a:t>움직임 제어</a:t>
              </a: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EF4CBBA8-2352-4F0D-9FD7-50C72A67A936}"/>
                </a:ext>
              </a:extLst>
            </p:cNvPr>
            <p:cNvCxnSpPr>
              <a:cxnSpLocks/>
            </p:cNvCxnSpPr>
            <p:nvPr/>
          </p:nvCxnSpPr>
          <p:spPr>
            <a:xfrm>
              <a:off x="959980" y="4202654"/>
              <a:ext cx="2394033" cy="67266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B7CA3CB-1C94-4DC5-8EFE-EF6DF7EA1E35}"/>
                </a:ext>
              </a:extLst>
            </p:cNvPr>
            <p:cNvSpPr txBox="1"/>
            <p:nvPr/>
          </p:nvSpPr>
          <p:spPr>
            <a:xfrm>
              <a:off x="3337396" y="4754866"/>
              <a:ext cx="4208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ea typeface="문체부 궁체 정자체" panose="02030609000101010101" pitchFamily="17" charset="-127"/>
                </a:rPr>
                <a:t>3. </a:t>
              </a:r>
              <a:r>
                <a:rPr lang="ko-KR" altLang="en-US" dirty="0">
                  <a:ea typeface="문체부 궁체 정자체" panose="02030609000101010101" pitchFamily="17" charset="-127"/>
                </a:rPr>
                <a:t> 슈팅 버튼 </a:t>
              </a:r>
              <a:r>
                <a:rPr lang="en-US" altLang="ko-KR" dirty="0">
                  <a:ea typeface="문체부 궁체 정자체" panose="02030609000101010101" pitchFamily="17" charset="-127"/>
                </a:rPr>
                <a:t>: </a:t>
              </a:r>
              <a:r>
                <a:rPr lang="ko-KR" altLang="en-US" dirty="0">
                  <a:ea typeface="문체부 궁체 정자체" panose="02030609000101010101" pitchFamily="17" charset="-127"/>
                </a:rPr>
                <a:t>겨냥 및 슈팅 제어</a:t>
              </a:r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B892F3BF-F980-4B50-8F2B-3FC53B5ABA97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1347443" y="3937517"/>
              <a:ext cx="2288006" cy="8647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521A270-21E5-4325-B753-D7D0E6DB22F6}"/>
                </a:ext>
              </a:extLst>
            </p:cNvPr>
            <p:cNvSpPr txBox="1"/>
            <p:nvPr/>
          </p:nvSpPr>
          <p:spPr>
            <a:xfrm>
              <a:off x="3635449" y="3562323"/>
              <a:ext cx="27999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 startAt="2"/>
              </a:pPr>
              <a:r>
                <a:rPr lang="en-US" altLang="ko-KR" dirty="0">
                  <a:ea typeface="문체부 궁체 정자체" panose="02030609000101010101" pitchFamily="17" charset="-127"/>
                </a:rPr>
                <a:t>X, Y</a:t>
              </a:r>
              <a:r>
                <a:rPr lang="ko-KR" altLang="en-US" dirty="0">
                  <a:ea typeface="문체부 궁체 정자체" panose="02030609000101010101" pitchFamily="17" charset="-127"/>
                </a:rPr>
                <a:t>버튼 </a:t>
              </a:r>
              <a:r>
                <a:rPr lang="en-US" altLang="ko-KR" dirty="0">
                  <a:ea typeface="문체부 궁체 정자체" panose="02030609000101010101" pitchFamily="17" charset="-127"/>
                </a:rPr>
                <a:t>: </a:t>
              </a:r>
              <a:r>
                <a:rPr lang="ko-KR" altLang="en-US" dirty="0">
                  <a:ea typeface="문체부 궁체 정자체" panose="02030609000101010101" pitchFamily="17" charset="-127"/>
                </a:rPr>
                <a:t>가상 손 제어</a:t>
              </a:r>
              <a:endParaRPr lang="en-US" altLang="ko-KR" dirty="0">
                <a:ea typeface="문체부 궁체 정자체" panose="02030609000101010101" pitchFamily="17" charset="-127"/>
              </a:endParaRPr>
            </a:p>
            <a:p>
              <a:r>
                <a:rPr lang="en-US" altLang="ko-KR" dirty="0">
                  <a:ea typeface="문체부 궁체 정자체" panose="02030609000101010101" pitchFamily="17" charset="-127"/>
                </a:rPr>
                <a:t>	      (</a:t>
              </a:r>
              <a:r>
                <a:rPr lang="ko-KR" altLang="en-US" dirty="0">
                  <a:ea typeface="문체부 궁체 정자체" panose="02030609000101010101" pitchFamily="17" charset="-127"/>
                </a:rPr>
                <a:t>시작 및 </a:t>
              </a:r>
              <a:r>
                <a:rPr lang="ko-KR" altLang="en-US" dirty="0" err="1">
                  <a:ea typeface="문체부 궁체 정자체" panose="02030609000101010101" pitchFamily="17" charset="-127"/>
                </a:rPr>
                <a:t>스킵</a:t>
              </a:r>
              <a:r>
                <a:rPr lang="ko-KR" altLang="en-US" dirty="0">
                  <a:ea typeface="문체부 궁체 정자체" panose="02030609000101010101" pitchFamily="17" charset="-127"/>
                </a:rPr>
                <a:t> 가능</a:t>
              </a:r>
              <a:r>
                <a:rPr lang="en-US" altLang="ko-KR" dirty="0">
                  <a:ea typeface="문체부 궁체 정자체" panose="02030609000101010101" pitchFamily="17" charset="-127"/>
                </a:rPr>
                <a:t>)</a:t>
              </a:r>
            </a:p>
            <a:p>
              <a:r>
                <a:rPr lang="en-US" altLang="ko-KR" dirty="0">
                  <a:ea typeface="문체부 궁체 정자체" panose="02030609000101010101" pitchFamily="17" charset="-127"/>
                </a:rPr>
                <a:t> 	(</a:t>
              </a:r>
              <a:r>
                <a:rPr lang="ko-KR" altLang="en-US" dirty="0">
                  <a:ea typeface="문체부 궁체 정자체" panose="02030609000101010101" pitchFamily="17" charset="-127"/>
                </a:rPr>
                <a:t>상자 및 아이템 잡기</a:t>
              </a:r>
              <a:r>
                <a:rPr lang="en-US" altLang="ko-KR" dirty="0">
                  <a:ea typeface="문체부 궁체 정자체" panose="02030609000101010101" pitchFamily="17" charset="-127"/>
                </a:rPr>
                <a:t>)</a:t>
              </a:r>
              <a:endParaRPr lang="ko-KR" altLang="en-US" dirty="0">
                <a:ea typeface="문체부 궁체 정자체" panose="02030609000101010101" pitchFamily="17" charset="-127"/>
              </a:endParaRPr>
            </a:p>
          </p:txBody>
        </p:sp>
      </p:grpSp>
      <p:sp>
        <p:nvSpPr>
          <p:cNvPr id="82" name="テキスト ボックス 2">
            <a:extLst>
              <a:ext uri="{FF2B5EF4-FFF2-40B4-BE49-F238E27FC236}">
                <a16:creationId xmlns:a16="http://schemas.microsoft.com/office/drawing/2014/main" id="{29CADE96-ABF2-49F4-9603-937804C30B3D}"/>
              </a:ext>
            </a:extLst>
          </p:cNvPr>
          <p:cNvSpPr txBox="1"/>
          <p:nvPr/>
        </p:nvSpPr>
        <p:spPr>
          <a:xfrm>
            <a:off x="789241" y="1230634"/>
            <a:ext cx="525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u="sng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도둑의 목숨은 총 </a:t>
            </a:r>
            <a:r>
              <a:rPr kumimoji="1" lang="en-US" altLang="ko-KR" b="1" u="sng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3</a:t>
            </a:r>
            <a:r>
              <a:rPr kumimoji="1" lang="ko-KR" altLang="en-US" b="1" u="sng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개</a:t>
            </a:r>
            <a:endParaRPr kumimoji="1" lang="en-US" altLang="ko-KR" b="1" u="sng" spc="300" dirty="0">
              <a:latin typeface="+mn-ea"/>
              <a:ea typeface="문체부 궁체 정자체" panose="02030609000101010101" pitchFamily="17" charset="-127"/>
              <a:cs typeface="Ebrima" panose="02000000000000000000" pitchFamily="2" charset="0"/>
            </a:endParaRPr>
          </a:p>
          <a:p>
            <a:pPr algn="ctr"/>
            <a:r>
              <a:rPr kumimoji="1" lang="ko-KR" altLang="en-US" b="1" u="sng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헌터를 피해 보물 상자를 획득 하라</a:t>
            </a:r>
            <a:endParaRPr kumimoji="1" lang="en-US" altLang="ko-KR" b="1" u="sng" spc="300" dirty="0">
              <a:latin typeface="+mn-ea"/>
              <a:ea typeface="문체부 궁체 정자체" panose="02030609000101010101" pitchFamily="17" charset="-127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31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낡은 종이에 대한 이미지 검색결과">
            <a:extLst>
              <a:ext uri="{FF2B5EF4-FFF2-40B4-BE49-F238E27FC236}">
                <a16:creationId xmlns:a16="http://schemas.microsoft.com/office/drawing/2014/main" id="{2430ACB9-0541-4486-B9CE-79C2CB507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39" y="-29810"/>
            <a:ext cx="6858000" cy="993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テキスト ボックス 2">
            <a:extLst>
              <a:ext uri="{FF2B5EF4-FFF2-40B4-BE49-F238E27FC236}">
                <a16:creationId xmlns:a16="http://schemas.microsoft.com/office/drawing/2014/main" id="{7976713B-E683-492B-A01D-EDC6F12FCF75}"/>
              </a:ext>
            </a:extLst>
          </p:cNvPr>
          <p:cNvSpPr txBox="1"/>
          <p:nvPr/>
        </p:nvSpPr>
        <p:spPr>
          <a:xfrm>
            <a:off x="663521" y="515651"/>
            <a:ext cx="5530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spc="30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헌터</a:t>
            </a:r>
            <a:endParaRPr kumimoji="1" lang="ja-JP" altLang="en-US" sz="2800" b="1" spc="300" dirty="0">
              <a:latin typeface="+mn-ea"/>
              <a:cs typeface="Ebrima" panose="02000000000000000000" pitchFamily="2" charset="0"/>
            </a:endParaRPr>
          </a:p>
        </p:txBody>
      </p:sp>
      <p:sp>
        <p:nvSpPr>
          <p:cNvPr id="55" name="テキスト ボックス 2">
            <a:extLst>
              <a:ext uri="{FF2B5EF4-FFF2-40B4-BE49-F238E27FC236}">
                <a16:creationId xmlns:a16="http://schemas.microsoft.com/office/drawing/2014/main" id="{1F8AFC23-700C-46F7-835E-66A1A8BBC611}"/>
              </a:ext>
            </a:extLst>
          </p:cNvPr>
          <p:cNvSpPr txBox="1"/>
          <p:nvPr/>
        </p:nvSpPr>
        <p:spPr>
          <a:xfrm>
            <a:off x="789241" y="1230634"/>
            <a:ext cx="525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u="sng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보물상자를 찾고 있는 도둑을 찾아 </a:t>
            </a:r>
            <a:endParaRPr kumimoji="1" lang="en-US" altLang="ko-KR" b="1" u="sng" spc="300" dirty="0">
              <a:latin typeface="+mn-ea"/>
              <a:ea typeface="문체부 궁체 정자체" panose="02030609000101010101" pitchFamily="17" charset="-127"/>
              <a:cs typeface="Ebrima" panose="02000000000000000000" pitchFamily="2" charset="0"/>
            </a:endParaRPr>
          </a:p>
          <a:p>
            <a:pPr algn="ctr"/>
            <a:r>
              <a:rPr kumimoji="1" lang="ko-KR" altLang="en-US" b="1" u="sng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기절 시키고 보물상자를 지켜라</a:t>
            </a:r>
            <a:r>
              <a:rPr kumimoji="1" lang="en-US" altLang="ko-KR" b="1" u="sng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!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1A3F433-9BC3-4628-95E4-F6C6F14EFBE4}"/>
              </a:ext>
            </a:extLst>
          </p:cNvPr>
          <p:cNvGrpSpPr/>
          <p:nvPr/>
        </p:nvGrpSpPr>
        <p:grpSpPr>
          <a:xfrm>
            <a:off x="58717" y="2014447"/>
            <a:ext cx="7487622" cy="3109751"/>
            <a:chOff x="58717" y="2014447"/>
            <a:chExt cx="7487622" cy="3109751"/>
          </a:xfrm>
        </p:grpSpPr>
        <p:sp>
          <p:nvSpPr>
            <p:cNvPr id="57" name="テキスト ボックス 2">
              <a:extLst>
                <a:ext uri="{FF2B5EF4-FFF2-40B4-BE49-F238E27FC236}">
                  <a16:creationId xmlns:a16="http://schemas.microsoft.com/office/drawing/2014/main" id="{11648C9F-03AD-4450-924C-DF5F91151A90}"/>
                </a:ext>
              </a:extLst>
            </p:cNvPr>
            <p:cNvSpPr txBox="1"/>
            <p:nvPr/>
          </p:nvSpPr>
          <p:spPr>
            <a:xfrm>
              <a:off x="58717" y="2014447"/>
              <a:ext cx="1959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spc="300" dirty="0">
                  <a:latin typeface="+mn-ea"/>
                  <a:ea typeface="문체부 궁체 정자체" panose="02030609000101010101" pitchFamily="17" charset="-127"/>
                  <a:cs typeface="Ebrima" panose="02000000000000000000" pitchFamily="2" charset="0"/>
                </a:rPr>
                <a:t>&lt;</a:t>
              </a:r>
              <a:r>
                <a:rPr kumimoji="1" lang="ko-KR" altLang="en-US" b="1" spc="300" dirty="0">
                  <a:latin typeface="+mn-ea"/>
                  <a:ea typeface="문체부 궁체 정자체" panose="02030609000101010101" pitchFamily="17" charset="-127"/>
                  <a:cs typeface="Ebrima" panose="02000000000000000000" pitchFamily="2" charset="0"/>
                </a:rPr>
                <a:t>조작법</a:t>
              </a:r>
              <a:r>
                <a:rPr kumimoji="1" lang="en-US" altLang="ko-KR" b="1" spc="300" dirty="0">
                  <a:latin typeface="+mn-ea"/>
                  <a:ea typeface="문체부 궁체 정자체" panose="02030609000101010101" pitchFamily="17" charset="-127"/>
                  <a:cs typeface="Ebrima" panose="02000000000000000000" pitchFamily="2" charset="0"/>
                </a:rPr>
                <a:t>&gt;</a:t>
              </a: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66AB42F1-45BB-4EA5-B16D-FCC435910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761" y="2769401"/>
              <a:ext cx="1767995" cy="2175994"/>
            </a:xfrm>
            <a:prstGeom prst="rect">
              <a:avLst/>
            </a:prstGeom>
          </p:spPr>
        </p:pic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0488242F-DA45-4C1F-900B-2FAF24F10D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0909" y="2834887"/>
              <a:ext cx="2530965" cy="8703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6A9D544-7252-4F05-B949-BCC0EF3F8A96}"/>
                </a:ext>
              </a:extLst>
            </p:cNvPr>
            <p:cNvSpPr txBox="1"/>
            <p:nvPr/>
          </p:nvSpPr>
          <p:spPr>
            <a:xfrm>
              <a:off x="3933502" y="2695266"/>
              <a:ext cx="2203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1. </a:t>
              </a:r>
              <a:r>
                <a:rPr lang="ko-KR" altLang="en-US" dirty="0"/>
                <a:t> </a:t>
              </a:r>
              <a:r>
                <a:rPr lang="ko-KR" altLang="en-US" dirty="0">
                  <a:ea typeface="문체부 궁체 정자체" panose="02030609000101010101" pitchFamily="17" charset="-127"/>
                </a:rPr>
                <a:t>휠 </a:t>
              </a:r>
              <a:r>
                <a:rPr lang="en-US" altLang="ko-KR" dirty="0">
                  <a:ea typeface="문체부 궁체 정자체" panose="02030609000101010101" pitchFamily="17" charset="-127"/>
                </a:rPr>
                <a:t>: </a:t>
              </a:r>
              <a:r>
                <a:rPr lang="ko-KR" altLang="en-US" dirty="0">
                  <a:ea typeface="문체부 궁체 정자체" panose="02030609000101010101" pitchFamily="17" charset="-127"/>
                </a:rPr>
                <a:t>움직임 제어</a:t>
              </a: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47F4280-3813-41DC-9729-3769A12D558F}"/>
                </a:ext>
              </a:extLst>
            </p:cNvPr>
            <p:cNvCxnSpPr>
              <a:cxnSpLocks/>
            </p:cNvCxnSpPr>
            <p:nvPr/>
          </p:nvCxnSpPr>
          <p:spPr>
            <a:xfrm>
              <a:off x="959980" y="4202654"/>
              <a:ext cx="2394033" cy="67266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14E51A4-9FC6-419C-9F82-45601B16826B}"/>
                </a:ext>
              </a:extLst>
            </p:cNvPr>
            <p:cNvSpPr txBox="1"/>
            <p:nvPr/>
          </p:nvSpPr>
          <p:spPr>
            <a:xfrm>
              <a:off x="3337396" y="4754866"/>
              <a:ext cx="4208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ea typeface="문체부 궁체 정자체" panose="02030609000101010101" pitchFamily="17" charset="-127"/>
                </a:rPr>
                <a:t>3. </a:t>
              </a:r>
              <a:r>
                <a:rPr lang="ko-KR" altLang="en-US" dirty="0">
                  <a:ea typeface="문체부 궁체 정자체" panose="02030609000101010101" pitchFamily="17" charset="-127"/>
                </a:rPr>
                <a:t> 슈팅 버튼 </a:t>
              </a:r>
              <a:r>
                <a:rPr lang="en-US" altLang="ko-KR" dirty="0">
                  <a:ea typeface="문체부 궁체 정자체" panose="02030609000101010101" pitchFamily="17" charset="-127"/>
                </a:rPr>
                <a:t>: </a:t>
              </a:r>
              <a:r>
                <a:rPr lang="ko-KR" altLang="en-US" dirty="0">
                  <a:ea typeface="문체부 궁체 정자체" panose="02030609000101010101" pitchFamily="17" charset="-127"/>
                </a:rPr>
                <a:t>겨냥 및 슈팅 제어</a:t>
              </a: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392BC3A3-5CEA-4FA2-A64F-0475AC8C8A24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1347443" y="3937517"/>
              <a:ext cx="2288006" cy="8647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10D788A-E657-4843-83A9-B1CE41190961}"/>
                </a:ext>
              </a:extLst>
            </p:cNvPr>
            <p:cNvSpPr txBox="1"/>
            <p:nvPr/>
          </p:nvSpPr>
          <p:spPr>
            <a:xfrm>
              <a:off x="3635449" y="3562323"/>
              <a:ext cx="27999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 startAt="2"/>
              </a:pPr>
              <a:r>
                <a:rPr lang="en-US" altLang="ko-KR" dirty="0">
                  <a:ea typeface="문체부 궁체 정자체" panose="02030609000101010101" pitchFamily="17" charset="-127"/>
                </a:rPr>
                <a:t>X, Y</a:t>
              </a:r>
              <a:r>
                <a:rPr lang="ko-KR" altLang="en-US" dirty="0">
                  <a:ea typeface="문체부 궁체 정자체" panose="02030609000101010101" pitchFamily="17" charset="-127"/>
                </a:rPr>
                <a:t>버튼 </a:t>
              </a:r>
              <a:r>
                <a:rPr lang="en-US" altLang="ko-KR" dirty="0">
                  <a:ea typeface="문체부 궁체 정자체" panose="02030609000101010101" pitchFamily="17" charset="-127"/>
                </a:rPr>
                <a:t>: </a:t>
              </a:r>
              <a:r>
                <a:rPr lang="ko-KR" altLang="en-US" dirty="0">
                  <a:ea typeface="문체부 궁체 정자체" panose="02030609000101010101" pitchFamily="17" charset="-127"/>
                </a:rPr>
                <a:t>가상 손 제어</a:t>
              </a:r>
              <a:endParaRPr lang="en-US" altLang="ko-KR" dirty="0">
                <a:ea typeface="문체부 궁체 정자체" panose="02030609000101010101" pitchFamily="17" charset="-127"/>
              </a:endParaRPr>
            </a:p>
            <a:p>
              <a:r>
                <a:rPr lang="en-US" altLang="ko-KR" dirty="0">
                  <a:ea typeface="문체부 궁체 정자체" panose="02030609000101010101" pitchFamily="17" charset="-127"/>
                </a:rPr>
                <a:t>	   (</a:t>
              </a:r>
              <a:r>
                <a:rPr lang="ko-KR" altLang="en-US" dirty="0">
                  <a:ea typeface="문체부 궁체 정자체" panose="02030609000101010101" pitchFamily="17" charset="-127"/>
                </a:rPr>
                <a:t>시작 및 </a:t>
              </a:r>
              <a:r>
                <a:rPr lang="ko-KR" altLang="en-US" dirty="0" err="1">
                  <a:ea typeface="문체부 궁체 정자체" panose="02030609000101010101" pitchFamily="17" charset="-127"/>
                </a:rPr>
                <a:t>스킵</a:t>
              </a:r>
              <a:r>
                <a:rPr lang="ko-KR" altLang="en-US" dirty="0">
                  <a:ea typeface="문체부 궁체 정자체" panose="02030609000101010101" pitchFamily="17" charset="-127"/>
                </a:rPr>
                <a:t> 가능</a:t>
              </a:r>
              <a:r>
                <a:rPr lang="en-US" altLang="ko-KR" dirty="0">
                  <a:ea typeface="문체부 궁체 정자체" panose="02030609000101010101" pitchFamily="17" charset="-127"/>
                </a:rPr>
                <a:t>)</a:t>
              </a:r>
            </a:p>
            <a:p>
              <a:r>
                <a:rPr lang="en-US" altLang="ko-KR" dirty="0">
                  <a:ea typeface="문체부 궁체 정자체" panose="02030609000101010101" pitchFamily="17" charset="-127"/>
                </a:rPr>
                <a:t> 		   ( </a:t>
              </a:r>
              <a:r>
                <a:rPr lang="ko-KR" altLang="en-US" dirty="0">
                  <a:ea typeface="문체부 궁체 정자체" panose="02030609000101010101" pitchFamily="17" charset="-127"/>
                </a:rPr>
                <a:t>도둑 때리기 </a:t>
              </a:r>
              <a:r>
                <a:rPr lang="en-US" altLang="ko-KR" dirty="0">
                  <a:ea typeface="문체부 궁체 정자체" panose="02030609000101010101" pitchFamily="17" charset="-127"/>
                </a:rPr>
                <a:t>)</a:t>
              </a:r>
              <a:endParaRPr lang="ko-KR" altLang="en-US" dirty="0">
                <a:ea typeface="문체부 궁체 정자체" panose="02030609000101010101" pitchFamily="17" charset="-127"/>
              </a:endParaRPr>
            </a:p>
          </p:txBody>
        </p:sp>
      </p:grpSp>
      <p:sp>
        <p:nvSpPr>
          <p:cNvPr id="66" name="テキスト ボックス 2">
            <a:extLst>
              <a:ext uri="{FF2B5EF4-FFF2-40B4-BE49-F238E27FC236}">
                <a16:creationId xmlns:a16="http://schemas.microsoft.com/office/drawing/2014/main" id="{B591F1FB-F594-4489-A413-2169D110BAD2}"/>
              </a:ext>
            </a:extLst>
          </p:cNvPr>
          <p:cNvSpPr txBox="1"/>
          <p:nvPr/>
        </p:nvSpPr>
        <p:spPr>
          <a:xfrm>
            <a:off x="-730307" y="5162453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&lt;</a:t>
            </a:r>
            <a:r>
              <a:rPr kumimoji="1" lang="ko-KR" altLang="en-US" b="1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도둑 잡기</a:t>
            </a:r>
            <a:r>
              <a:rPr kumimoji="1" lang="en-US" altLang="ko-KR" b="1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11526D-5277-4BBB-8A73-95EE062B9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53" y="5590221"/>
            <a:ext cx="725227" cy="1197887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281A3D42-27EC-473C-8309-18A8A628A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355" y="5568069"/>
            <a:ext cx="795221" cy="1313499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69D7D90A-0AE6-4639-8E73-69EB0204F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99" y="5531785"/>
            <a:ext cx="968940" cy="1600438"/>
          </a:xfrm>
          <a:prstGeom prst="rect">
            <a:avLst/>
          </a:prstGeom>
        </p:spPr>
      </p:pic>
      <p:sp>
        <p:nvSpPr>
          <p:cNvPr id="71" name="テキスト ボックス 2">
            <a:extLst>
              <a:ext uri="{FF2B5EF4-FFF2-40B4-BE49-F238E27FC236}">
                <a16:creationId xmlns:a16="http://schemas.microsoft.com/office/drawing/2014/main" id="{A3D65439-C531-407E-948A-828E03AC842E}"/>
              </a:ext>
            </a:extLst>
          </p:cNvPr>
          <p:cNvSpPr txBox="1"/>
          <p:nvPr/>
        </p:nvSpPr>
        <p:spPr>
          <a:xfrm>
            <a:off x="2580671" y="5805664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잡아야 하는 도둑은 </a:t>
            </a:r>
            <a:r>
              <a:rPr kumimoji="1" lang="en-US" altLang="ko-KR" b="1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3</a:t>
            </a:r>
            <a:r>
              <a:rPr kumimoji="1" lang="ko-KR" altLang="en-US" b="1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명</a:t>
            </a:r>
            <a:endParaRPr kumimoji="1" lang="en-US" altLang="ko-KR" b="1" spc="300" dirty="0">
              <a:latin typeface="+mn-ea"/>
              <a:ea typeface="문체부 궁체 정자체" panose="02030609000101010101" pitchFamily="17" charset="-127"/>
              <a:cs typeface="Ebrima" panose="02000000000000000000" pitchFamily="2" charset="0"/>
            </a:endParaRPr>
          </a:p>
          <a:p>
            <a:pPr algn="ctr"/>
            <a:endParaRPr kumimoji="1" lang="en-US" altLang="ko-KR" b="1" spc="300" dirty="0">
              <a:latin typeface="+mn-ea"/>
              <a:ea typeface="문체부 궁체 정자체" panose="02030609000101010101" pitchFamily="17" charset="-127"/>
              <a:cs typeface="Ebrima" panose="02000000000000000000" pitchFamily="2" charset="0"/>
            </a:endParaRPr>
          </a:p>
          <a:p>
            <a:pPr algn="ctr"/>
            <a:r>
              <a:rPr kumimoji="1" lang="ko-KR" altLang="en-US" b="1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도둑마다 목숨은 각 </a:t>
            </a:r>
            <a:r>
              <a:rPr kumimoji="1" lang="en-US" altLang="ko-KR" b="1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3</a:t>
            </a:r>
            <a:r>
              <a:rPr kumimoji="1" lang="ko-KR" altLang="en-US" b="1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개</a:t>
            </a:r>
            <a:endParaRPr kumimoji="1" lang="en-US" altLang="ko-KR" b="1" spc="300" dirty="0">
              <a:latin typeface="+mn-ea"/>
              <a:ea typeface="문체부 궁체 정자체" panose="02030609000101010101" pitchFamily="17" charset="-127"/>
              <a:cs typeface="Ebrima" panose="02000000000000000000" pitchFamily="2" charset="0"/>
            </a:endParaRPr>
          </a:p>
        </p:txBody>
      </p:sp>
      <p:sp>
        <p:nvSpPr>
          <p:cNvPr id="72" name="テキスト ボックス 2">
            <a:extLst>
              <a:ext uri="{FF2B5EF4-FFF2-40B4-BE49-F238E27FC236}">
                <a16:creationId xmlns:a16="http://schemas.microsoft.com/office/drawing/2014/main" id="{C307DE24-3B57-478E-957F-5EFACF93B3DD}"/>
              </a:ext>
            </a:extLst>
          </p:cNvPr>
          <p:cNvSpPr txBox="1"/>
          <p:nvPr/>
        </p:nvSpPr>
        <p:spPr>
          <a:xfrm>
            <a:off x="228601" y="7099590"/>
            <a:ext cx="65836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spc="300" dirty="0">
                <a:solidFill>
                  <a:srgbClr val="C00000"/>
                </a:solidFill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(TIP) </a:t>
            </a:r>
            <a:r>
              <a:rPr kumimoji="1" lang="ko-KR" altLang="en-US" sz="1400" b="1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스턴 슈팅으로 도둑을 </a:t>
            </a:r>
            <a:r>
              <a:rPr kumimoji="1" lang="en-US" altLang="ko-KR" sz="1400" b="1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5</a:t>
            </a:r>
            <a:r>
              <a:rPr kumimoji="1" lang="ko-KR" altLang="en-US" sz="1400" b="1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초간 정지시키고 쫓아가 </a:t>
            </a:r>
            <a:endParaRPr kumimoji="1" lang="en-US" altLang="ko-KR" sz="1400" b="1" spc="300" dirty="0">
              <a:latin typeface="+mn-ea"/>
              <a:ea typeface="문체부 궁체 정자체" panose="02030609000101010101" pitchFamily="17" charset="-127"/>
              <a:cs typeface="Ebrima" panose="02000000000000000000" pitchFamily="2" charset="0"/>
            </a:endParaRPr>
          </a:p>
          <a:p>
            <a:pPr algn="ctr"/>
            <a:r>
              <a:rPr kumimoji="1" lang="ko-KR" altLang="en-US" sz="1400" b="1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도둑을 때려 목숨을 앗아간다</a:t>
            </a:r>
            <a:r>
              <a:rPr kumimoji="1" lang="en-US" altLang="ko-KR" sz="1400" b="1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.</a:t>
            </a:r>
          </a:p>
          <a:p>
            <a:pPr algn="ctr"/>
            <a:r>
              <a:rPr kumimoji="1" lang="ko-KR" altLang="en-US" sz="1400" b="1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 </a:t>
            </a:r>
            <a:r>
              <a:rPr kumimoji="1" lang="en-US" altLang="ko-KR" sz="1400" b="1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[</a:t>
            </a:r>
            <a:r>
              <a:rPr kumimoji="1" lang="ko-KR" altLang="en-US" sz="1400" b="1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맞고 헌터는 </a:t>
            </a:r>
            <a:r>
              <a:rPr kumimoji="1" lang="en-US" altLang="ko-KR" sz="1400" b="1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3</a:t>
            </a:r>
            <a:r>
              <a:rPr kumimoji="1" lang="ko-KR" altLang="en-US" sz="1400" b="1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초간 정지</a:t>
            </a:r>
            <a:r>
              <a:rPr kumimoji="1" lang="en-US" altLang="ko-KR" sz="1400" b="1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]</a:t>
            </a:r>
            <a:endParaRPr kumimoji="1" lang="en-US" altLang="ko-KR" sz="1600" b="1" spc="300" dirty="0">
              <a:latin typeface="+mn-ea"/>
              <a:ea typeface="문체부 궁체 정자체" panose="02030609000101010101" pitchFamily="17" charset="-127"/>
              <a:cs typeface="Ebrima" panose="02000000000000000000" pitchFamily="2" charset="0"/>
            </a:endParaRPr>
          </a:p>
        </p:txBody>
      </p:sp>
      <p:sp>
        <p:nvSpPr>
          <p:cNvPr id="73" name="テキスト ボックス 2">
            <a:extLst>
              <a:ext uri="{FF2B5EF4-FFF2-40B4-BE49-F238E27FC236}">
                <a16:creationId xmlns:a16="http://schemas.microsoft.com/office/drawing/2014/main" id="{5579169D-7CD0-453F-8C1D-CE60E85ED2E2}"/>
              </a:ext>
            </a:extLst>
          </p:cNvPr>
          <p:cNvSpPr txBox="1"/>
          <p:nvPr/>
        </p:nvSpPr>
        <p:spPr>
          <a:xfrm>
            <a:off x="0" y="8050055"/>
            <a:ext cx="685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도둑을 다 잡거나 </a:t>
            </a:r>
            <a:endParaRPr kumimoji="1" lang="en-US" altLang="ko-KR" sz="2800" b="1" spc="300" dirty="0">
              <a:latin typeface="+mn-ea"/>
              <a:ea typeface="문체부 궁체 정자체" panose="02030609000101010101" pitchFamily="17" charset="-127"/>
              <a:cs typeface="Ebrima" panose="02000000000000000000" pitchFamily="2" charset="0"/>
            </a:endParaRPr>
          </a:p>
          <a:p>
            <a:pPr algn="ctr"/>
            <a:r>
              <a:rPr kumimoji="1" lang="ko-KR" altLang="en-US" sz="2800" b="1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제한 시간안에 도둑이 보물상자를 </a:t>
            </a:r>
            <a:endParaRPr kumimoji="1" lang="en-US" altLang="ko-KR" sz="2800" b="1" spc="300" dirty="0">
              <a:latin typeface="+mn-ea"/>
              <a:ea typeface="문체부 궁체 정자체" panose="02030609000101010101" pitchFamily="17" charset="-127"/>
              <a:cs typeface="Ebrima" panose="02000000000000000000" pitchFamily="2" charset="0"/>
            </a:endParaRPr>
          </a:p>
          <a:p>
            <a:pPr algn="ctr"/>
            <a:r>
              <a:rPr kumimoji="1" lang="ko-KR" altLang="en-US" sz="2800" b="1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찾지못하면 도둑의 승리</a:t>
            </a:r>
            <a:r>
              <a:rPr kumimoji="1" lang="en-US" altLang="ko-KR" sz="2800" b="1" spc="300" dirty="0">
                <a:latin typeface="+mn-ea"/>
                <a:ea typeface="문체부 궁체 정자체" panose="02030609000101010101" pitchFamily="17" charset="-127"/>
                <a:cs typeface="Ebrima" panose="02000000000000000000" pitchFamily="2" charset="0"/>
              </a:rPr>
              <a:t>!</a:t>
            </a:r>
            <a:endParaRPr kumimoji="1" lang="en-US" altLang="ko-KR" b="1" spc="300" dirty="0">
              <a:latin typeface="+mn-ea"/>
              <a:ea typeface="문체부 궁체 정자체" panose="02030609000101010101" pitchFamily="17" charset="-127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65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196</Words>
  <Application>Microsoft Office PowerPoint</Application>
  <PresentationFormat>A4 용지(210x297mm)</PresentationFormat>
  <Paragraphs>44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游ゴシック</vt:lpstr>
      <vt:lpstr>궁서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bong suyeon</dc:creator>
  <cp:lastModifiedBy>bong suyeon</cp:lastModifiedBy>
  <cp:revision>12</cp:revision>
  <dcterms:created xsi:type="dcterms:W3CDTF">2019-12-02T09:05:27Z</dcterms:created>
  <dcterms:modified xsi:type="dcterms:W3CDTF">2019-12-03T10:48:36Z</dcterms:modified>
</cp:coreProperties>
</file>